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0" r:id="rId3"/>
    <p:sldId id="338" r:id="rId4"/>
    <p:sldId id="321" r:id="rId5"/>
    <p:sldId id="281" r:id="rId6"/>
    <p:sldId id="329" r:id="rId7"/>
    <p:sldId id="330" r:id="rId8"/>
    <p:sldId id="332" r:id="rId9"/>
    <p:sldId id="33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AC5-CA5E-42A6-9732-1D93EF440DD1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1AAE-B603-459C-8C97-DDA1F9938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29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AC5-CA5E-42A6-9732-1D93EF440DD1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1AAE-B603-459C-8C97-DDA1F9938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41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AC5-CA5E-42A6-9732-1D93EF440DD1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1AAE-B603-459C-8C97-DDA1F9938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74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AC5-CA5E-42A6-9732-1D93EF440DD1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1AAE-B603-459C-8C97-DDA1F9938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410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AC5-CA5E-42A6-9732-1D93EF440DD1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1AAE-B603-459C-8C97-DDA1F9938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232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AC5-CA5E-42A6-9732-1D93EF440DD1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1AAE-B603-459C-8C97-DDA1F9938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425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AC5-CA5E-42A6-9732-1D93EF440DD1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1AAE-B603-459C-8C97-DDA1F9938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649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AC5-CA5E-42A6-9732-1D93EF440DD1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1AAE-B603-459C-8C97-DDA1F9938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053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AC5-CA5E-42A6-9732-1D93EF440DD1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1AAE-B603-459C-8C97-DDA1F9938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67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AC5-CA5E-42A6-9732-1D93EF440DD1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1AAE-B603-459C-8C97-DDA1F9938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94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AC5-CA5E-42A6-9732-1D93EF440DD1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1AAE-B603-459C-8C97-DDA1F9938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87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AC5-CA5E-42A6-9732-1D93EF440DD1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1AAE-B603-459C-8C97-DDA1F9938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25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AC5-CA5E-42A6-9732-1D93EF440DD1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1AAE-B603-459C-8C97-DDA1F9938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05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AC5-CA5E-42A6-9732-1D93EF440DD1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1AAE-B603-459C-8C97-DDA1F9938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75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AC5-CA5E-42A6-9732-1D93EF440DD1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1AAE-B603-459C-8C97-DDA1F9938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72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AC5-CA5E-42A6-9732-1D93EF440DD1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1AAE-B603-459C-8C97-DDA1F9938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01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0E24AC5-CA5E-42A6-9732-1D93EF440DD1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3F741AAE-B603-459C-8C97-DDA1F9938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40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0E24AC5-CA5E-42A6-9732-1D93EF440DD1}" type="datetimeFigureOut">
              <a:rPr lang="zh-TW" altLang="en-US" smtClean="0"/>
              <a:t>2024/5/23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F741AAE-B603-459C-8C97-DDA1F99389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01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7C986-049C-41FC-A0D1-5E7895C02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STHeiti TC" panose="02000000000000000000" pitchFamily="2" charset="-120"/>
                <a:ea typeface="STHeiti TC" panose="02000000000000000000" pitchFamily="2" charset="-120"/>
              </a:rPr>
              <a:t>指標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631129-228D-401D-83D2-17746602C3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cap="none" dirty="0">
                <a:latin typeface="STHeiti TC" panose="02000000000000000000" pitchFamily="2" charset="-120"/>
                <a:ea typeface="STHeiti TC" panose="02000000000000000000" pitchFamily="2" charset="-120"/>
              </a:rPr>
              <a:t>儲存變數的位址</a:t>
            </a:r>
          </a:p>
        </p:txBody>
      </p:sp>
    </p:spTree>
    <p:extLst>
      <p:ext uri="{BB962C8B-B14F-4D97-AF65-F5344CB8AC3E}">
        <p14:creationId xmlns:p14="http://schemas.microsoft.com/office/powerpoint/2010/main" val="1988659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4C1D6-D9FB-4A53-AAED-6CF713FC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>
                <a:latin typeface="STHeiti TC" panose="02000000000000000000" pitchFamily="2" charset="-120"/>
                <a:ea typeface="STHeiti TC" panose="02000000000000000000" pitchFamily="2" charset="-120"/>
              </a:rPr>
              <a:t>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5B272C-E588-4538-9F92-1CF0F1BBE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846" y="2514600"/>
            <a:ext cx="9905998" cy="35252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400" cap="none" dirty="0">
                <a:latin typeface="STHeiti TC" panose="02000000000000000000" pitchFamily="2" charset="-120"/>
                <a:ea typeface="STHeiti TC" panose="02000000000000000000" pitchFamily="2" charset="-120"/>
              </a:rPr>
              <a:t>用來儲存位址的變數</a:t>
            </a:r>
            <a:endParaRPr lang="en-US" altLang="zh-TW" sz="2400" cap="none" dirty="0">
              <a:latin typeface="STHeiti TC" panose="02000000000000000000" pitchFamily="2" charset="-120"/>
              <a:ea typeface="STHeiti TC" panose="02000000000000000000" pitchFamily="2" charset="-120"/>
            </a:endParaRPr>
          </a:p>
          <a:p>
            <a:pPr marL="0" indent="0">
              <a:buNone/>
            </a:pPr>
            <a:endParaRPr lang="en-US" altLang="zh-TW" sz="2400" cap="non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2400" b="1" cap="none" dirty="0">
                <a:solidFill>
                  <a:srgbClr val="FFFF00"/>
                </a:solidFill>
                <a:latin typeface="Consolas" panose="020B0609020204030204" pitchFamily="49" charset="0"/>
              </a:rPr>
              <a:t>type* name; </a:t>
            </a:r>
            <a:r>
              <a:rPr lang="en-US" altLang="zh-TW" sz="2400" cap="none" dirty="0">
                <a:latin typeface="Consolas" panose="020B0609020204030204" pitchFamily="49" charset="0"/>
              </a:rPr>
              <a:t>-&gt; </a:t>
            </a:r>
            <a:r>
              <a:rPr lang="zh-TW" altLang="en-US" sz="2400" cap="none" dirty="0">
                <a:latin typeface="STHeiti TC" panose="02000000000000000000" pitchFamily="2" charset="-120"/>
                <a:ea typeface="STHeiti TC" panose="02000000000000000000" pitchFamily="2" charset="-120"/>
              </a:rPr>
              <a:t>宣告用來儲存該型態變數位址的指標</a:t>
            </a:r>
            <a:endParaRPr lang="en-US" altLang="zh-TW" sz="2400" cap="none" dirty="0">
              <a:latin typeface="STHeiti TC" panose="02000000000000000000" pitchFamily="2" charset="-120"/>
              <a:ea typeface="STHeiti TC" panose="02000000000000000000" pitchFamily="2" charset="-120"/>
            </a:endParaRPr>
          </a:p>
          <a:p>
            <a:pPr marL="0" indent="0">
              <a:buNone/>
            </a:pPr>
            <a:endParaRPr lang="en-US" altLang="zh-TW" sz="2400" cap="non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2400" cap="none" dirty="0">
                <a:latin typeface="STHeiti TC" panose="02000000000000000000" pitchFamily="2" charset="-120"/>
                <a:ea typeface="STHeiti TC" panose="02000000000000000000" pitchFamily="2" charset="-120"/>
              </a:rPr>
              <a:t>這是學習</a:t>
            </a:r>
            <a:r>
              <a:rPr lang="en-US" altLang="zh-TW" sz="2400" cap="none" dirty="0">
                <a:latin typeface="STHeiti TC" panose="02000000000000000000" pitchFamily="2" charset="-120"/>
                <a:ea typeface="STHeiti TC" panose="02000000000000000000" pitchFamily="2" charset="-120"/>
              </a:rPr>
              <a:t>C</a:t>
            </a:r>
            <a:r>
              <a:rPr lang="zh-TW" altLang="en-US" sz="2400" cap="none" dirty="0">
                <a:latin typeface="STHeiti TC" panose="02000000000000000000" pitchFamily="2" charset="-120"/>
                <a:ea typeface="STHeiti TC" panose="02000000000000000000" pitchFamily="2" charset="-120"/>
              </a:rPr>
              <a:t>語言中很重要的部分，但對初學者來說並不友善</a:t>
            </a:r>
            <a:endParaRPr lang="en-US" altLang="zh-TW" sz="2400" cap="none" dirty="0">
              <a:latin typeface="STHeiti TC" panose="02000000000000000000" pitchFamily="2" charset="-120"/>
              <a:ea typeface="STHeiti TC" panose="02000000000000000000" pitchFamily="2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93152F-896C-4016-9EDF-AE112CDA7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08217"/>
            <a:ext cx="4203908" cy="16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40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73D80A-F159-4B07-81DE-662FD7F7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STHeiti TC" panose="02000000000000000000" pitchFamily="2" charset="-120"/>
                <a:ea typeface="STHeiti TC" panose="02000000000000000000" pitchFamily="2" charset="-120"/>
              </a:rPr>
              <a:t>取址 </a:t>
            </a:r>
            <a:r>
              <a:rPr lang="en-US" altLang="zh-TW" dirty="0">
                <a:latin typeface="Consolas" panose="020B0609020204030204" pitchFamily="49" charset="0"/>
                <a:ea typeface="STHeiti TC" panose="02000000000000000000" pitchFamily="2" charset="-120"/>
              </a:rPr>
              <a:t>&amp;</a:t>
            </a:r>
            <a:r>
              <a:rPr lang="zh-TW" altLang="en-US" dirty="0">
                <a:latin typeface="Consolas" panose="020B0609020204030204" pitchFamily="49" charset="0"/>
                <a:ea typeface="STHeiti TC" panose="02000000000000000000" pitchFamily="2" charset="-120"/>
              </a:rPr>
              <a:t>  </a:t>
            </a:r>
            <a:r>
              <a:rPr lang="zh-TW" altLang="en-US" dirty="0">
                <a:latin typeface="STHeiti TC" panose="02000000000000000000" pitchFamily="2" charset="-120"/>
                <a:ea typeface="STHeiti TC" panose="02000000000000000000" pitchFamily="2" charset="-120"/>
              </a:rPr>
              <a:t>取值</a:t>
            </a:r>
            <a:r>
              <a:rPr lang="zh-TW" altLang="en-US" dirty="0">
                <a:latin typeface="Consolas" panose="020B0609020204030204" pitchFamily="49" charset="0"/>
                <a:ea typeface="STHeiti TC" panose="02000000000000000000" pitchFamily="2" charset="-120"/>
              </a:rPr>
              <a:t> *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D1CAC8-454D-485E-92A9-5598DDB5D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18943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latin typeface="STHeiti TC" panose="02000000000000000000" pitchFamily="2" charset="-120"/>
                <a:ea typeface="STHeiti TC" panose="02000000000000000000" pitchFamily="2" charset="-120"/>
              </a:rPr>
              <a:t>使用 </a:t>
            </a:r>
            <a:r>
              <a:rPr lang="en-US" altLang="zh-TW" sz="2800" dirty="0">
                <a:latin typeface="Consolas" panose="020B0609020204030204" pitchFamily="49" charset="0"/>
                <a:ea typeface="STHeiti TC" panose="02000000000000000000" pitchFamily="2" charset="-120"/>
              </a:rPr>
              <a:t>&amp;</a:t>
            </a:r>
            <a:r>
              <a:rPr lang="zh-TW" altLang="en-US" sz="2800" dirty="0">
                <a:latin typeface="STHeiti TC" panose="02000000000000000000" pitchFamily="2" charset="-120"/>
                <a:ea typeface="STHeiti TC" panose="02000000000000000000" pitchFamily="2" charset="-120"/>
              </a:rPr>
              <a:t> 來獲取變數位址</a:t>
            </a:r>
            <a:endParaRPr lang="en-US" altLang="zh-TW" sz="2800" dirty="0">
              <a:latin typeface="STHeiti TC" panose="02000000000000000000" pitchFamily="2" charset="-120"/>
              <a:ea typeface="STHeiti TC" panose="02000000000000000000" pitchFamily="2" charset="-120"/>
            </a:endParaRPr>
          </a:p>
          <a:p>
            <a:pPr marL="0" indent="0">
              <a:buNone/>
            </a:pPr>
            <a:endParaRPr lang="en-US" altLang="zh-TW" sz="2800" dirty="0">
              <a:latin typeface="STHeiti TC" panose="02000000000000000000" pitchFamily="2" charset="-120"/>
              <a:ea typeface="STHeiti TC" panose="02000000000000000000" pitchFamily="2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STHeiti TC" panose="02000000000000000000" pitchFamily="2" charset="-120"/>
                <a:ea typeface="STHeiti TC" panose="02000000000000000000" pitchFamily="2" charset="-120"/>
              </a:rPr>
              <a:t>使用 </a:t>
            </a:r>
            <a:r>
              <a:rPr lang="zh-TW" altLang="en-US" sz="2800" dirty="0">
                <a:latin typeface="Consolas" panose="020B0609020204030204" pitchFamily="49" charset="0"/>
                <a:ea typeface="STHeiti TC" panose="02000000000000000000" pitchFamily="2" charset="-120"/>
              </a:rPr>
              <a:t>*</a:t>
            </a:r>
            <a:r>
              <a:rPr lang="zh-TW" altLang="en-US" sz="2800" dirty="0">
                <a:latin typeface="STHeiti TC" panose="02000000000000000000" pitchFamily="2" charset="-120"/>
                <a:ea typeface="STHeiti TC" panose="02000000000000000000" pitchFamily="2" charset="-120"/>
              </a:rPr>
              <a:t> 來獲取該位址上的值</a:t>
            </a:r>
          </a:p>
        </p:txBody>
      </p:sp>
    </p:spTree>
    <p:extLst>
      <p:ext uri="{BB962C8B-B14F-4D97-AF65-F5344CB8AC3E}">
        <p14:creationId xmlns:p14="http://schemas.microsoft.com/office/powerpoint/2010/main" val="4939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1CBF03-5EB3-4E70-A248-587F2835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>
                <a:latin typeface="STHeiti TC" panose="02000000000000000000" pitchFamily="2" charset="-120"/>
                <a:ea typeface="STHeiti TC" panose="02000000000000000000" pitchFamily="2" charset="-120"/>
              </a:rPr>
              <a:t>指標</a:t>
            </a:r>
            <a:r>
              <a:rPr lang="en-US" altLang="zh-TW" cap="none" dirty="0">
                <a:latin typeface="Consolas" panose="020B0609020204030204" pitchFamily="49" charset="0"/>
              </a:rPr>
              <a:t> – </a:t>
            </a:r>
            <a:r>
              <a:rPr lang="zh-TW" altLang="en-US" cap="none" dirty="0">
                <a:latin typeface="STHeiti TC" panose="02000000000000000000" pitchFamily="2" charset="-120"/>
                <a:ea typeface="STHeiti TC" panose="02000000000000000000" pitchFamily="2" charset="-120"/>
              </a:rPr>
              <a:t>範例</a:t>
            </a:r>
            <a:endParaRPr lang="zh-TW" altLang="en-US" dirty="0">
              <a:latin typeface="STHeiti TC" panose="02000000000000000000" pitchFamily="2" charset="-120"/>
              <a:ea typeface="STHeiti TC" panose="02000000000000000000" pitchFamily="2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5CEB90-8581-411A-B3BA-BD7048037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594037"/>
            <a:ext cx="7984299" cy="3616908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EE973F25-7F64-4974-B977-3FE8CFE50E7F}"/>
              </a:ext>
            </a:extLst>
          </p:cNvPr>
          <p:cNvGrpSpPr/>
          <p:nvPr/>
        </p:nvGrpSpPr>
        <p:grpSpPr>
          <a:xfrm>
            <a:off x="5557965" y="609600"/>
            <a:ext cx="6187372" cy="1463040"/>
            <a:chOff x="5557965" y="609600"/>
            <a:chExt cx="6187372" cy="1463040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23629D86-8219-4BF7-854C-D7F40DDF3E67}"/>
                </a:ext>
              </a:extLst>
            </p:cNvPr>
            <p:cNvSpPr/>
            <p:nvPr/>
          </p:nvSpPr>
          <p:spPr>
            <a:xfrm>
              <a:off x="5557965" y="609600"/>
              <a:ext cx="2651760" cy="1463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latin typeface="STHeiti TC" panose="02000000000000000000" pitchFamily="2" charset="-120"/>
                  <a:ea typeface="STHeiti TC" panose="02000000000000000000" pitchFamily="2" charset="-120"/>
                </a:rPr>
                <a:t>名稱：</a:t>
              </a:r>
              <a:r>
                <a:rPr lang="en-US" altLang="zh-TW" dirty="0">
                  <a:latin typeface="Consolas" panose="020B0609020204030204" pitchFamily="49" charset="0"/>
                </a:rPr>
                <a:t>a</a:t>
              </a:r>
            </a:p>
            <a:p>
              <a:r>
                <a:rPr lang="zh-TW" altLang="en-US" dirty="0">
                  <a:latin typeface="STHeiti TC" panose="02000000000000000000" pitchFamily="2" charset="-120"/>
                  <a:ea typeface="STHeiti TC" panose="02000000000000000000" pitchFamily="2" charset="-120"/>
                </a:rPr>
                <a:t>資料型別：</a:t>
              </a:r>
              <a:r>
                <a:rPr lang="en-US" altLang="zh-TW" dirty="0">
                  <a:latin typeface="Consolas" panose="020B0609020204030204" pitchFamily="49" charset="0"/>
                </a:rPr>
                <a:t>int</a:t>
              </a:r>
            </a:p>
            <a:p>
              <a:r>
                <a:rPr lang="zh-TW" altLang="en-US" dirty="0">
                  <a:latin typeface="STHeiti TC" panose="02000000000000000000" pitchFamily="2" charset="-120"/>
                  <a:ea typeface="STHeiti TC" panose="02000000000000000000" pitchFamily="2" charset="-120"/>
                </a:rPr>
                <a:t>值：</a:t>
              </a:r>
              <a:r>
                <a:rPr lang="en-US" altLang="zh-TW" dirty="0">
                  <a:latin typeface="Consolas" panose="020B0609020204030204" pitchFamily="49" charset="0"/>
                </a:rPr>
                <a:t>5</a:t>
              </a:r>
            </a:p>
            <a:p>
              <a:r>
                <a:rPr lang="zh-TW" altLang="en-US" dirty="0">
                  <a:latin typeface="STHeiti TC" panose="02000000000000000000" pitchFamily="2" charset="-120"/>
                  <a:ea typeface="STHeiti TC" panose="02000000000000000000" pitchFamily="2" charset="-120"/>
                </a:rPr>
                <a:t>位址：</a:t>
              </a:r>
              <a:r>
                <a:rPr lang="en-US" altLang="zh-TW" dirty="0">
                  <a:latin typeface="Consolas" panose="020B0609020204030204" pitchFamily="49" charset="0"/>
                </a:rPr>
                <a:t>0061FF1C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EB5BD1F0-6917-47C4-ADC0-C576F6F755FC}"/>
                </a:ext>
              </a:extLst>
            </p:cNvPr>
            <p:cNvSpPr/>
            <p:nvPr/>
          </p:nvSpPr>
          <p:spPr>
            <a:xfrm>
              <a:off x="9093577" y="609600"/>
              <a:ext cx="2651760" cy="1463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>
                  <a:latin typeface="STHeiti TC" panose="02000000000000000000" pitchFamily="2" charset="-120"/>
                  <a:ea typeface="STHeiti TC" panose="02000000000000000000" pitchFamily="2" charset="-120"/>
                </a:rPr>
                <a:t>名稱：</a:t>
              </a:r>
              <a:r>
                <a:rPr lang="en-US" altLang="zh-TW" dirty="0" err="1">
                  <a:latin typeface="Consolas" panose="020B0609020204030204" pitchFamily="49" charset="0"/>
                </a:rPr>
                <a:t>ptr</a:t>
              </a:r>
              <a:endParaRPr lang="en-US" altLang="zh-TW" dirty="0">
                <a:latin typeface="Consolas" panose="020B0609020204030204" pitchFamily="49" charset="0"/>
              </a:endParaRPr>
            </a:p>
            <a:p>
              <a:r>
                <a:rPr lang="zh-TW" altLang="en-US" dirty="0">
                  <a:latin typeface="STHeiti TC" panose="02000000000000000000" pitchFamily="2" charset="-120"/>
                  <a:ea typeface="STHeiti TC" panose="02000000000000000000" pitchFamily="2" charset="-120"/>
                </a:rPr>
                <a:t>資料型別：</a:t>
              </a:r>
              <a:r>
                <a:rPr lang="en-US" altLang="zh-TW" dirty="0">
                  <a:latin typeface="Consolas" panose="020B0609020204030204" pitchFamily="49" charset="0"/>
                </a:rPr>
                <a:t>int*</a:t>
              </a:r>
            </a:p>
            <a:p>
              <a:r>
                <a:rPr lang="zh-TW" altLang="en-US" dirty="0">
                  <a:latin typeface="STHeiti TC" panose="02000000000000000000" pitchFamily="2" charset="-120"/>
                  <a:ea typeface="STHeiti TC" panose="02000000000000000000" pitchFamily="2" charset="-120"/>
                </a:rPr>
                <a:t>值：</a:t>
              </a:r>
              <a:r>
                <a:rPr lang="en-US" altLang="zh-TW" dirty="0">
                  <a:latin typeface="Consolas" panose="020B0609020204030204" pitchFamily="49" charset="0"/>
                </a:rPr>
                <a:t>0061FF1C</a:t>
              </a:r>
            </a:p>
            <a:p>
              <a:r>
                <a:rPr lang="zh-TW" altLang="en-US" dirty="0">
                  <a:latin typeface="STHeiti TC" panose="02000000000000000000" pitchFamily="2" charset="-120"/>
                  <a:ea typeface="STHeiti TC" panose="02000000000000000000" pitchFamily="2" charset="-120"/>
                </a:rPr>
                <a:t>位址：</a:t>
              </a:r>
              <a:r>
                <a:rPr lang="en-US" altLang="zh-TW" dirty="0">
                  <a:latin typeface="Consolas" panose="020B0609020204030204" pitchFamily="49" charset="0"/>
                </a:rPr>
                <a:t>0061FF18</a:t>
              </a:r>
              <a:endParaRPr lang="zh-TW" altLang="en-US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5EE1997A-A828-4363-A4E8-347FFF2EF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45" y="2152077"/>
            <a:ext cx="5165236" cy="1905000"/>
          </a:xfrm>
          <a:prstGeom prst="rect">
            <a:avLst/>
          </a:prstGeom>
        </p:spPr>
      </p:pic>
      <p:grpSp>
        <p:nvGrpSpPr>
          <p:cNvPr id="22" name="群組 21">
            <a:extLst>
              <a:ext uri="{FF2B5EF4-FFF2-40B4-BE49-F238E27FC236}">
                <a16:creationId xmlns:a16="http://schemas.microsoft.com/office/drawing/2014/main" id="{A171A7DD-B030-4AEF-8580-45078E2CAF3F}"/>
              </a:ext>
            </a:extLst>
          </p:cNvPr>
          <p:cNvGrpSpPr/>
          <p:nvPr/>
        </p:nvGrpSpPr>
        <p:grpSpPr>
          <a:xfrm>
            <a:off x="2322576" y="2465330"/>
            <a:ext cx="7443216" cy="2106670"/>
            <a:chOff x="2322576" y="2465330"/>
            <a:chExt cx="7443216" cy="210667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B4BA4FC-D633-46B4-A021-2A1F5F2E9EF4}"/>
                </a:ext>
              </a:extLst>
            </p:cNvPr>
            <p:cNvSpPr/>
            <p:nvPr/>
          </p:nvSpPr>
          <p:spPr>
            <a:xfrm>
              <a:off x="2322576" y="4279392"/>
              <a:ext cx="4919472" cy="2926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AFF0735-0967-4AB0-8775-41D16FCC59F3}"/>
                </a:ext>
              </a:extLst>
            </p:cNvPr>
            <p:cNvSpPr/>
            <p:nvPr/>
          </p:nvSpPr>
          <p:spPr>
            <a:xfrm>
              <a:off x="6883845" y="2465330"/>
              <a:ext cx="2881947" cy="2926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FF647DB-9262-4370-910A-0B853D84248F}"/>
              </a:ext>
            </a:extLst>
          </p:cNvPr>
          <p:cNvGrpSpPr/>
          <p:nvPr/>
        </p:nvGrpSpPr>
        <p:grpSpPr>
          <a:xfrm>
            <a:off x="2322576" y="2795692"/>
            <a:ext cx="8586216" cy="2108289"/>
            <a:chOff x="2322576" y="2795692"/>
            <a:chExt cx="8586216" cy="210828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04C3349-75D5-4FC1-8C68-D686CA7BEE78}"/>
                </a:ext>
              </a:extLst>
            </p:cNvPr>
            <p:cNvSpPr/>
            <p:nvPr/>
          </p:nvSpPr>
          <p:spPr>
            <a:xfrm>
              <a:off x="2322576" y="4611373"/>
              <a:ext cx="5165236" cy="2926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9DF70FE-5C6E-4136-9F7D-A60F128D4542}"/>
                </a:ext>
              </a:extLst>
            </p:cNvPr>
            <p:cNvSpPr/>
            <p:nvPr/>
          </p:nvSpPr>
          <p:spPr>
            <a:xfrm>
              <a:off x="6883845" y="2795692"/>
              <a:ext cx="4024947" cy="2926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401C12EE-1F7A-40AC-8A79-2B0C894C5083}"/>
              </a:ext>
            </a:extLst>
          </p:cNvPr>
          <p:cNvGrpSpPr/>
          <p:nvPr/>
        </p:nvGrpSpPr>
        <p:grpSpPr>
          <a:xfrm>
            <a:off x="2322576" y="3117193"/>
            <a:ext cx="8586216" cy="2118769"/>
            <a:chOff x="2322576" y="3117193"/>
            <a:chExt cx="8586216" cy="211876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56CBC24-2FCC-49F7-809A-2A17779C9FA2}"/>
                </a:ext>
              </a:extLst>
            </p:cNvPr>
            <p:cNvSpPr/>
            <p:nvPr/>
          </p:nvSpPr>
          <p:spPr>
            <a:xfrm>
              <a:off x="2322576" y="4943354"/>
              <a:ext cx="5321808" cy="2926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19454E1-A8A8-4097-B64B-EE3843FF5BB2}"/>
                </a:ext>
              </a:extLst>
            </p:cNvPr>
            <p:cNvSpPr/>
            <p:nvPr/>
          </p:nvSpPr>
          <p:spPr>
            <a:xfrm>
              <a:off x="6883845" y="3117193"/>
              <a:ext cx="4024947" cy="2926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EF7F174-3B2C-47D0-8274-3A13B101834B}"/>
              </a:ext>
            </a:extLst>
          </p:cNvPr>
          <p:cNvGrpSpPr/>
          <p:nvPr/>
        </p:nvGrpSpPr>
        <p:grpSpPr>
          <a:xfrm>
            <a:off x="2322575" y="3438694"/>
            <a:ext cx="9162289" cy="2129249"/>
            <a:chOff x="2322575" y="3438694"/>
            <a:chExt cx="9162289" cy="212924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C604D6B-4279-4B74-8266-66BB59F4138C}"/>
                </a:ext>
              </a:extLst>
            </p:cNvPr>
            <p:cNvSpPr/>
            <p:nvPr/>
          </p:nvSpPr>
          <p:spPr>
            <a:xfrm>
              <a:off x="2322575" y="5275335"/>
              <a:ext cx="6771001" cy="2926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625852-55BC-482D-97F0-564C2E1DED25}"/>
                </a:ext>
              </a:extLst>
            </p:cNvPr>
            <p:cNvSpPr/>
            <p:nvPr/>
          </p:nvSpPr>
          <p:spPr>
            <a:xfrm>
              <a:off x="6883844" y="3438694"/>
              <a:ext cx="4601020" cy="2926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ADA6875-7E8A-4570-AF5C-42200F0C1A51}"/>
              </a:ext>
            </a:extLst>
          </p:cNvPr>
          <p:cNvGrpSpPr/>
          <p:nvPr/>
        </p:nvGrpSpPr>
        <p:grpSpPr>
          <a:xfrm>
            <a:off x="2322574" y="3754036"/>
            <a:ext cx="8860538" cy="2161128"/>
            <a:chOff x="2322574" y="3754036"/>
            <a:chExt cx="8860538" cy="216112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002D0BA-3C2C-46DA-A6A3-945C2DD1B975}"/>
                </a:ext>
              </a:extLst>
            </p:cNvPr>
            <p:cNvSpPr/>
            <p:nvPr/>
          </p:nvSpPr>
          <p:spPr>
            <a:xfrm>
              <a:off x="2322574" y="5622556"/>
              <a:ext cx="5751577" cy="2926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30DC7B-A14E-438E-8E16-5F8C175073B9}"/>
                </a:ext>
              </a:extLst>
            </p:cNvPr>
            <p:cNvSpPr/>
            <p:nvPr/>
          </p:nvSpPr>
          <p:spPr>
            <a:xfrm>
              <a:off x="6883845" y="3754036"/>
              <a:ext cx="4299267" cy="2926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7164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4C1D6-D9FB-4A53-AAED-6CF713FC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>
                <a:latin typeface="STHeiti TC" panose="02000000000000000000" pitchFamily="2" charset="-120"/>
                <a:ea typeface="STHeiti TC" panose="02000000000000000000" pitchFamily="2" charset="-120"/>
              </a:rPr>
              <a:t>指標</a:t>
            </a:r>
            <a:r>
              <a:rPr lang="en-US" altLang="zh-TW" cap="none" dirty="0">
                <a:latin typeface="Consolas" panose="020B0609020204030204" pitchFamily="49" charset="0"/>
              </a:rPr>
              <a:t> &amp; </a:t>
            </a:r>
            <a:r>
              <a:rPr lang="zh-TW" altLang="en-US" cap="none" dirty="0">
                <a:latin typeface="STHeiti TC" panose="02000000000000000000" pitchFamily="2" charset="-120"/>
                <a:ea typeface="STHeiti TC" panose="02000000000000000000" pitchFamily="2" charset="-120"/>
              </a:rPr>
              <a:t>函式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5B272C-E588-4538-9F92-1CF0F1BB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cap="none" dirty="0">
                <a:latin typeface="STHeiti TC" panose="02000000000000000000" pitchFamily="2" charset="-120"/>
                <a:ea typeface="STHeiti TC" panose="02000000000000000000" pitchFamily="2" charset="-120"/>
              </a:rPr>
              <a:t>傳值？傳址？</a:t>
            </a:r>
          </a:p>
        </p:txBody>
      </p:sp>
    </p:spTree>
    <p:extLst>
      <p:ext uri="{BB962C8B-B14F-4D97-AF65-F5344CB8AC3E}">
        <p14:creationId xmlns:p14="http://schemas.microsoft.com/office/powerpoint/2010/main" val="3124783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4FC5DA-B2E7-4C6E-98B3-16792378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>
                <a:latin typeface="STHeiti TC" panose="02000000000000000000" pitchFamily="2" charset="-120"/>
                <a:ea typeface="STHeiti TC" panose="02000000000000000000" pitchFamily="2" charset="-120"/>
              </a:rPr>
              <a:t>指標</a:t>
            </a:r>
            <a:r>
              <a:rPr lang="en-US" altLang="zh-TW" cap="none" dirty="0">
                <a:latin typeface="Consolas" panose="020B0609020204030204" pitchFamily="49" charset="0"/>
              </a:rPr>
              <a:t> &amp; </a:t>
            </a:r>
            <a:r>
              <a:rPr lang="zh-TW" altLang="en-US" cap="none" dirty="0">
                <a:latin typeface="STHeiti TC" panose="02000000000000000000" pitchFamily="2" charset="-120"/>
                <a:ea typeface="STHeiti TC" panose="02000000000000000000" pitchFamily="2" charset="-120"/>
              </a:rPr>
              <a:t>函式</a:t>
            </a:r>
            <a:r>
              <a:rPr lang="en-US" altLang="zh-TW" cap="none" dirty="0">
                <a:latin typeface="Consolas" panose="020B0609020204030204" pitchFamily="49" charset="0"/>
              </a:rPr>
              <a:t> </a:t>
            </a:r>
            <a:r>
              <a:rPr lang="zh-TW" altLang="en-US" cap="none" dirty="0">
                <a:latin typeface="STHeiti TC" panose="02000000000000000000" pitchFamily="2" charset="-120"/>
                <a:ea typeface="STHeiti TC" panose="02000000000000000000" pitchFamily="2" charset="-120"/>
              </a:rPr>
              <a:t>範例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18D4A3-61B9-44C2-B234-622FE0117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149905"/>
            <a:ext cx="4561966" cy="43869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3200C4A-9DFA-47C7-B93F-01524E71A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987" y="4015273"/>
            <a:ext cx="5735082" cy="6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63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BEBE2-D32E-4CCB-B817-53CF4484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>
                <a:latin typeface="STHeiti TC" panose="02000000000000000000" pitchFamily="2" charset="-120"/>
                <a:ea typeface="STHeiti TC" panose="02000000000000000000" pitchFamily="2" charset="-120"/>
              </a:rPr>
              <a:t>指標</a:t>
            </a:r>
            <a:r>
              <a:rPr lang="en-US" altLang="zh-TW" cap="none" dirty="0">
                <a:latin typeface="Consolas" panose="020B0609020204030204" pitchFamily="49" charset="0"/>
              </a:rPr>
              <a:t> &amp; </a:t>
            </a:r>
            <a:r>
              <a:rPr lang="zh-TW" altLang="en-US" cap="none" dirty="0">
                <a:latin typeface="STHeiti TC" panose="02000000000000000000" pitchFamily="2" charset="-120"/>
                <a:ea typeface="STHeiti TC" panose="02000000000000000000" pitchFamily="2" charset="-120"/>
              </a:rPr>
              <a:t>函式</a:t>
            </a:r>
            <a:r>
              <a:rPr lang="en-US" altLang="zh-TW" cap="none" dirty="0">
                <a:latin typeface="Consolas" panose="020B0609020204030204" pitchFamily="49" charset="0"/>
              </a:rPr>
              <a:t> </a:t>
            </a:r>
            <a:r>
              <a:rPr lang="zh-TW" altLang="en-US" cap="none" dirty="0">
                <a:latin typeface="STHeiti TC" panose="02000000000000000000" pitchFamily="2" charset="-120"/>
                <a:ea typeface="STHeiti TC" panose="02000000000000000000" pitchFamily="2" charset="-120"/>
              </a:rPr>
              <a:t>範例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97003F-668F-41CD-B588-64DD82655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230370"/>
            <a:ext cx="4497387" cy="41216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4C64A46-FA2A-479F-8204-9017150D5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824" y="3920830"/>
            <a:ext cx="6218840" cy="74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10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BEBE2-D32E-4CCB-B817-53CF4484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>
                <a:latin typeface="STHeiti TC" panose="02000000000000000000" pitchFamily="2" charset="-120"/>
                <a:ea typeface="STHeiti TC" panose="02000000000000000000" pitchFamily="2" charset="-120"/>
              </a:rPr>
              <a:t>指標</a:t>
            </a:r>
            <a:r>
              <a:rPr lang="en-US" altLang="zh-TW" cap="none" dirty="0">
                <a:latin typeface="Consolas" panose="020B0609020204030204" pitchFamily="49" charset="0"/>
              </a:rPr>
              <a:t> &amp; </a:t>
            </a:r>
            <a:r>
              <a:rPr lang="zh-TW" altLang="en-US" cap="none" dirty="0">
                <a:latin typeface="STHeiti TC" panose="02000000000000000000" pitchFamily="2" charset="-120"/>
                <a:ea typeface="STHeiti TC" panose="02000000000000000000" pitchFamily="2" charset="-120"/>
              </a:rPr>
              <a:t>函式</a:t>
            </a:r>
            <a:r>
              <a:rPr lang="en-US" altLang="zh-TW" cap="none" dirty="0">
                <a:latin typeface="Consolas" panose="020B0609020204030204" pitchFamily="49" charset="0"/>
              </a:rPr>
              <a:t> </a:t>
            </a:r>
            <a:r>
              <a:rPr lang="zh-TW" altLang="en-US" cap="none" dirty="0">
                <a:latin typeface="STHeiti TC" panose="02000000000000000000" pitchFamily="2" charset="-120"/>
                <a:ea typeface="STHeiti TC" panose="02000000000000000000" pitchFamily="2" charset="-120"/>
              </a:rPr>
              <a:t>範例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C86C9B-29F7-4FF0-937E-152E6EE06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48447"/>
            <a:ext cx="4802187" cy="41899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91037D6-471E-4BEA-8232-286C344F0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98883"/>
            <a:ext cx="6021572" cy="68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2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D452F-F9C6-4BCB-9039-202188DD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cap="none" dirty="0">
                <a:latin typeface="STHeiti TC" panose="02000000000000000000" pitchFamily="2" charset="-120"/>
                <a:ea typeface="STHeiti TC" panose="02000000000000000000" pitchFamily="2" charset="-120"/>
              </a:rPr>
              <a:t>指標</a:t>
            </a:r>
            <a:r>
              <a:rPr lang="en-US" altLang="zh-TW" cap="none" dirty="0">
                <a:latin typeface="Consolas" panose="020B0609020204030204" pitchFamily="49" charset="0"/>
              </a:rPr>
              <a:t> &amp; </a:t>
            </a:r>
            <a:r>
              <a:rPr lang="zh-TW" altLang="en-US" cap="none" dirty="0">
                <a:latin typeface="STHeiti TC" panose="02000000000000000000" pitchFamily="2" charset="-120"/>
                <a:ea typeface="STHeiti TC" panose="02000000000000000000" pitchFamily="2" charset="-120"/>
              </a:rPr>
              <a:t>函式</a:t>
            </a:r>
            <a:r>
              <a:rPr lang="en-US" altLang="zh-TW" cap="none" dirty="0">
                <a:latin typeface="Consolas" panose="020B0609020204030204" pitchFamily="49" charset="0"/>
              </a:rPr>
              <a:t> </a:t>
            </a:r>
            <a:r>
              <a:rPr lang="zh-TW" altLang="en-US" cap="none" dirty="0">
                <a:latin typeface="STHeiti TC" panose="02000000000000000000" pitchFamily="2" charset="-120"/>
                <a:ea typeface="STHeiti TC" panose="02000000000000000000" pitchFamily="2" charset="-120"/>
              </a:rPr>
              <a:t>範例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F504D8-47BF-411F-B650-80D015FA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33607"/>
            <a:ext cx="3959976" cy="435710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C102D70-B3F8-4DF7-96FA-D8A53EDA1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484" y="4067643"/>
            <a:ext cx="6021572" cy="68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29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網狀">
  <a:themeElements>
    <a:clrScheme name="網狀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網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網狀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網狀</Template>
  <TotalTime>6</TotalTime>
  <Words>133</Words>
  <Application>Microsoft Office PowerPoint</Application>
  <PresentationFormat>寬螢幕</PresentationFormat>
  <Paragraphs>27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STHeiti TC</vt:lpstr>
      <vt:lpstr>Arial</vt:lpstr>
      <vt:lpstr>Century Gothic</vt:lpstr>
      <vt:lpstr>Consolas</vt:lpstr>
      <vt:lpstr>網狀</vt:lpstr>
      <vt:lpstr>指標</vt:lpstr>
      <vt:lpstr>指標</vt:lpstr>
      <vt:lpstr>取址 &amp;  取值 *</vt:lpstr>
      <vt:lpstr>指標 – 範例</vt:lpstr>
      <vt:lpstr>指標 &amp; 函式</vt:lpstr>
      <vt:lpstr>指標 &amp; 函式 範例</vt:lpstr>
      <vt:lpstr>指標 &amp; 函式 範例</vt:lpstr>
      <vt:lpstr>指標 &amp; 函式 範例</vt:lpstr>
      <vt:lpstr>指標 &amp; 函式 範例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指標</dc:title>
  <dc:creator>祐廷 劉</dc:creator>
  <cp:lastModifiedBy>祐廷 劉</cp:lastModifiedBy>
  <cp:revision>1</cp:revision>
  <dcterms:created xsi:type="dcterms:W3CDTF">2024-05-23T13:13:49Z</dcterms:created>
  <dcterms:modified xsi:type="dcterms:W3CDTF">2024-05-23T13:19:55Z</dcterms:modified>
</cp:coreProperties>
</file>