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
    <p:spTree>
      <p:nvGrpSpPr>
        <p:cNvPr id="1" name=""/>
        <p:cNvGrpSpPr/>
        <p:nvPr/>
      </p:nvGrpSpPr>
      <p:grpSpPr>
        <a:xfrm>
          <a:off x="0" y="0"/>
          <a:ext cx="0" cy="0"/>
          <a:chOff x="0" y="0"/>
          <a:chExt cx="0" cy="0"/>
        </a:xfrm>
      </p:grpSpPr>
      <p:sp>
        <p:nvSpPr>
          <p:cNvPr id="6" name="Shape 6"/>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7" name="Shape 7"/>
          <p:cNvSpPr/>
          <p:nvPr>
            <p:ph type="title"/>
          </p:nvPr>
        </p:nvSpPr>
        <p:spPr>
          <a:xfrm>
            <a:off x="571500" y="1320800"/>
            <a:ext cx="11861800" cy="3175000"/>
          </a:xfrm>
          <a:prstGeom prst="rect">
            <a:avLst/>
          </a:prstGeom>
        </p:spPr>
        <p:txBody>
          <a:bodyPr/>
          <a:lstStyle/>
          <a:p>
            <a:pPr lvl="0">
              <a:defRPr sz="1800"/>
            </a:pPr>
            <a:r>
              <a:rPr sz="4200"/>
              <a:t>标题文本</a:t>
            </a:r>
          </a:p>
        </p:txBody>
      </p:sp>
      <p:sp>
        <p:nvSpPr>
          <p:cNvPr id="8" name="Shape 8"/>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正文级别 1</a:t>
            </a:r>
            <a:endParaRPr sz="2600">
              <a:solidFill>
                <a:srgbClr val="747474"/>
              </a:solidFill>
            </a:endParaRPr>
          </a:p>
          <a:p>
            <a:pPr lvl="1">
              <a:defRPr sz="1800">
                <a:solidFill>
                  <a:srgbClr val="000000"/>
                </a:solidFill>
              </a:defRPr>
            </a:pPr>
            <a:r>
              <a:rPr sz="2600">
                <a:solidFill>
                  <a:srgbClr val="747474"/>
                </a:solidFill>
              </a:rPr>
              <a:t>正文级别 2</a:t>
            </a:r>
            <a:endParaRPr sz="2600">
              <a:solidFill>
                <a:srgbClr val="747474"/>
              </a:solidFill>
            </a:endParaRPr>
          </a:p>
          <a:p>
            <a:pPr lvl="2">
              <a:defRPr sz="1800">
                <a:solidFill>
                  <a:srgbClr val="000000"/>
                </a:solidFill>
              </a:defRPr>
            </a:pPr>
            <a:r>
              <a:rPr sz="2600">
                <a:solidFill>
                  <a:srgbClr val="747474"/>
                </a:solidFill>
              </a:rPr>
              <a:t>正文级别 3</a:t>
            </a:r>
            <a:endParaRPr sz="2600">
              <a:solidFill>
                <a:srgbClr val="747474"/>
              </a:solidFill>
            </a:endParaRPr>
          </a:p>
          <a:p>
            <a:pPr lvl="3">
              <a:defRPr sz="1800">
                <a:solidFill>
                  <a:srgbClr val="000000"/>
                </a:solidFill>
              </a:defRPr>
            </a:pPr>
            <a:r>
              <a:rPr sz="2600">
                <a:solidFill>
                  <a:srgbClr val="747474"/>
                </a:solidFill>
              </a:rPr>
              <a:t>正文级别 4</a:t>
            </a:r>
            <a:endParaRPr sz="2600">
              <a:solidFill>
                <a:srgbClr val="747474"/>
              </a:solidFill>
            </a:endParaRPr>
          </a:p>
          <a:p>
            <a:pPr lvl="4">
              <a:defRPr sz="1800">
                <a:solidFill>
                  <a:srgbClr val="000000"/>
                </a:solidFill>
              </a:defRPr>
            </a:pPr>
            <a:r>
              <a:rPr sz="2600">
                <a:solidFill>
                  <a:srgbClr val="747474"/>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照片网格(带标题)">
    <p:spTree>
      <p:nvGrpSpPr>
        <p:cNvPr id="1" name=""/>
        <p:cNvGrpSpPr/>
        <p:nvPr/>
      </p:nvGrpSpPr>
      <p:grpSpPr>
        <a:xfrm>
          <a:off x="0" y="0"/>
          <a:ext cx="0" cy="0"/>
          <a:chOff x="0" y="0"/>
          <a:chExt cx="0" cy="0"/>
        </a:xfrm>
      </p:grpSpPr>
      <p:sp>
        <p:nvSpPr>
          <p:cNvPr id="38" name="Shape 38"/>
          <p:cNvSpPr/>
          <p:nvPr/>
        </p:nvSpPr>
        <p:spPr>
          <a:xfrm>
            <a:off x="6610773" y="6482787"/>
            <a:ext cx="2926081" cy="2837323"/>
          </a:xfrm>
          <a:prstGeom prst="rect">
            <a:avLst/>
          </a:prstGeom>
          <a:solidFill>
            <a:srgbClr val="F2F2F2"/>
          </a:solidFill>
          <a:ln w="12700">
            <a:miter lim="400000"/>
          </a:ln>
        </p:spPr>
        <p:txBody>
          <a:bodyPr lIns="65021" tIns="65021" rIns="65021" bIns="65021" anchor="ctr"/>
          <a:lstStyle/>
          <a:p>
            <a:pPr lvl="0" defTabSz="914400">
              <a:defRPr sz="2400">
                <a:solidFill>
                  <a:srgbClr val="FFFFFF"/>
                </a:solidFill>
                <a:latin typeface="Calibri"/>
                <a:ea typeface="Calibri"/>
                <a:cs typeface="Calibri"/>
                <a:sym typeface="Calibri"/>
              </a:defRPr>
            </a:pPr>
          </a:p>
        </p:txBody>
      </p:sp>
      <p:sp>
        <p:nvSpPr>
          <p:cNvPr id="39" name="Shape 39"/>
          <p:cNvSpPr/>
          <p:nvPr>
            <p:ph type="body" idx="1"/>
          </p:nvPr>
        </p:nvSpPr>
        <p:spPr>
          <a:xfrm>
            <a:off x="6719146" y="6699534"/>
            <a:ext cx="2709334" cy="3054067"/>
          </a:xfrm>
          <a:prstGeom prst="rect">
            <a:avLst/>
          </a:prstGeom>
        </p:spPr>
        <p:txBody>
          <a:bodyPr lIns="65021" tIns="65021" rIns="65021" bIns="65021"/>
          <a:lstStyle>
            <a:lvl1pPr marL="342900" indent="-342900" defTabSz="914400">
              <a:spcBef>
                <a:spcPts val="300"/>
              </a:spcBef>
              <a:buSzTx/>
              <a:buFontTx/>
              <a:buNone/>
              <a:defRPr b="1" sz="2200">
                <a:solidFill>
                  <a:srgbClr val="FC7500"/>
                </a:solidFill>
                <a:latin typeface="Calibri"/>
                <a:ea typeface="Calibri"/>
                <a:cs typeface="Calibri"/>
                <a:sym typeface="Calibri"/>
              </a:defRPr>
            </a:lvl1pPr>
            <a:lvl2pPr marL="681716" indent="-224516" defTabSz="914400">
              <a:spcBef>
                <a:spcPts val="300"/>
              </a:spcBef>
              <a:buSzPct val="100000"/>
              <a:buFontTx/>
              <a:buChar char="–"/>
              <a:defRPr b="1" sz="2200">
                <a:solidFill>
                  <a:srgbClr val="FC7500"/>
                </a:solidFill>
                <a:latin typeface="Calibri"/>
                <a:ea typeface="Calibri"/>
                <a:cs typeface="Calibri"/>
                <a:sym typeface="Calibri"/>
              </a:defRPr>
            </a:lvl2pPr>
            <a:lvl3pPr marL="1123950" indent="-209550" defTabSz="914400">
              <a:spcBef>
                <a:spcPts val="300"/>
              </a:spcBef>
              <a:buSzPct val="100000"/>
              <a:buFontTx/>
              <a:defRPr b="1" sz="2200">
                <a:solidFill>
                  <a:srgbClr val="FC7500"/>
                </a:solidFill>
                <a:latin typeface="Calibri"/>
                <a:ea typeface="Calibri"/>
                <a:cs typeface="Calibri"/>
                <a:sym typeface="Calibri"/>
              </a:defRPr>
            </a:lvl3pPr>
            <a:lvl4pPr marL="1623058" indent="-251458" defTabSz="914400">
              <a:spcBef>
                <a:spcPts val="300"/>
              </a:spcBef>
              <a:buSzPct val="100000"/>
              <a:buFontTx/>
              <a:buChar char="–"/>
              <a:defRPr b="1" sz="2200">
                <a:solidFill>
                  <a:srgbClr val="FC7500"/>
                </a:solidFill>
                <a:latin typeface="Calibri"/>
                <a:ea typeface="Calibri"/>
                <a:cs typeface="Calibri"/>
                <a:sym typeface="Calibri"/>
              </a:defRPr>
            </a:lvl4pPr>
            <a:lvl5pPr marL="2080258" indent="-251458" defTabSz="914400">
              <a:spcBef>
                <a:spcPts val="300"/>
              </a:spcBef>
              <a:buSzPct val="100000"/>
              <a:buFontTx/>
              <a:buChar char="»"/>
              <a:defRPr b="1" sz="2200">
                <a:solidFill>
                  <a:srgbClr val="FC7500"/>
                </a:solidFill>
                <a:latin typeface="Calibri"/>
                <a:ea typeface="Calibri"/>
                <a:cs typeface="Calibri"/>
                <a:sym typeface="Calibri"/>
              </a:defRPr>
            </a:lvl5pPr>
          </a:lstStyle>
          <a:p>
            <a:pPr lvl="0">
              <a:defRPr b="0" sz="1800">
                <a:solidFill>
                  <a:srgbClr val="000000"/>
                </a:solidFill>
              </a:defRPr>
            </a:pPr>
            <a:r>
              <a:rPr b="1" sz="2200">
                <a:solidFill>
                  <a:srgbClr val="FC7500"/>
                </a:solidFill>
              </a:rPr>
              <a:t>正文级别 1</a:t>
            </a:r>
            <a:endParaRPr b="1" sz="2200">
              <a:solidFill>
                <a:srgbClr val="FC7500"/>
              </a:solidFill>
            </a:endParaRPr>
          </a:p>
          <a:p>
            <a:pPr lvl="1">
              <a:defRPr b="0" sz="1800">
                <a:solidFill>
                  <a:srgbClr val="000000"/>
                </a:solidFill>
              </a:defRPr>
            </a:pPr>
            <a:r>
              <a:rPr b="1" sz="2200">
                <a:solidFill>
                  <a:srgbClr val="FC7500"/>
                </a:solidFill>
              </a:rPr>
              <a:t>正文级别 2</a:t>
            </a:r>
            <a:endParaRPr b="1" sz="2200">
              <a:solidFill>
                <a:srgbClr val="FC7500"/>
              </a:solidFill>
            </a:endParaRPr>
          </a:p>
          <a:p>
            <a:pPr lvl="2">
              <a:defRPr b="0" sz="1800">
                <a:solidFill>
                  <a:srgbClr val="000000"/>
                </a:solidFill>
              </a:defRPr>
            </a:pPr>
            <a:r>
              <a:rPr b="1" sz="2200">
                <a:solidFill>
                  <a:srgbClr val="FC7500"/>
                </a:solidFill>
              </a:rPr>
              <a:t>正文级别 3</a:t>
            </a:r>
            <a:endParaRPr b="1" sz="2200">
              <a:solidFill>
                <a:srgbClr val="FC7500"/>
              </a:solidFill>
            </a:endParaRPr>
          </a:p>
          <a:p>
            <a:pPr lvl="3">
              <a:defRPr b="0" sz="1800">
                <a:solidFill>
                  <a:srgbClr val="000000"/>
                </a:solidFill>
              </a:defRPr>
            </a:pPr>
            <a:r>
              <a:rPr b="1" sz="2200">
                <a:solidFill>
                  <a:srgbClr val="FC7500"/>
                </a:solidFill>
              </a:rPr>
              <a:t>正文级别 4</a:t>
            </a:r>
            <a:endParaRPr b="1" sz="2200">
              <a:solidFill>
                <a:srgbClr val="FC7500"/>
              </a:solidFill>
            </a:endParaRPr>
          </a:p>
          <a:p>
            <a:pPr lvl="4">
              <a:defRPr b="0" sz="1800">
                <a:solidFill>
                  <a:srgbClr val="000000"/>
                </a:solidFill>
              </a:defRPr>
            </a:pPr>
            <a:r>
              <a:rPr b="1" sz="2200">
                <a:solidFill>
                  <a:srgbClr val="FC7500"/>
                </a:solidFill>
              </a:rPr>
              <a:t>正文级别 5</a:t>
            </a:r>
          </a:p>
        </p:txBody>
      </p:sp>
      <p:sp>
        <p:nvSpPr>
          <p:cNvPr id="40" name="Shape 40"/>
          <p:cNvSpPr/>
          <p:nvPr/>
        </p:nvSpPr>
        <p:spPr>
          <a:xfrm>
            <a:off x="6610773" y="413879"/>
            <a:ext cx="2926081" cy="2837323"/>
          </a:xfrm>
          <a:prstGeom prst="rect">
            <a:avLst/>
          </a:prstGeom>
          <a:solidFill>
            <a:srgbClr val="F2F2F2"/>
          </a:solidFill>
          <a:ln w="12700">
            <a:miter lim="400000"/>
          </a:ln>
        </p:spPr>
        <p:txBody>
          <a:bodyPr lIns="65021" tIns="65021" rIns="65021" bIns="65021" anchor="ctr"/>
          <a:lstStyle/>
          <a:p>
            <a:pPr lvl="0" defTabSz="914400">
              <a:defRPr sz="2400">
                <a:solidFill>
                  <a:srgbClr val="FFFFFF"/>
                </a:solidFill>
                <a:latin typeface="Calibri"/>
                <a:ea typeface="Calibri"/>
                <a:cs typeface="Calibri"/>
                <a:sym typeface="Calibri"/>
              </a:defRPr>
            </a:pPr>
          </a:p>
        </p:txBody>
      </p:sp>
      <p:sp>
        <p:nvSpPr>
          <p:cNvPr id="41" name="Shape 41"/>
          <p:cNvSpPr/>
          <p:nvPr/>
        </p:nvSpPr>
        <p:spPr>
          <a:xfrm>
            <a:off x="325119" y="413879"/>
            <a:ext cx="2926081" cy="2837323"/>
          </a:xfrm>
          <a:prstGeom prst="rect">
            <a:avLst/>
          </a:prstGeom>
          <a:solidFill>
            <a:srgbClr val="F2F2F2"/>
          </a:solidFill>
          <a:ln w="12700">
            <a:miter lim="400000"/>
          </a:ln>
        </p:spPr>
        <p:txBody>
          <a:bodyPr lIns="65021" tIns="65021" rIns="65021" bIns="65021" anchor="ctr"/>
          <a:lstStyle/>
          <a:p>
            <a:pPr lvl="0" defTabSz="914400">
              <a:defRPr sz="2400">
                <a:solidFill>
                  <a:srgbClr val="FFFFFF"/>
                </a:solidFill>
                <a:latin typeface="Calibri"/>
                <a:ea typeface="Calibri"/>
                <a:cs typeface="Calibri"/>
                <a:sym typeface="Calibri"/>
              </a:defRPr>
            </a:pPr>
          </a:p>
        </p:txBody>
      </p:sp>
      <p:sp>
        <p:nvSpPr>
          <p:cNvPr id="42" name="Shape 42"/>
          <p:cNvSpPr/>
          <p:nvPr/>
        </p:nvSpPr>
        <p:spPr>
          <a:xfrm>
            <a:off x="3471441" y="3448331"/>
            <a:ext cx="2926082" cy="2837323"/>
          </a:xfrm>
          <a:prstGeom prst="rect">
            <a:avLst/>
          </a:prstGeom>
          <a:solidFill>
            <a:srgbClr val="F2F2F2"/>
          </a:solidFill>
          <a:ln w="12700">
            <a:miter lim="400000"/>
          </a:ln>
        </p:spPr>
        <p:txBody>
          <a:bodyPr lIns="65021" tIns="65021" rIns="65021" bIns="65021" anchor="ctr"/>
          <a:lstStyle/>
          <a:p>
            <a:pPr lvl="0" defTabSz="914400">
              <a:defRPr sz="2400">
                <a:solidFill>
                  <a:srgbClr val="FFFFFF"/>
                </a:solidFill>
                <a:latin typeface="Calibri"/>
                <a:ea typeface="Calibri"/>
                <a:cs typeface="Calibri"/>
                <a:sym typeface="Calibri"/>
              </a:defRPr>
            </a:pPr>
          </a:p>
        </p:txBody>
      </p:sp>
      <p:sp>
        <p:nvSpPr>
          <p:cNvPr id="43" name="Shape 43"/>
          <p:cNvSpPr/>
          <p:nvPr/>
        </p:nvSpPr>
        <p:spPr>
          <a:xfrm>
            <a:off x="9757095" y="3448331"/>
            <a:ext cx="2926083" cy="2837323"/>
          </a:xfrm>
          <a:prstGeom prst="rect">
            <a:avLst/>
          </a:prstGeom>
          <a:solidFill>
            <a:srgbClr val="F2F2F2"/>
          </a:solidFill>
          <a:ln w="12700">
            <a:miter lim="400000"/>
          </a:ln>
        </p:spPr>
        <p:txBody>
          <a:bodyPr lIns="65021" tIns="65021" rIns="65021" bIns="65021" anchor="ctr"/>
          <a:lstStyle/>
          <a:p>
            <a:pPr lvl="0" defTabSz="914400">
              <a:defRPr sz="2400">
                <a:solidFill>
                  <a:srgbClr val="FFFFFF"/>
                </a:solidFill>
                <a:latin typeface="Calibri"/>
                <a:ea typeface="Calibri"/>
                <a:cs typeface="Calibri"/>
                <a:sym typeface="Calibri"/>
              </a:defRPr>
            </a:pPr>
          </a:p>
        </p:txBody>
      </p:sp>
      <p:sp>
        <p:nvSpPr>
          <p:cNvPr id="44" name="Shape 44"/>
          <p:cNvSpPr/>
          <p:nvPr/>
        </p:nvSpPr>
        <p:spPr>
          <a:xfrm>
            <a:off x="325119" y="6482787"/>
            <a:ext cx="2926081" cy="2837323"/>
          </a:xfrm>
          <a:prstGeom prst="rect">
            <a:avLst/>
          </a:prstGeom>
          <a:solidFill>
            <a:srgbClr val="F2F2F2"/>
          </a:solidFill>
          <a:ln w="12700">
            <a:miter lim="400000"/>
          </a:ln>
        </p:spPr>
        <p:txBody>
          <a:bodyPr lIns="65021" tIns="65021" rIns="65021" bIns="65021" anchor="ctr"/>
          <a:lstStyle/>
          <a:p>
            <a:pPr lvl="0" defTabSz="914400">
              <a:defRPr sz="2400">
                <a:solidFill>
                  <a:srgbClr val="FFFFFF"/>
                </a:solidFill>
                <a:latin typeface="Calibri"/>
                <a:ea typeface="Calibri"/>
                <a:cs typeface="Calibri"/>
                <a:sym typeface="Calibri"/>
              </a:defRPr>
            </a:pPr>
          </a:p>
        </p:txBody>
      </p:sp>
      <p:sp>
        <p:nvSpPr>
          <p:cNvPr id="45" name="Shape 45"/>
          <p:cNvSpPr/>
          <p:nvPr>
            <p:ph type="sldNum" sz="quarter" idx="2"/>
          </p:nvPr>
        </p:nvSpPr>
        <p:spPr>
          <a:xfrm>
            <a:off x="9320107" y="9351180"/>
            <a:ext cx="3034454" cy="371343"/>
          </a:xfrm>
          <a:prstGeom prst="rect">
            <a:avLst/>
          </a:prstGeom>
          <a:ln w="12700">
            <a:miter lim="400000"/>
          </a:ln>
        </p:spPr>
        <p:txBody>
          <a:bodyPr lIns="65021" tIns="65021" rIns="65021" bIns="65021" anchor="ctr">
            <a:spAutoFit/>
          </a:bodyPr>
          <a:lstStyle>
            <a:lvl1pPr algn="r" defTabSz="914400">
              <a:defRPr sz="1600">
                <a:solidFill>
                  <a:srgbClr val="888888"/>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10" name="Shape 10"/>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1" name="Shape 11"/>
          <p:cNvSpPr/>
          <p:nvPr>
            <p:ph type="title"/>
          </p:nvPr>
        </p:nvSpPr>
        <p:spPr>
          <a:xfrm>
            <a:off x="1409700" y="7785100"/>
            <a:ext cx="5791200" cy="1701800"/>
          </a:xfrm>
          <a:prstGeom prst="rect">
            <a:avLst/>
          </a:prstGeom>
        </p:spPr>
        <p:txBody>
          <a:bodyPr anchor="ctr"/>
          <a:lstStyle>
            <a:lvl1pPr algn="r"/>
          </a:lstStyle>
          <a:p>
            <a:pPr lvl="0">
              <a:defRPr sz="1800"/>
            </a:pPr>
            <a:r>
              <a:rPr sz="4200"/>
              <a:t>标题文本</a:t>
            </a:r>
          </a:p>
        </p:txBody>
      </p:sp>
      <p:sp>
        <p:nvSpPr>
          <p:cNvPr id="12" name="Shape 12"/>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正文级别 1</a:t>
            </a:r>
            <a:endParaRPr sz="2600">
              <a:solidFill>
                <a:srgbClr val="747474"/>
              </a:solidFill>
            </a:endParaRPr>
          </a:p>
          <a:p>
            <a:pPr lvl="1">
              <a:defRPr sz="1800">
                <a:solidFill>
                  <a:srgbClr val="000000"/>
                </a:solidFill>
              </a:defRPr>
            </a:pPr>
            <a:r>
              <a:rPr sz="2600">
                <a:solidFill>
                  <a:srgbClr val="747474"/>
                </a:solidFill>
              </a:rPr>
              <a:t>正文级别 2</a:t>
            </a:r>
            <a:endParaRPr sz="2600">
              <a:solidFill>
                <a:srgbClr val="747474"/>
              </a:solidFill>
            </a:endParaRPr>
          </a:p>
          <a:p>
            <a:pPr lvl="2">
              <a:defRPr sz="1800">
                <a:solidFill>
                  <a:srgbClr val="000000"/>
                </a:solidFill>
              </a:defRPr>
            </a:pPr>
            <a:r>
              <a:rPr sz="2600">
                <a:solidFill>
                  <a:srgbClr val="747474"/>
                </a:solidFill>
              </a:rPr>
              <a:t>正文级别 3</a:t>
            </a:r>
            <a:endParaRPr sz="2600">
              <a:solidFill>
                <a:srgbClr val="747474"/>
              </a:solidFill>
            </a:endParaRPr>
          </a:p>
          <a:p>
            <a:pPr lvl="3">
              <a:defRPr sz="1800">
                <a:solidFill>
                  <a:srgbClr val="000000"/>
                </a:solidFill>
              </a:defRPr>
            </a:pPr>
            <a:r>
              <a:rPr sz="2600">
                <a:solidFill>
                  <a:srgbClr val="747474"/>
                </a:solidFill>
              </a:rPr>
              <a:t>正文级别 4</a:t>
            </a:r>
            <a:endParaRPr sz="2600">
              <a:solidFill>
                <a:srgbClr val="747474"/>
              </a:solidFill>
            </a:endParaRPr>
          </a:p>
          <a:p>
            <a:pPr lvl="4">
              <a:defRPr sz="1800">
                <a:solidFill>
                  <a:srgbClr val="000000"/>
                </a:solidFill>
              </a:defRPr>
            </a:pPr>
            <a:r>
              <a:rPr sz="2600">
                <a:solidFill>
                  <a:srgbClr val="747474"/>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14" name="Shape 14"/>
          <p:cNvSpPr/>
          <p:nvPr>
            <p:ph type="title"/>
          </p:nvPr>
        </p:nvSpPr>
        <p:spPr>
          <a:xfrm>
            <a:off x="571500" y="3289300"/>
            <a:ext cx="11861800" cy="3175000"/>
          </a:xfrm>
          <a:prstGeom prst="rect">
            <a:avLst/>
          </a:prstGeom>
        </p:spPr>
        <p:txBody>
          <a:bodyPr anchor="ctr"/>
          <a:lstStyle/>
          <a:p>
            <a:pPr lvl="0">
              <a:defRPr sz="1800"/>
            </a:pPr>
            <a:r>
              <a:rPr sz="4200"/>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16" name="Shape 16"/>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7" name="Shape 17"/>
          <p:cNvSpPr/>
          <p:nvPr>
            <p:ph type="title"/>
          </p:nvPr>
        </p:nvSpPr>
        <p:spPr>
          <a:xfrm>
            <a:off x="571500" y="1435100"/>
            <a:ext cx="5334000" cy="3175000"/>
          </a:xfrm>
          <a:prstGeom prst="rect">
            <a:avLst/>
          </a:prstGeom>
        </p:spPr>
        <p:txBody>
          <a:bodyPr/>
          <a:lstStyle/>
          <a:p>
            <a:pPr lvl="0">
              <a:defRPr sz="1800"/>
            </a:pPr>
            <a:r>
              <a:rPr sz="4200"/>
              <a:t>标题文本</a:t>
            </a:r>
          </a:p>
        </p:txBody>
      </p:sp>
      <p:sp>
        <p:nvSpPr>
          <p:cNvPr id="18" name="Shape 18"/>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正文级别 1</a:t>
            </a:r>
            <a:endParaRPr sz="2600">
              <a:solidFill>
                <a:srgbClr val="747474"/>
              </a:solidFill>
            </a:endParaRPr>
          </a:p>
          <a:p>
            <a:pPr lvl="1">
              <a:defRPr sz="1800">
                <a:solidFill>
                  <a:srgbClr val="000000"/>
                </a:solidFill>
              </a:defRPr>
            </a:pPr>
            <a:r>
              <a:rPr sz="2600">
                <a:solidFill>
                  <a:srgbClr val="747474"/>
                </a:solidFill>
              </a:rPr>
              <a:t>正文级别 2</a:t>
            </a:r>
            <a:endParaRPr sz="2600">
              <a:solidFill>
                <a:srgbClr val="747474"/>
              </a:solidFill>
            </a:endParaRPr>
          </a:p>
          <a:p>
            <a:pPr lvl="2">
              <a:defRPr sz="1800">
                <a:solidFill>
                  <a:srgbClr val="000000"/>
                </a:solidFill>
              </a:defRPr>
            </a:pPr>
            <a:r>
              <a:rPr sz="2600">
                <a:solidFill>
                  <a:srgbClr val="747474"/>
                </a:solidFill>
              </a:rPr>
              <a:t>正文级别 3</a:t>
            </a:r>
            <a:endParaRPr sz="2600">
              <a:solidFill>
                <a:srgbClr val="747474"/>
              </a:solidFill>
            </a:endParaRPr>
          </a:p>
          <a:p>
            <a:pPr lvl="3">
              <a:defRPr sz="1800">
                <a:solidFill>
                  <a:srgbClr val="000000"/>
                </a:solidFill>
              </a:defRPr>
            </a:pPr>
            <a:r>
              <a:rPr sz="2600">
                <a:solidFill>
                  <a:srgbClr val="747474"/>
                </a:solidFill>
              </a:rPr>
              <a:t>正文级别 4</a:t>
            </a:r>
            <a:endParaRPr sz="2600">
              <a:solidFill>
                <a:srgbClr val="747474"/>
              </a:solidFill>
            </a:endParaRPr>
          </a:p>
          <a:p>
            <a:pPr lvl="4">
              <a:defRPr sz="1800">
                <a:solidFill>
                  <a:srgbClr val="000000"/>
                </a:solidFill>
              </a:defRPr>
            </a:pPr>
            <a:r>
              <a:rPr sz="2600">
                <a:solidFill>
                  <a:srgbClr val="747474"/>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sz="1800"/>
            </a:pPr>
            <a:r>
              <a:rPr sz="4200"/>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4200"/>
              <a:t>标题文本</a:t>
            </a:r>
          </a:p>
        </p:txBody>
      </p:sp>
      <p:sp>
        <p:nvSpPr>
          <p:cNvPr id="23" name="Shape 23"/>
          <p:cNvSpPr/>
          <p:nvPr>
            <p:ph type="body" idx="1"/>
          </p:nvPr>
        </p:nvSpPr>
        <p:spPr>
          <a:prstGeom prst="rect">
            <a:avLst/>
          </a:prstGeom>
        </p:spPr>
        <p:txBody>
          <a:bodyPr/>
          <a:lstStyle/>
          <a:p>
            <a:pPr lvl="0">
              <a:defRPr sz="1800">
                <a:solidFill>
                  <a:srgbClr val="000000"/>
                </a:solidFill>
              </a:defRPr>
            </a:pPr>
            <a:r>
              <a:rPr sz="3600">
                <a:solidFill>
                  <a:srgbClr val="747474"/>
                </a:solidFill>
              </a:rPr>
              <a:t>正文级别 1</a:t>
            </a:r>
            <a:endParaRPr sz="3600">
              <a:solidFill>
                <a:srgbClr val="747474"/>
              </a:solidFill>
            </a:endParaRPr>
          </a:p>
          <a:p>
            <a:pPr lvl="1">
              <a:defRPr sz="1800">
                <a:solidFill>
                  <a:srgbClr val="000000"/>
                </a:solidFill>
              </a:defRPr>
            </a:pPr>
            <a:r>
              <a:rPr sz="3600">
                <a:solidFill>
                  <a:srgbClr val="747474"/>
                </a:solidFill>
              </a:rPr>
              <a:t>正文级别 2</a:t>
            </a:r>
            <a:endParaRPr sz="3600">
              <a:solidFill>
                <a:srgbClr val="747474"/>
              </a:solidFill>
            </a:endParaRPr>
          </a:p>
          <a:p>
            <a:pPr lvl="2">
              <a:defRPr sz="1800">
                <a:solidFill>
                  <a:srgbClr val="000000"/>
                </a:solidFill>
              </a:defRPr>
            </a:pPr>
            <a:r>
              <a:rPr sz="3600">
                <a:solidFill>
                  <a:srgbClr val="747474"/>
                </a:solidFill>
              </a:rPr>
              <a:t>正文级别 3</a:t>
            </a:r>
            <a:endParaRPr sz="3600">
              <a:solidFill>
                <a:srgbClr val="747474"/>
              </a:solidFill>
            </a:endParaRPr>
          </a:p>
          <a:p>
            <a:pPr lvl="3">
              <a:defRPr sz="1800">
                <a:solidFill>
                  <a:srgbClr val="000000"/>
                </a:solidFill>
              </a:defRPr>
            </a:pPr>
            <a:r>
              <a:rPr sz="3600">
                <a:solidFill>
                  <a:srgbClr val="747474"/>
                </a:solidFill>
              </a:rPr>
              <a:t>正文级别 4</a:t>
            </a:r>
            <a:endParaRPr sz="3600">
              <a:solidFill>
                <a:srgbClr val="747474"/>
              </a:solidFill>
            </a:endParaRPr>
          </a:p>
          <a:p>
            <a:pPr lvl="4">
              <a:defRPr sz="1800">
                <a:solidFill>
                  <a:srgbClr val="000000"/>
                </a:solidFill>
              </a:defRPr>
            </a:pPr>
            <a:r>
              <a:rPr sz="3600">
                <a:solidFill>
                  <a:srgbClr val="747474"/>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标题、项目符号与照片">
    <p:spTree>
      <p:nvGrpSpPr>
        <p:cNvPr id="1" name=""/>
        <p:cNvGrpSpPr/>
        <p:nvPr/>
      </p:nvGrpSpPr>
      <p:grpSpPr>
        <a:xfrm>
          <a:off x="0" y="0"/>
          <a:ext cx="0" cy="0"/>
          <a:chOff x="0" y="0"/>
          <a:chExt cx="0" cy="0"/>
        </a:xfrm>
      </p:grpSpPr>
      <p:sp>
        <p:nvSpPr>
          <p:cNvPr id="25" name="Shape 25"/>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6" name="Shape 26"/>
          <p:cNvSpPr/>
          <p:nvPr>
            <p:ph type="title"/>
          </p:nvPr>
        </p:nvSpPr>
        <p:spPr>
          <a:xfrm>
            <a:off x="571500" y="330200"/>
            <a:ext cx="5080000" cy="1397000"/>
          </a:xfrm>
          <a:prstGeom prst="rect">
            <a:avLst/>
          </a:prstGeom>
        </p:spPr>
        <p:txBody>
          <a:bodyPr/>
          <a:lstStyle/>
          <a:p>
            <a:pPr lvl="0">
              <a:defRPr sz="1800"/>
            </a:pPr>
            <a:r>
              <a:rPr sz="4200"/>
              <a:t>标题文本</a:t>
            </a:r>
          </a:p>
        </p:txBody>
      </p:sp>
      <p:sp>
        <p:nvSpPr>
          <p:cNvPr id="27" name="Shape 27"/>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正文级别 1</a:t>
            </a:r>
            <a:endParaRPr sz="2600">
              <a:solidFill>
                <a:srgbClr val="747474"/>
              </a:solidFill>
            </a:endParaRPr>
          </a:p>
          <a:p>
            <a:pPr lvl="1">
              <a:defRPr sz="1800">
                <a:solidFill>
                  <a:srgbClr val="000000"/>
                </a:solidFill>
              </a:defRPr>
            </a:pPr>
            <a:r>
              <a:rPr sz="2600">
                <a:solidFill>
                  <a:srgbClr val="747474"/>
                </a:solidFill>
              </a:rPr>
              <a:t>正文级别 2</a:t>
            </a:r>
            <a:endParaRPr sz="2600">
              <a:solidFill>
                <a:srgbClr val="747474"/>
              </a:solidFill>
            </a:endParaRPr>
          </a:p>
          <a:p>
            <a:pPr lvl="2">
              <a:defRPr sz="1800">
                <a:solidFill>
                  <a:srgbClr val="000000"/>
                </a:solidFill>
              </a:defRPr>
            </a:pPr>
            <a:r>
              <a:rPr sz="2600">
                <a:solidFill>
                  <a:srgbClr val="747474"/>
                </a:solidFill>
              </a:rPr>
              <a:t>正文级别 3</a:t>
            </a:r>
            <a:endParaRPr sz="2600">
              <a:solidFill>
                <a:srgbClr val="747474"/>
              </a:solidFill>
            </a:endParaRPr>
          </a:p>
          <a:p>
            <a:pPr lvl="3">
              <a:defRPr sz="1800">
                <a:solidFill>
                  <a:srgbClr val="000000"/>
                </a:solidFill>
              </a:defRPr>
            </a:pPr>
            <a:r>
              <a:rPr sz="2600">
                <a:solidFill>
                  <a:srgbClr val="747474"/>
                </a:solidFill>
              </a:rPr>
              <a:t>正文级别 4</a:t>
            </a:r>
            <a:endParaRPr sz="2600">
              <a:solidFill>
                <a:srgbClr val="747474"/>
              </a:solidFill>
            </a:endParaRPr>
          </a:p>
          <a:p>
            <a:pPr lvl="4">
              <a:defRPr sz="1800">
                <a:solidFill>
                  <a:srgbClr val="000000"/>
                </a:solidFill>
              </a:defRPr>
            </a:pPr>
            <a:r>
              <a:rPr sz="2600">
                <a:solidFill>
                  <a:srgbClr val="747474"/>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项目符号">
    <p:spTree>
      <p:nvGrpSpPr>
        <p:cNvPr id="1" name=""/>
        <p:cNvGrpSpPr/>
        <p:nvPr/>
      </p:nvGrpSpPr>
      <p:grpSpPr>
        <a:xfrm>
          <a:off x="0" y="0"/>
          <a:ext cx="0" cy="0"/>
          <a:chOff x="0" y="0"/>
          <a:chExt cx="0" cy="0"/>
        </a:xfrm>
      </p:grpSpPr>
      <p:sp>
        <p:nvSpPr>
          <p:cNvPr id="29" name="Shape 29"/>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正文级别 1</a:t>
            </a:r>
            <a:endParaRPr sz="3600">
              <a:solidFill>
                <a:srgbClr val="747474"/>
              </a:solidFill>
            </a:endParaRPr>
          </a:p>
          <a:p>
            <a:pPr lvl="1">
              <a:defRPr sz="1800">
                <a:solidFill>
                  <a:srgbClr val="000000"/>
                </a:solidFill>
              </a:defRPr>
            </a:pPr>
            <a:r>
              <a:rPr sz="3600">
                <a:solidFill>
                  <a:srgbClr val="747474"/>
                </a:solidFill>
              </a:rPr>
              <a:t>正文级别 2</a:t>
            </a:r>
            <a:endParaRPr sz="3600">
              <a:solidFill>
                <a:srgbClr val="747474"/>
              </a:solidFill>
            </a:endParaRPr>
          </a:p>
          <a:p>
            <a:pPr lvl="2">
              <a:defRPr sz="1800">
                <a:solidFill>
                  <a:srgbClr val="000000"/>
                </a:solidFill>
              </a:defRPr>
            </a:pPr>
            <a:r>
              <a:rPr sz="3600">
                <a:solidFill>
                  <a:srgbClr val="747474"/>
                </a:solidFill>
              </a:rPr>
              <a:t>正文级别 3</a:t>
            </a:r>
            <a:endParaRPr sz="3600">
              <a:solidFill>
                <a:srgbClr val="747474"/>
              </a:solidFill>
            </a:endParaRPr>
          </a:p>
          <a:p>
            <a:pPr lvl="3">
              <a:defRPr sz="1800">
                <a:solidFill>
                  <a:srgbClr val="000000"/>
                </a:solidFill>
              </a:defRPr>
            </a:pPr>
            <a:r>
              <a:rPr sz="3600">
                <a:solidFill>
                  <a:srgbClr val="747474"/>
                </a:solidFill>
              </a:rPr>
              <a:t>正文级别 4</a:t>
            </a:r>
            <a:endParaRPr sz="3600">
              <a:solidFill>
                <a:srgbClr val="747474"/>
              </a:solidFill>
            </a:endParaRPr>
          </a:p>
          <a:p>
            <a:pPr lvl="4">
              <a:defRPr sz="1800">
                <a:solidFill>
                  <a:srgbClr val="000000"/>
                </a:solidFill>
              </a:defRPr>
            </a:pPr>
            <a:r>
              <a:rPr sz="3600">
                <a:solidFill>
                  <a:srgbClr val="747474"/>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
        <p:nvSpPr>
          <p:cNvPr id="31" name="Shape 31"/>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2" name="Shape 32"/>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3" name="Shape 33"/>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正文级别 1</a:t>
            </a:r>
            <a:endParaRPr sz="2600">
              <a:solidFill>
                <a:srgbClr val="747474"/>
              </a:solidFill>
            </a:endParaRPr>
          </a:p>
          <a:p>
            <a:pPr lvl="1">
              <a:defRPr sz="1800">
                <a:solidFill>
                  <a:srgbClr val="000000"/>
                </a:solidFill>
              </a:defRPr>
            </a:pPr>
            <a:r>
              <a:rPr sz="2600">
                <a:solidFill>
                  <a:srgbClr val="747474"/>
                </a:solidFill>
              </a:rPr>
              <a:t>正文级别 2</a:t>
            </a:r>
            <a:endParaRPr sz="2600">
              <a:solidFill>
                <a:srgbClr val="747474"/>
              </a:solidFill>
            </a:endParaRPr>
          </a:p>
          <a:p>
            <a:pPr lvl="2">
              <a:defRPr sz="1800">
                <a:solidFill>
                  <a:srgbClr val="000000"/>
                </a:solidFill>
              </a:defRPr>
            </a:pPr>
            <a:r>
              <a:rPr sz="2600">
                <a:solidFill>
                  <a:srgbClr val="747474"/>
                </a:solidFill>
              </a:rPr>
              <a:t>正文级别 3</a:t>
            </a:r>
            <a:endParaRPr sz="2600">
              <a:solidFill>
                <a:srgbClr val="747474"/>
              </a:solidFill>
            </a:endParaRPr>
          </a:p>
          <a:p>
            <a:pPr lvl="3">
              <a:defRPr sz="1800">
                <a:solidFill>
                  <a:srgbClr val="000000"/>
                </a:solidFill>
              </a:defRPr>
            </a:pPr>
            <a:r>
              <a:rPr sz="2600">
                <a:solidFill>
                  <a:srgbClr val="747474"/>
                </a:solidFill>
              </a:rPr>
              <a:t>正文级别 4</a:t>
            </a:r>
            <a:endParaRPr sz="2600">
              <a:solidFill>
                <a:srgbClr val="747474"/>
              </a:solidFill>
            </a:endParaRPr>
          </a:p>
          <a:p>
            <a:pPr lvl="4">
              <a:defRPr sz="1800">
                <a:solidFill>
                  <a:srgbClr val="000000"/>
                </a:solidFill>
              </a:defRPr>
            </a:pPr>
            <a:r>
              <a:rPr sz="2600">
                <a:solidFill>
                  <a:srgbClr val="747474"/>
                </a:solidFill>
              </a:rPr>
              <a:t>正文级别 5</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标题文本</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正文级别 1</a:t>
            </a:r>
            <a:endParaRPr sz="3600">
              <a:solidFill>
                <a:srgbClr val="747474"/>
              </a:solidFill>
            </a:endParaRPr>
          </a:p>
          <a:p>
            <a:pPr lvl="1">
              <a:defRPr sz="1800">
                <a:solidFill>
                  <a:srgbClr val="000000"/>
                </a:solidFill>
              </a:defRPr>
            </a:pPr>
            <a:r>
              <a:rPr sz="3600">
                <a:solidFill>
                  <a:srgbClr val="747474"/>
                </a:solidFill>
              </a:rPr>
              <a:t>正文级别 2</a:t>
            </a:r>
            <a:endParaRPr sz="3600">
              <a:solidFill>
                <a:srgbClr val="747474"/>
              </a:solidFill>
            </a:endParaRPr>
          </a:p>
          <a:p>
            <a:pPr lvl="2">
              <a:defRPr sz="1800">
                <a:solidFill>
                  <a:srgbClr val="000000"/>
                </a:solidFill>
              </a:defRPr>
            </a:pPr>
            <a:r>
              <a:rPr sz="3600">
                <a:solidFill>
                  <a:srgbClr val="747474"/>
                </a:solidFill>
              </a:rPr>
              <a:t>正文级别 3</a:t>
            </a:r>
            <a:endParaRPr sz="3600">
              <a:solidFill>
                <a:srgbClr val="747474"/>
              </a:solidFill>
            </a:endParaRPr>
          </a:p>
          <a:p>
            <a:pPr lvl="3">
              <a:defRPr sz="1800">
                <a:solidFill>
                  <a:srgbClr val="000000"/>
                </a:solidFill>
              </a:defRPr>
            </a:pPr>
            <a:r>
              <a:rPr sz="3600">
                <a:solidFill>
                  <a:srgbClr val="747474"/>
                </a:solidFill>
              </a:rPr>
              <a:t>正文级别 4</a:t>
            </a:r>
            <a:endParaRPr sz="3600">
              <a:solidFill>
                <a:srgbClr val="747474"/>
              </a:solidFill>
            </a:endParaRPr>
          </a:p>
          <a:p>
            <a:pPr lvl="4">
              <a:defRPr sz="1800">
                <a:solidFill>
                  <a:srgbClr val="000000"/>
                </a:solidFill>
              </a:defRPr>
            </a:pPr>
            <a:r>
              <a:rPr sz="3600">
                <a:solidFill>
                  <a:srgbClr val="747474"/>
                </a:solidFill>
              </a:rPr>
              <a:t>正文级别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 Id="rId3" Type="http://schemas.openxmlformats.org/officeDocument/2006/relationships/image" Target="../media/image1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 name="pasted-image.png"/>
          <p:cNvPicPr/>
          <p:nvPr/>
        </p:nvPicPr>
        <p:blipFill>
          <a:blip r:embed="rId2">
            <a:extLst/>
          </a:blip>
          <a:stretch>
            <a:fillRect/>
          </a:stretch>
        </p:blipFill>
        <p:spPr>
          <a:xfrm>
            <a:off x="3437331" y="1421332"/>
            <a:ext cx="9097394" cy="7942802"/>
          </a:xfrm>
          <a:prstGeom prst="rect">
            <a:avLst/>
          </a:prstGeom>
          <a:ln w="12700">
            <a:miter lim="400000"/>
          </a:ln>
        </p:spPr>
      </p:pic>
      <p:sp>
        <p:nvSpPr>
          <p:cNvPr id="50" name="Shape 50"/>
          <p:cNvSpPr/>
          <p:nvPr/>
        </p:nvSpPr>
        <p:spPr>
          <a:xfrm>
            <a:off x="552450" y="392260"/>
            <a:ext cx="5600701" cy="7056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atin typeface="Helvetica Neue"/>
                <a:ea typeface="Helvetica Neue"/>
                <a:cs typeface="Helvetica Neue"/>
                <a:sym typeface="Helvetica Neue"/>
              </a:defRPr>
            </a:lvl1pPr>
          </a:lstStyle>
          <a:p>
            <a:pPr lvl="0">
              <a:defRPr b="0" sz="1800"/>
            </a:pPr>
            <a:r>
              <a:rPr b="1" sz="4800"/>
              <a:t>玩转未来－我的大白</a:t>
            </a:r>
          </a:p>
        </p:txBody>
      </p:sp>
      <p:sp>
        <p:nvSpPr>
          <p:cNvPr id="51" name="Shape 51"/>
          <p:cNvSpPr/>
          <p:nvPr/>
        </p:nvSpPr>
        <p:spPr>
          <a:xfrm>
            <a:off x="126441" y="3050793"/>
            <a:ext cx="3404718" cy="3652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b="1" sz="4800">
                <a:solidFill>
                  <a:srgbClr val="262626"/>
                </a:solidFill>
                <a:uFill>
                  <a:solidFill>
                    <a:srgbClr val="262626"/>
                  </a:solidFill>
                </a:uFill>
                <a:latin typeface="Helvetica Neue"/>
                <a:ea typeface="Helvetica Neue"/>
                <a:cs typeface="Helvetica Neue"/>
                <a:sym typeface="Helvetica Neue"/>
              </a:rPr>
              <a:t>PBL</a:t>
            </a:r>
            <a:endParaRPr b="1" sz="4800">
              <a:solidFill>
                <a:srgbClr val="262626"/>
              </a:solidFill>
              <a:uFill>
                <a:solidFill>
                  <a:srgbClr val="262626"/>
                </a:solidFill>
              </a:uFill>
              <a:latin typeface="Helvetica Neue"/>
              <a:ea typeface="Helvetica Neue"/>
              <a:cs typeface="Helvetica Neue"/>
              <a:sym typeface="Helvetica Neue"/>
            </a:endParaRPr>
          </a:p>
          <a:p>
            <a:pPr lvl="0">
              <a:defRPr sz="1800"/>
            </a:pPr>
            <a:r>
              <a:rPr b="1" sz="4800">
                <a:solidFill>
                  <a:srgbClr val="262626"/>
                </a:solidFill>
                <a:uFill>
                  <a:solidFill>
                    <a:srgbClr val="262626"/>
                  </a:solidFill>
                </a:uFill>
                <a:latin typeface="Helvetica Neue"/>
                <a:ea typeface="Helvetica Neue"/>
                <a:cs typeface="Helvetica Neue"/>
                <a:sym typeface="Helvetica Neue"/>
              </a:rPr>
              <a:t> </a:t>
            </a:r>
            <a:r>
              <a:rPr b="1" sz="4800">
                <a:solidFill>
                  <a:srgbClr val="262626"/>
                </a:solidFill>
                <a:uFill>
                  <a:solidFill>
                    <a:srgbClr val="262626"/>
                  </a:solidFill>
                </a:uFill>
                <a:latin typeface="Helvetica Neue"/>
                <a:ea typeface="Helvetica Neue"/>
                <a:cs typeface="Helvetica Neue"/>
                <a:sym typeface="Helvetica Neue"/>
              </a:rPr>
              <a:t>+ </a:t>
            </a:r>
            <a:endParaRPr b="1" sz="4800">
              <a:solidFill>
                <a:srgbClr val="262626"/>
              </a:solidFill>
              <a:uFill>
                <a:solidFill>
                  <a:srgbClr val="262626"/>
                </a:solidFill>
              </a:uFill>
              <a:latin typeface="Helvetica Neue"/>
              <a:ea typeface="Helvetica Neue"/>
              <a:cs typeface="Helvetica Neue"/>
              <a:sym typeface="Helvetica Neue"/>
            </a:endParaRPr>
          </a:p>
          <a:p>
            <a:pPr lvl="0">
              <a:defRPr sz="1800"/>
            </a:pPr>
            <a:r>
              <a:rPr b="1" sz="4800">
                <a:solidFill>
                  <a:srgbClr val="262626"/>
                </a:solidFill>
                <a:uFill>
                  <a:solidFill>
                    <a:srgbClr val="262626"/>
                  </a:solidFill>
                </a:uFill>
                <a:latin typeface="Helvetica Neue"/>
                <a:ea typeface="Helvetica Neue"/>
                <a:cs typeface="Helvetica Neue"/>
                <a:sym typeface="Helvetica Neue"/>
              </a:rPr>
              <a:t>STEM</a:t>
            </a:r>
            <a:endParaRPr b="1" sz="4800">
              <a:solidFill>
                <a:srgbClr val="262626"/>
              </a:solidFill>
              <a:uFill>
                <a:solidFill>
                  <a:srgbClr val="262626"/>
                </a:solidFill>
              </a:uFill>
              <a:latin typeface="Helvetica Neue"/>
              <a:ea typeface="Helvetica Neue"/>
              <a:cs typeface="Helvetica Neue"/>
              <a:sym typeface="Helvetica Neue"/>
            </a:endParaRPr>
          </a:p>
          <a:p>
            <a:pPr lvl="0">
              <a:defRPr sz="1800"/>
            </a:pPr>
            <a:r>
              <a:rPr b="1" sz="4800">
                <a:solidFill>
                  <a:srgbClr val="262626"/>
                </a:solidFill>
                <a:uFill>
                  <a:solidFill>
                    <a:srgbClr val="262626"/>
                  </a:solidFill>
                </a:uFill>
                <a:latin typeface="Helvetica Neue"/>
                <a:ea typeface="Helvetica Neue"/>
                <a:cs typeface="Helvetica Neue"/>
                <a:sym typeface="Helvetica Neue"/>
              </a:rPr>
              <a:t>=</a:t>
            </a:r>
            <a:endParaRPr b="1" sz="4800">
              <a:solidFill>
                <a:srgbClr val="262626"/>
              </a:solidFill>
              <a:uFill>
                <a:solidFill>
                  <a:srgbClr val="262626"/>
                </a:solidFill>
              </a:uFill>
              <a:latin typeface="Helvetica Neue"/>
              <a:ea typeface="Helvetica Neue"/>
              <a:cs typeface="Helvetica Neue"/>
              <a:sym typeface="Helvetica Neue"/>
            </a:endParaRPr>
          </a:p>
          <a:p>
            <a:pPr lvl="0">
              <a:defRPr sz="1800"/>
            </a:pPr>
            <a:r>
              <a:rPr b="1" sz="4800">
                <a:solidFill>
                  <a:srgbClr val="262626"/>
                </a:solidFill>
                <a:uFill>
                  <a:solidFill>
                    <a:srgbClr val="262626"/>
                  </a:solidFill>
                </a:uFill>
                <a:latin typeface="Helvetica Neue"/>
                <a:ea typeface="Helvetica Neue"/>
                <a:cs typeface="Helvetica Neue"/>
                <a:sym typeface="Helvetica Neue"/>
              </a:rPr>
              <a:t>玩转未来</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lvl1pPr>
              <a:defRPr b="1">
                <a:latin typeface="Helvetica Neue"/>
                <a:ea typeface="Helvetica Neue"/>
                <a:cs typeface="Helvetica Neue"/>
                <a:sym typeface="Helvetica Neue"/>
              </a:defRPr>
            </a:lvl1pPr>
          </a:lstStyle>
          <a:p>
            <a:pPr lvl="0">
              <a:defRPr b="0" sz="1800"/>
            </a:pPr>
            <a:r>
              <a:rPr b="1" sz="4200"/>
              <a:t>报名流程</a:t>
            </a:r>
          </a:p>
        </p:txBody>
      </p:sp>
      <p:sp>
        <p:nvSpPr>
          <p:cNvPr id="97" name="Shape 97"/>
          <p:cNvSpPr/>
          <p:nvPr>
            <p:ph type="body" idx="1"/>
          </p:nvPr>
        </p:nvSpPr>
        <p:spPr>
          <a:xfrm>
            <a:off x="639233" y="1934633"/>
            <a:ext cx="4157134" cy="6667501"/>
          </a:xfrm>
          <a:prstGeom prst="rect">
            <a:avLst/>
          </a:prstGeom>
        </p:spPr>
        <p:txBody>
          <a:bodyPr/>
          <a:lstStyle/>
          <a:p>
            <a:pPr lvl="0" marL="0" indent="0" defTabSz="490727">
              <a:spcBef>
                <a:spcPts val="3500"/>
              </a:spcBef>
              <a:buSzTx/>
              <a:buFontTx/>
              <a:buNone/>
              <a:defRPr sz="1800">
                <a:solidFill>
                  <a:srgbClr val="000000"/>
                </a:solidFill>
              </a:defRPr>
            </a:pPr>
            <a:endParaRPr sz="2100">
              <a:solidFill>
                <a:srgbClr val="262626"/>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011993"/>
                </a:solidFill>
                <a:uFill>
                  <a:solidFill>
                    <a:srgbClr val="262626"/>
                  </a:solidFill>
                </a:uFill>
              </a:rPr>
              <a:t>张老师：</a:t>
            </a:r>
            <a:r>
              <a:rPr sz="2100">
                <a:solidFill>
                  <a:srgbClr val="011993"/>
                </a:solidFill>
                <a:uFill>
                  <a:solidFill>
                    <a:srgbClr val="262626"/>
                  </a:solidFill>
                </a:uFill>
              </a:rPr>
              <a:t>155－0120－4068</a:t>
            </a:r>
            <a:r>
              <a:rPr sz="2100">
                <a:solidFill>
                  <a:srgbClr val="011993"/>
                </a:solidFill>
                <a:uFill>
                  <a:solidFill>
                    <a:srgbClr val="262626"/>
                  </a:solidFill>
                </a:uFill>
              </a:rPr>
              <a:t> </a:t>
            </a:r>
            <a:endParaRPr sz="2100">
              <a:solidFill>
                <a:srgbClr val="011993"/>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011993"/>
                </a:solidFill>
                <a:uFill>
                  <a:solidFill>
                    <a:srgbClr val="262626"/>
                  </a:solidFill>
                </a:uFill>
              </a:rPr>
              <a:t>微信号：</a:t>
            </a:r>
            <a:r>
              <a:rPr sz="2100">
                <a:solidFill>
                  <a:srgbClr val="011993"/>
                </a:solidFill>
                <a:uFill>
                  <a:solidFill>
                    <a:srgbClr val="262626"/>
                  </a:solidFill>
                </a:uFill>
              </a:rPr>
              <a:t>happywenxin317</a:t>
            </a:r>
            <a:endParaRPr sz="2100">
              <a:solidFill>
                <a:srgbClr val="262626"/>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942193"/>
                </a:solidFill>
                <a:uFill>
                  <a:solidFill>
                    <a:srgbClr val="262626"/>
                  </a:solidFill>
                </a:uFill>
              </a:rPr>
              <a:t>徐老师：</a:t>
            </a:r>
            <a:r>
              <a:rPr sz="2100">
                <a:solidFill>
                  <a:srgbClr val="942193"/>
                </a:solidFill>
                <a:uFill>
                  <a:solidFill>
                    <a:srgbClr val="262626"/>
                  </a:solidFill>
                </a:uFill>
              </a:rPr>
              <a:t>136－9155－1137</a:t>
            </a:r>
            <a:r>
              <a:rPr sz="2100">
                <a:solidFill>
                  <a:srgbClr val="942193"/>
                </a:solidFill>
                <a:uFill>
                  <a:solidFill>
                    <a:srgbClr val="262626"/>
                  </a:solidFill>
                </a:uFill>
              </a:rPr>
              <a:t> </a:t>
            </a:r>
            <a:endParaRPr sz="2100">
              <a:solidFill>
                <a:srgbClr val="942193"/>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942193"/>
                </a:solidFill>
                <a:uFill>
                  <a:solidFill>
                    <a:srgbClr val="262626"/>
                  </a:solidFill>
                </a:uFill>
              </a:rPr>
              <a:t>微信号：</a:t>
            </a:r>
            <a:r>
              <a:rPr sz="2100">
                <a:solidFill>
                  <a:srgbClr val="942193"/>
                </a:solidFill>
                <a:uFill>
                  <a:solidFill>
                    <a:srgbClr val="262626"/>
                  </a:solidFill>
                </a:uFill>
              </a:rPr>
              <a:t>xujing106244</a:t>
            </a:r>
            <a:endParaRPr sz="2100">
              <a:solidFill>
                <a:srgbClr val="262626"/>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0433FF"/>
                </a:solidFill>
                <a:uFill>
                  <a:solidFill>
                    <a:srgbClr val="262626"/>
                  </a:solidFill>
                </a:uFill>
              </a:rPr>
              <a:t>郑老师：</a:t>
            </a:r>
            <a:r>
              <a:rPr sz="2100">
                <a:solidFill>
                  <a:srgbClr val="0433FF"/>
                </a:solidFill>
                <a:uFill>
                  <a:solidFill>
                    <a:srgbClr val="262626"/>
                  </a:solidFill>
                </a:uFill>
              </a:rPr>
              <a:t>139－1158－0983</a:t>
            </a:r>
            <a:endParaRPr sz="2100">
              <a:solidFill>
                <a:srgbClr val="0433FF"/>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0433FF"/>
                </a:solidFill>
                <a:uFill>
                  <a:solidFill>
                    <a:srgbClr val="262626"/>
                  </a:solidFill>
                </a:uFill>
              </a:rPr>
              <a:t>微信号：</a:t>
            </a:r>
            <a:r>
              <a:rPr sz="2100">
                <a:solidFill>
                  <a:srgbClr val="0433FF"/>
                </a:solidFill>
                <a:uFill>
                  <a:solidFill>
                    <a:srgbClr val="262626"/>
                  </a:solidFill>
                </a:uFill>
              </a:rPr>
              <a:t>zw1390139</a:t>
            </a:r>
            <a:endParaRPr sz="2100">
              <a:solidFill>
                <a:srgbClr val="262626"/>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262626"/>
                </a:solidFill>
                <a:uFill>
                  <a:solidFill>
                    <a:srgbClr val="262626"/>
                  </a:solidFill>
                </a:uFill>
              </a:rPr>
              <a:t>报名截止日期：2015年12月1日</a:t>
            </a:r>
            <a:endParaRPr sz="2100">
              <a:solidFill>
                <a:srgbClr val="262626"/>
              </a:solidFill>
              <a:uFill>
                <a:solidFill>
                  <a:srgbClr val="262626"/>
                </a:solidFill>
              </a:uFill>
            </a:endParaRPr>
          </a:p>
          <a:p>
            <a:pPr lvl="0" marL="0" indent="0" defTabSz="490727">
              <a:spcBef>
                <a:spcPts val="3500"/>
              </a:spcBef>
              <a:buSzTx/>
              <a:buFontTx/>
              <a:buNone/>
              <a:defRPr sz="1800">
                <a:solidFill>
                  <a:srgbClr val="000000"/>
                </a:solidFill>
              </a:defRPr>
            </a:pPr>
            <a:r>
              <a:rPr sz="2100">
                <a:solidFill>
                  <a:srgbClr val="262626"/>
                </a:solidFill>
                <a:uFill>
                  <a:solidFill>
                    <a:srgbClr val="262626"/>
                  </a:solidFill>
                </a:uFill>
              </a:rPr>
              <a:t>微信咨询请注明：大白</a:t>
            </a:r>
          </a:p>
        </p:txBody>
      </p:sp>
      <p:pic>
        <p:nvPicPr>
          <p:cNvPr id="98" name="pasted-image.png"/>
          <p:cNvPicPr/>
          <p:nvPr/>
        </p:nvPicPr>
        <p:blipFill>
          <a:blip r:embed="rId2">
            <a:extLst/>
          </a:blip>
          <a:stretch>
            <a:fillRect/>
          </a:stretch>
        </p:blipFill>
        <p:spPr>
          <a:xfrm>
            <a:off x="5699455" y="3042232"/>
            <a:ext cx="6653412" cy="5028036"/>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idx="4294967295"/>
          </p:nvPr>
        </p:nvSpPr>
        <p:spPr>
          <a:xfrm>
            <a:off x="969433" y="7310966"/>
            <a:ext cx="5791201" cy="1701801"/>
          </a:xfrm>
          <a:prstGeom prst="rect">
            <a:avLst/>
          </a:prstGeom>
        </p:spPr>
        <p:txBody>
          <a:bodyPr anchor="ctr"/>
          <a:lstStyle>
            <a:lvl1pPr defTabSz="572516">
              <a:defRPr sz="4116"/>
            </a:lvl1pPr>
          </a:lstStyle>
          <a:p>
            <a:pPr lvl="0">
              <a:defRPr sz="1800"/>
            </a:pPr>
            <a:r>
              <a:rPr sz="4116"/>
              <a:t>小创客不仅要自己亲手做机器人大白，还要把它推向市场呢！</a:t>
            </a:r>
          </a:p>
        </p:txBody>
      </p:sp>
      <p:sp>
        <p:nvSpPr>
          <p:cNvPr id="54" name="Shape 54"/>
          <p:cNvSpPr/>
          <p:nvPr>
            <p:ph type="body" idx="4294967295"/>
          </p:nvPr>
        </p:nvSpPr>
        <p:spPr>
          <a:xfrm>
            <a:off x="7543800" y="7471833"/>
            <a:ext cx="4953000" cy="2028759"/>
          </a:xfrm>
          <a:prstGeom prst="rect">
            <a:avLst/>
          </a:prstGeom>
        </p:spPr>
        <p:txBody>
          <a:bodyPr/>
          <a:lstStyle/>
          <a:p>
            <a:pPr lvl="0" marL="0" indent="0" algn="ctr" defTabSz="233679">
              <a:spcBef>
                <a:spcPts val="1600"/>
              </a:spcBef>
              <a:buSzTx/>
              <a:buFontTx/>
              <a:buNone/>
              <a:defRPr sz="1800">
                <a:solidFill>
                  <a:srgbClr val="000000"/>
                </a:solidFill>
              </a:defRPr>
            </a:pPr>
            <a:r>
              <a:rPr b="1" sz="2000">
                <a:solidFill>
                  <a:srgbClr val="060606"/>
                </a:solidFill>
                <a:uFill>
                  <a:solidFill>
                    <a:srgbClr val="060606"/>
                  </a:solidFill>
                </a:uFill>
                <a:latin typeface="Helvetica Neue"/>
                <a:ea typeface="Helvetica Neue"/>
                <a:cs typeface="Helvetica Neue"/>
                <a:sym typeface="Helvetica Neue"/>
              </a:rPr>
              <a:t>产品设计</a:t>
            </a:r>
            <a:r>
              <a:rPr b="1" sz="2000">
                <a:solidFill>
                  <a:srgbClr val="060606"/>
                </a:solidFill>
                <a:uFill>
                  <a:solidFill>
                    <a:srgbClr val="060606"/>
                  </a:solidFill>
                </a:uFill>
                <a:latin typeface="Helvetica Neue"/>
                <a:ea typeface="Helvetica Neue"/>
                <a:cs typeface="Helvetica Neue"/>
                <a:sym typeface="Helvetica Neue"/>
              </a:rPr>
              <a:t>+</a:t>
            </a:r>
            <a:r>
              <a:rPr b="1" sz="2000">
                <a:solidFill>
                  <a:srgbClr val="060606"/>
                </a:solidFill>
                <a:uFill>
                  <a:solidFill>
                    <a:srgbClr val="060606"/>
                  </a:solidFill>
                </a:uFill>
                <a:latin typeface="Helvetica Neue"/>
                <a:ea typeface="Helvetica Neue"/>
                <a:cs typeface="Helvetica Neue"/>
                <a:sym typeface="Helvetica Neue"/>
              </a:rPr>
              <a:t>生产制造</a:t>
            </a:r>
            <a:r>
              <a:rPr b="1" sz="2000">
                <a:solidFill>
                  <a:srgbClr val="060606"/>
                </a:solidFill>
                <a:uFill>
                  <a:solidFill>
                    <a:srgbClr val="060606"/>
                  </a:solidFill>
                </a:uFill>
                <a:latin typeface="Helvetica Neue"/>
                <a:ea typeface="Helvetica Neue"/>
                <a:cs typeface="Helvetica Neue"/>
                <a:sym typeface="Helvetica Neue"/>
              </a:rPr>
              <a:t>+</a:t>
            </a:r>
            <a:r>
              <a:rPr b="1" sz="2000">
                <a:solidFill>
                  <a:srgbClr val="060606"/>
                </a:solidFill>
                <a:uFill>
                  <a:solidFill>
                    <a:srgbClr val="060606"/>
                  </a:solidFill>
                </a:uFill>
                <a:latin typeface="Helvetica Neue"/>
                <a:ea typeface="Helvetica Neue"/>
                <a:cs typeface="Helvetica Neue"/>
                <a:sym typeface="Helvetica Neue"/>
              </a:rPr>
              <a:t>发布展示＋拉到赞助</a:t>
            </a:r>
            <a:endParaRPr b="1" sz="2000">
              <a:solidFill>
                <a:srgbClr val="060606"/>
              </a:solidFill>
              <a:uFill>
                <a:solidFill>
                  <a:srgbClr val="060606"/>
                </a:solidFill>
              </a:uFill>
              <a:latin typeface="Helvetica Neue"/>
              <a:ea typeface="Helvetica Neue"/>
              <a:cs typeface="Helvetica Neue"/>
              <a:sym typeface="Helvetica Neue"/>
            </a:endParaRPr>
          </a:p>
          <a:p>
            <a:pPr lvl="0" marL="0" indent="0" algn="ctr" defTabSz="233679">
              <a:spcBef>
                <a:spcPts val="1600"/>
              </a:spcBef>
              <a:buSzTx/>
              <a:buFontTx/>
              <a:buNone/>
              <a:defRPr sz="1800">
                <a:solidFill>
                  <a:srgbClr val="000000"/>
                </a:solidFill>
              </a:defRPr>
            </a:pPr>
            <a:r>
              <a:rPr b="1" sz="2000">
                <a:solidFill>
                  <a:srgbClr val="060606"/>
                </a:solidFill>
                <a:uFill>
                  <a:solidFill>
                    <a:srgbClr val="060606"/>
                  </a:solidFill>
                </a:uFill>
                <a:latin typeface="Helvetica Neue"/>
                <a:ea typeface="Helvetica Neue"/>
                <a:cs typeface="Helvetica Neue"/>
                <a:sym typeface="Helvetica Neue"/>
              </a:rPr>
              <a:t>啧啧！</a:t>
            </a:r>
            <a:endParaRPr b="1" sz="2000">
              <a:solidFill>
                <a:srgbClr val="060606"/>
              </a:solidFill>
              <a:uFill>
                <a:solidFill>
                  <a:srgbClr val="060606"/>
                </a:solidFill>
              </a:uFill>
              <a:latin typeface="Helvetica Neue"/>
              <a:ea typeface="Helvetica Neue"/>
              <a:cs typeface="Helvetica Neue"/>
              <a:sym typeface="Helvetica Neue"/>
            </a:endParaRPr>
          </a:p>
          <a:p>
            <a:pPr lvl="0" marL="0" indent="0" algn="ctr" defTabSz="233679">
              <a:spcBef>
                <a:spcPts val="1600"/>
              </a:spcBef>
              <a:buSzTx/>
              <a:buFontTx/>
              <a:buNone/>
              <a:defRPr sz="1800">
                <a:solidFill>
                  <a:srgbClr val="000000"/>
                </a:solidFill>
              </a:defRPr>
            </a:pPr>
            <a:r>
              <a:rPr b="1" sz="2000">
                <a:solidFill>
                  <a:srgbClr val="060606"/>
                </a:solidFill>
                <a:uFill>
                  <a:solidFill>
                    <a:srgbClr val="060606"/>
                  </a:solidFill>
                </a:uFill>
                <a:latin typeface="Helvetica Neue"/>
                <a:ea typeface="Helvetica Neue"/>
                <a:cs typeface="Helvetica Neue"/>
                <a:sym typeface="Helvetica Neue"/>
              </a:rPr>
              <a:t>真不简单呐！！</a:t>
            </a:r>
            <a:endParaRPr b="1" sz="2000">
              <a:solidFill>
                <a:srgbClr val="060606"/>
              </a:solidFill>
              <a:uFill>
                <a:solidFill>
                  <a:srgbClr val="060606"/>
                </a:solidFill>
              </a:uFill>
              <a:latin typeface="Helvetica Neue"/>
              <a:ea typeface="Helvetica Neue"/>
              <a:cs typeface="Helvetica Neue"/>
              <a:sym typeface="Helvetica Neue"/>
            </a:endParaRPr>
          </a:p>
          <a:p>
            <a:pPr lvl="0" marL="0" indent="0" defTabSz="233679">
              <a:spcBef>
                <a:spcPts val="1600"/>
              </a:spcBef>
              <a:buSzTx/>
              <a:buFontTx/>
              <a:buNone/>
              <a:defRPr sz="1800">
                <a:solidFill>
                  <a:srgbClr val="000000"/>
                </a:solidFill>
              </a:defRPr>
            </a:pPr>
            <a:endParaRPr sz="1960">
              <a:solidFill>
                <a:srgbClr val="060606"/>
              </a:solidFill>
              <a:uFill>
                <a:solidFill>
                  <a:srgbClr val="060606"/>
                </a:solidFill>
              </a:uFill>
              <a:latin typeface="Helvetica Neue"/>
              <a:ea typeface="Helvetica Neue"/>
              <a:cs typeface="Helvetica Neue"/>
              <a:sym typeface="Helvetica Neue"/>
            </a:endParaRPr>
          </a:p>
          <a:p>
            <a:pPr lvl="0" marL="0" indent="0" defTabSz="233679">
              <a:spcBef>
                <a:spcPts val="1600"/>
              </a:spcBef>
              <a:buSzTx/>
              <a:buFontTx/>
              <a:buNone/>
              <a:defRPr sz="1800">
                <a:solidFill>
                  <a:srgbClr val="000000"/>
                </a:solidFill>
              </a:defRPr>
            </a:pPr>
            <a:endParaRPr sz="1960">
              <a:solidFill>
                <a:srgbClr val="060606"/>
              </a:solidFill>
              <a:uFill>
                <a:solidFill>
                  <a:srgbClr val="060606"/>
                </a:solidFill>
              </a:uFill>
              <a:latin typeface="Helvetica Neue"/>
              <a:ea typeface="Helvetica Neue"/>
              <a:cs typeface="Helvetica Neue"/>
              <a:sym typeface="Helvetica Neue"/>
            </a:endParaRPr>
          </a:p>
        </p:txBody>
      </p:sp>
      <p:sp>
        <p:nvSpPr>
          <p:cNvPr id="55" name="Shape 55"/>
          <p:cNvSpPr/>
          <p:nvPr/>
        </p:nvSpPr>
        <p:spPr>
          <a:xfrm>
            <a:off x="433916" y="221403"/>
            <a:ext cx="2146301" cy="6070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latin typeface="Helvetica Neue"/>
                <a:ea typeface="Helvetica Neue"/>
                <a:cs typeface="Helvetica Neue"/>
                <a:sym typeface="Helvetica Neue"/>
              </a:defRPr>
            </a:lvl1pPr>
          </a:lstStyle>
          <a:p>
            <a:pPr lvl="0">
              <a:defRPr b="0" sz="1800"/>
            </a:pPr>
            <a:r>
              <a:rPr b="1" sz="4000"/>
              <a:t>项目内容</a:t>
            </a:r>
          </a:p>
        </p:txBody>
      </p:sp>
      <p:pic>
        <p:nvPicPr>
          <p:cNvPr id="56" name="thumb_IMG_9017_1024.jpg"/>
          <p:cNvPicPr/>
          <p:nvPr/>
        </p:nvPicPr>
        <p:blipFill>
          <a:blip r:embed="rId2">
            <a:extLst/>
          </a:blip>
          <a:stretch>
            <a:fillRect/>
          </a:stretch>
        </p:blipFill>
        <p:spPr>
          <a:xfrm>
            <a:off x="2214033" y="1049720"/>
            <a:ext cx="9059986" cy="6039991"/>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body" idx="1"/>
          </p:nvPr>
        </p:nvSpPr>
        <p:spPr>
          <a:xfrm>
            <a:off x="6911810" y="7458147"/>
            <a:ext cx="2516671" cy="1300484"/>
          </a:xfrm>
          <a:prstGeom prst="rect">
            <a:avLst/>
          </a:prstGeom>
        </p:spPr>
        <p:txBody>
          <a:bodyPr/>
          <a:lstStyle/>
          <a:p>
            <a:pPr lvl="0" marL="381000" indent="-381000">
              <a:spcBef>
                <a:spcPts val="0"/>
              </a:spcBef>
              <a:buClr>
                <a:srgbClr val="FFFFFF"/>
              </a:buClr>
              <a:buSzPct val="100000"/>
              <a:buFont typeface="Arial"/>
              <a:buChar char="•"/>
              <a:defRPr b="0" sz="1800">
                <a:solidFill>
                  <a:srgbClr val="000000"/>
                </a:solidFill>
              </a:defRPr>
            </a:pPr>
            <a:r>
              <a:rPr b="1" sz="2400">
                <a:solidFill>
                  <a:srgbClr val="009051"/>
                </a:solidFill>
              </a:rPr>
              <a:t>复盘总结</a:t>
            </a:r>
            <a:endParaRPr b="1" sz="2400">
              <a:solidFill>
                <a:srgbClr val="009051"/>
              </a:solidFill>
            </a:endParaRPr>
          </a:p>
          <a:p>
            <a:pPr lvl="0" marL="381000" indent="-381000">
              <a:spcBef>
                <a:spcPts val="0"/>
              </a:spcBef>
              <a:buClr>
                <a:srgbClr val="FFFFFF"/>
              </a:buClr>
              <a:buSzPct val="100000"/>
              <a:buFont typeface="Arial"/>
              <a:buChar char="•"/>
              <a:defRPr b="0" sz="1800">
                <a:solidFill>
                  <a:srgbClr val="000000"/>
                </a:solidFill>
              </a:defRPr>
            </a:pPr>
            <a:r>
              <a:rPr b="1" sz="2400">
                <a:solidFill>
                  <a:srgbClr val="009051"/>
                </a:solidFill>
              </a:rPr>
              <a:t>项目评估</a:t>
            </a:r>
          </a:p>
        </p:txBody>
      </p:sp>
      <p:sp>
        <p:nvSpPr>
          <p:cNvPr id="59" name="Shape 59"/>
          <p:cNvSpPr/>
          <p:nvPr/>
        </p:nvSpPr>
        <p:spPr>
          <a:xfrm>
            <a:off x="7324716" y="1406963"/>
            <a:ext cx="2107260" cy="13004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914400">
              <a:defRPr sz="1800"/>
            </a:pPr>
            <a:r>
              <a:rPr b="1" sz="2400">
                <a:solidFill>
                  <a:srgbClr val="008000"/>
                </a:solidFill>
                <a:latin typeface="Calibri"/>
                <a:ea typeface="Calibri"/>
                <a:cs typeface="Calibri"/>
                <a:sym typeface="Calibri"/>
              </a:rPr>
              <a:t>掌握技术</a:t>
            </a:r>
            <a:endParaRPr b="1" sz="2400">
              <a:solidFill>
                <a:srgbClr val="008000"/>
              </a:solidFill>
              <a:latin typeface="Calibri"/>
              <a:ea typeface="Calibri"/>
              <a:cs typeface="Calibri"/>
              <a:sym typeface="Calibri"/>
            </a:endParaRPr>
          </a:p>
          <a:p>
            <a:pPr lvl="0" algn="l" defTabSz="914400">
              <a:defRPr sz="1800"/>
            </a:pPr>
            <a:r>
              <a:rPr b="1" sz="2400">
                <a:solidFill>
                  <a:srgbClr val="008000"/>
                </a:solidFill>
                <a:latin typeface="Calibri"/>
                <a:ea typeface="Calibri"/>
                <a:cs typeface="Calibri"/>
                <a:sym typeface="Calibri"/>
              </a:rPr>
              <a:t>制作大白</a:t>
            </a:r>
          </a:p>
        </p:txBody>
      </p:sp>
      <p:sp>
        <p:nvSpPr>
          <p:cNvPr id="60" name="Shape 60"/>
          <p:cNvSpPr/>
          <p:nvPr/>
        </p:nvSpPr>
        <p:spPr>
          <a:xfrm>
            <a:off x="548857" y="1618966"/>
            <a:ext cx="2709334" cy="13004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81000" indent="-381000" algn="l" defTabSz="914400">
              <a:buClr>
                <a:srgbClr val="FFFFFF"/>
              </a:buClr>
              <a:buSzPct val="100000"/>
              <a:buFont typeface="Arial"/>
              <a:buChar char="•"/>
              <a:defRPr sz="1800"/>
            </a:pPr>
            <a:r>
              <a:rPr b="1" sz="2400">
                <a:solidFill>
                  <a:srgbClr val="009051"/>
                </a:solidFill>
                <a:latin typeface="Helvetica Neue"/>
                <a:ea typeface="Helvetica Neue"/>
                <a:cs typeface="Helvetica Neue"/>
                <a:sym typeface="Helvetica Neue"/>
              </a:rPr>
              <a:t>项目启动</a:t>
            </a:r>
            <a:endParaRPr b="1" sz="2400">
              <a:solidFill>
                <a:srgbClr val="009051"/>
              </a:solidFill>
              <a:latin typeface="Calibri"/>
              <a:ea typeface="Calibri"/>
              <a:cs typeface="Calibri"/>
              <a:sym typeface="Calibri"/>
            </a:endParaRPr>
          </a:p>
          <a:p>
            <a:pPr lvl="0" marL="381000" indent="-381000" algn="l" defTabSz="914400">
              <a:buClr>
                <a:srgbClr val="FFFFFF"/>
              </a:buClr>
              <a:buSzPct val="100000"/>
              <a:buFont typeface="Arial"/>
              <a:buChar char="•"/>
              <a:defRPr sz="1800"/>
            </a:pPr>
            <a:r>
              <a:rPr b="1" sz="2400">
                <a:solidFill>
                  <a:srgbClr val="009051"/>
                </a:solidFill>
                <a:latin typeface="Calibri"/>
                <a:ea typeface="Calibri"/>
                <a:cs typeface="Calibri"/>
                <a:sym typeface="Calibri"/>
              </a:rPr>
              <a:t>概念导入</a:t>
            </a:r>
          </a:p>
        </p:txBody>
      </p:sp>
      <p:sp>
        <p:nvSpPr>
          <p:cNvPr id="61" name="Shape 61"/>
          <p:cNvSpPr/>
          <p:nvPr/>
        </p:nvSpPr>
        <p:spPr>
          <a:xfrm>
            <a:off x="3868809" y="4423691"/>
            <a:ext cx="2420341" cy="13004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01035" indent="-301035" algn="l" defTabSz="914400">
              <a:buClr>
                <a:srgbClr val="FFFFFF"/>
              </a:buClr>
              <a:buSzPct val="100000"/>
              <a:buFont typeface="Arial"/>
              <a:buChar char="•"/>
              <a:defRPr sz="1800"/>
            </a:pPr>
            <a:r>
              <a:rPr b="1" sz="2400">
                <a:solidFill>
                  <a:srgbClr val="009051"/>
                </a:solidFill>
                <a:latin typeface="Calibri"/>
                <a:ea typeface="Calibri"/>
                <a:cs typeface="Calibri"/>
                <a:sym typeface="Calibri"/>
              </a:rPr>
              <a:t>小组讨论</a:t>
            </a:r>
            <a:endParaRPr b="1" sz="2400">
              <a:solidFill>
                <a:srgbClr val="009051"/>
              </a:solidFill>
              <a:latin typeface="Calibri"/>
              <a:ea typeface="Calibri"/>
              <a:cs typeface="Calibri"/>
              <a:sym typeface="Calibri"/>
            </a:endParaRPr>
          </a:p>
          <a:p>
            <a:pPr lvl="0" marL="301035" indent="-301035" algn="l" defTabSz="914400">
              <a:buClr>
                <a:srgbClr val="FFFFFF"/>
              </a:buClr>
              <a:buSzPct val="100000"/>
              <a:buFont typeface="Arial"/>
              <a:buChar char="•"/>
              <a:defRPr sz="1800"/>
            </a:pPr>
            <a:r>
              <a:rPr b="1" sz="2400">
                <a:solidFill>
                  <a:srgbClr val="009051"/>
                </a:solidFill>
                <a:latin typeface="Calibri"/>
                <a:ea typeface="Calibri"/>
                <a:cs typeface="Calibri"/>
                <a:sym typeface="Calibri"/>
              </a:rPr>
              <a:t>团队协作</a:t>
            </a:r>
          </a:p>
        </p:txBody>
      </p:sp>
      <p:sp>
        <p:nvSpPr>
          <p:cNvPr id="62" name="Shape 62"/>
          <p:cNvSpPr/>
          <p:nvPr/>
        </p:nvSpPr>
        <p:spPr>
          <a:xfrm>
            <a:off x="10154464" y="4443306"/>
            <a:ext cx="2420340" cy="13004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81000" indent="-381000" algn="l" defTabSz="914400">
              <a:buClr>
                <a:srgbClr val="FFFFFF"/>
              </a:buClr>
              <a:buSzPct val="100000"/>
              <a:buFont typeface="Arial"/>
              <a:buChar char="•"/>
              <a:defRPr sz="1800"/>
            </a:pPr>
            <a:r>
              <a:rPr b="1" sz="2400">
                <a:solidFill>
                  <a:srgbClr val="009051"/>
                </a:solidFill>
                <a:latin typeface="Helvetica Neue"/>
                <a:ea typeface="Helvetica Neue"/>
                <a:cs typeface="Helvetica Neue"/>
                <a:sym typeface="Helvetica Neue"/>
              </a:rPr>
              <a:t>发布展示</a:t>
            </a:r>
            <a:endParaRPr b="1" sz="2400">
              <a:solidFill>
                <a:srgbClr val="009051"/>
              </a:solidFill>
              <a:latin typeface="Calibri"/>
              <a:ea typeface="Calibri"/>
              <a:cs typeface="Calibri"/>
              <a:sym typeface="Calibri"/>
            </a:endParaRPr>
          </a:p>
          <a:p>
            <a:pPr lvl="0" marL="381000" indent="-381000" algn="l" defTabSz="914400">
              <a:buClr>
                <a:srgbClr val="FFFFFF"/>
              </a:buClr>
              <a:buSzPct val="100000"/>
              <a:buFont typeface="Arial"/>
              <a:buChar char="•"/>
              <a:defRPr sz="1800"/>
            </a:pPr>
            <a:r>
              <a:rPr b="1" sz="2400">
                <a:solidFill>
                  <a:srgbClr val="009051"/>
                </a:solidFill>
                <a:latin typeface="Calibri"/>
                <a:ea typeface="Calibri"/>
                <a:cs typeface="Calibri"/>
                <a:sym typeface="Calibri"/>
              </a:rPr>
              <a:t>拉到投资</a:t>
            </a:r>
          </a:p>
        </p:txBody>
      </p:sp>
      <p:sp>
        <p:nvSpPr>
          <p:cNvPr id="63" name="Shape 63"/>
          <p:cNvSpPr/>
          <p:nvPr/>
        </p:nvSpPr>
        <p:spPr>
          <a:xfrm>
            <a:off x="849894" y="7458149"/>
            <a:ext cx="2107260" cy="13004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914400">
              <a:defRPr sz="1800"/>
            </a:pPr>
            <a:r>
              <a:rPr b="1" sz="2400">
                <a:solidFill>
                  <a:srgbClr val="008000"/>
                </a:solidFill>
                <a:latin typeface="Calibri"/>
                <a:ea typeface="Calibri"/>
                <a:cs typeface="Calibri"/>
                <a:sym typeface="Calibri"/>
              </a:rPr>
              <a:t>导师反馈</a:t>
            </a:r>
            <a:endParaRPr b="1" sz="2400">
              <a:solidFill>
                <a:srgbClr val="008000"/>
              </a:solidFill>
              <a:latin typeface="Calibri"/>
              <a:ea typeface="Calibri"/>
              <a:cs typeface="Calibri"/>
              <a:sym typeface="Calibri"/>
            </a:endParaRPr>
          </a:p>
          <a:p>
            <a:pPr lvl="0" algn="l" defTabSz="914400">
              <a:defRPr sz="1800"/>
            </a:pPr>
            <a:r>
              <a:rPr b="1" sz="2400">
                <a:solidFill>
                  <a:srgbClr val="008000"/>
                </a:solidFill>
                <a:latin typeface="Calibri"/>
                <a:ea typeface="Calibri"/>
                <a:cs typeface="Calibri"/>
                <a:sym typeface="Calibri"/>
              </a:rPr>
              <a:t>家长感言</a:t>
            </a:r>
          </a:p>
        </p:txBody>
      </p:sp>
      <p:sp>
        <p:nvSpPr>
          <p:cNvPr id="64" name="Shape 64"/>
          <p:cNvSpPr/>
          <p:nvPr/>
        </p:nvSpPr>
        <p:spPr>
          <a:xfrm>
            <a:off x="325119" y="433493"/>
            <a:ext cx="2952129" cy="656591"/>
          </a:xfrm>
          <a:prstGeom prst="rect">
            <a:avLst/>
          </a:prstGeom>
          <a:solidFill>
            <a:srgbClr val="0D0D0D">
              <a:alpha val="55000"/>
            </a:srgbClr>
          </a:solidFill>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1222451">
              <a:defRPr b="1" sz="3000">
                <a:solidFill>
                  <a:srgbClr val="FFFFFF"/>
                </a:solidFill>
                <a:latin typeface="Calibri"/>
                <a:ea typeface="Calibri"/>
                <a:cs typeface="Calibri"/>
                <a:sym typeface="Calibri"/>
              </a:defRPr>
            </a:lvl1pPr>
          </a:lstStyle>
          <a:p>
            <a:pPr lvl="0">
              <a:defRPr b="0" sz="1800">
                <a:solidFill>
                  <a:srgbClr val="000000"/>
                </a:solidFill>
              </a:defRPr>
            </a:pPr>
            <a:r>
              <a:rPr b="1" sz="3000">
                <a:solidFill>
                  <a:srgbClr val="FFFFFF"/>
                </a:solidFill>
              </a:rPr>
              <a:t>  项目过程</a:t>
            </a:r>
          </a:p>
        </p:txBody>
      </p:sp>
      <p:pic>
        <p:nvPicPr>
          <p:cNvPr id="65" name="thumb_IMG_8935_1024.jpg"/>
          <p:cNvPicPr/>
          <p:nvPr/>
        </p:nvPicPr>
        <p:blipFill>
          <a:blip r:embed="rId2">
            <a:extLst/>
          </a:blip>
          <a:stretch>
            <a:fillRect/>
          </a:stretch>
        </p:blipFill>
        <p:spPr>
          <a:xfrm>
            <a:off x="3483981" y="446033"/>
            <a:ext cx="2805169" cy="2805169"/>
          </a:xfrm>
          <a:prstGeom prst="rect">
            <a:avLst/>
          </a:prstGeom>
          <a:ln w="12700">
            <a:miter lim="400000"/>
          </a:ln>
        </p:spPr>
      </p:pic>
      <p:pic>
        <p:nvPicPr>
          <p:cNvPr id="66" name="thumb_IMG_9286_1024.jpg"/>
          <p:cNvPicPr/>
          <p:nvPr/>
        </p:nvPicPr>
        <p:blipFill>
          <a:blip r:embed="rId3">
            <a:extLst/>
          </a:blip>
          <a:stretch>
            <a:fillRect/>
          </a:stretch>
        </p:blipFill>
        <p:spPr>
          <a:xfrm>
            <a:off x="9817552" y="6498864"/>
            <a:ext cx="2805169" cy="2805169"/>
          </a:xfrm>
          <a:prstGeom prst="rect">
            <a:avLst/>
          </a:prstGeom>
          <a:ln w="12700">
            <a:miter lim="400000"/>
          </a:ln>
        </p:spPr>
      </p:pic>
      <p:pic>
        <p:nvPicPr>
          <p:cNvPr id="67" name="thumb_15.pic_1024.jpg"/>
          <p:cNvPicPr/>
          <p:nvPr/>
        </p:nvPicPr>
        <p:blipFill>
          <a:blip r:embed="rId4">
            <a:extLst/>
          </a:blip>
          <a:stretch>
            <a:fillRect/>
          </a:stretch>
        </p:blipFill>
        <p:spPr>
          <a:xfrm>
            <a:off x="9811910" y="440391"/>
            <a:ext cx="2816454" cy="2816453"/>
          </a:xfrm>
          <a:prstGeom prst="rect">
            <a:avLst/>
          </a:prstGeom>
          <a:ln w="12700">
            <a:miter lim="400000"/>
          </a:ln>
        </p:spPr>
      </p:pic>
      <p:pic>
        <p:nvPicPr>
          <p:cNvPr id="68" name="thumb_IMG_9133_1024.jpg"/>
          <p:cNvPicPr/>
          <p:nvPr/>
        </p:nvPicPr>
        <p:blipFill>
          <a:blip r:embed="rId5">
            <a:extLst/>
          </a:blip>
          <a:stretch>
            <a:fillRect/>
          </a:stretch>
        </p:blipFill>
        <p:spPr>
          <a:xfrm>
            <a:off x="338666" y="3448331"/>
            <a:ext cx="2898988" cy="2898987"/>
          </a:xfrm>
          <a:prstGeom prst="rect">
            <a:avLst/>
          </a:prstGeom>
          <a:ln w="12700">
            <a:miter lim="400000"/>
          </a:ln>
        </p:spPr>
      </p:pic>
      <p:pic>
        <p:nvPicPr>
          <p:cNvPr id="69" name="thumb_IMG_8982_1024.jpg"/>
          <p:cNvPicPr/>
          <p:nvPr/>
        </p:nvPicPr>
        <p:blipFill>
          <a:blip r:embed="rId6">
            <a:extLst/>
          </a:blip>
          <a:stretch>
            <a:fillRect/>
          </a:stretch>
        </p:blipFill>
        <p:spPr>
          <a:xfrm>
            <a:off x="3498394" y="6482787"/>
            <a:ext cx="2837323" cy="2837323"/>
          </a:xfrm>
          <a:prstGeom prst="rect">
            <a:avLst/>
          </a:prstGeom>
          <a:ln w="12700">
            <a:miter lim="400000"/>
          </a:ln>
        </p:spPr>
      </p:pic>
      <p:pic>
        <p:nvPicPr>
          <p:cNvPr id="70" name="thumb_IMG_9122_1024.jpg"/>
          <p:cNvPicPr/>
          <p:nvPr/>
        </p:nvPicPr>
        <p:blipFill>
          <a:blip r:embed="rId7">
            <a:extLst/>
          </a:blip>
          <a:stretch>
            <a:fillRect/>
          </a:stretch>
        </p:blipFill>
        <p:spPr>
          <a:xfrm>
            <a:off x="6674725" y="3475270"/>
            <a:ext cx="2805168" cy="2805169"/>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 grpId="1" fill="hold">
                                  <p:stCondLst>
                                    <p:cond delay="0"/>
                                  </p:stCondLst>
                                  <p:iterate type="el" backwards="0">
                                    <p:tmAbs val="0"/>
                                  </p:iterate>
                                  <p:childTnLst>
                                    <p:set>
                                      <p:cBhvr>
                                        <p:cTn id="6" fill="hold"/>
                                        <p:tgtEl>
                                          <p:spTgt spid="60">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60">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60">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2" fill="hold">
                                  <p:stCondLst>
                                    <p:cond delay="0"/>
                                  </p:stCondLst>
                                  <p:iterate type="el" backwards="0">
                                    <p:tmAbs val="0"/>
                                  </p:iterate>
                                  <p:childTnLst>
                                    <p:set>
                                      <p:cBhvr>
                                        <p:cTn id="14" fill="hold"/>
                                        <p:tgtEl>
                                          <p:spTgt spid="62">
                                            <p:bg/>
                                          </p:spTgt>
                                        </p:tgtEl>
                                        <p:attrNameLst>
                                          <p:attrName>style.visibility</p:attrName>
                                        </p:attrNameLst>
                                      </p:cBhvr>
                                      <p:to>
                                        <p:strVal val="visible"/>
                                      </p:to>
                                    </p:set>
                                  </p:childTnLst>
                                </p:cTn>
                              </p:par>
                              <p:par>
                                <p:cTn id="15" presetClass="entr" presetSubtype="0" presetID="1" grpId="2" fill="hold">
                                  <p:stCondLst>
                                    <p:cond delay="0"/>
                                  </p:stCondLst>
                                  <p:iterate type="el" backwards="0">
                                    <p:tmAbs val="0"/>
                                  </p:iterate>
                                  <p:childTnLst>
                                    <p:set>
                                      <p:cBhvr>
                                        <p:cTn id="16" fill="hold"/>
                                        <p:tgtEl>
                                          <p:spTgt spid="62">
                                            <p:txEl>
                                              <p:pRg st="0" end="0"/>
                                            </p:txEl>
                                          </p:spTgt>
                                        </p:tgtEl>
                                        <p:attrNameLst>
                                          <p:attrName>style.visibility</p:attrName>
                                        </p:attrNameLst>
                                      </p:cBhvr>
                                      <p:to>
                                        <p:strVal val="visible"/>
                                      </p:to>
                                    </p:set>
                                  </p:childTnLst>
                                </p:cTn>
                              </p:par>
                            </p:childTnLst>
                          </p:cTn>
                        </p:par>
                        <p:par>
                          <p:cTn id="17" fill="hold">
                            <p:stCondLst>
                              <p:cond delay="0"/>
                            </p:stCondLst>
                            <p:childTnLst>
                              <p:par>
                                <p:cTn id="18" nodeType="afterEffect" presetClass="entr" presetSubtype="0" presetID="1" grpId="2" fill="hold">
                                  <p:stCondLst>
                                    <p:cond delay="0"/>
                                  </p:stCondLst>
                                  <p:iterate type="el" backwards="0">
                                    <p:tmAbs val="0"/>
                                  </p:iterate>
                                  <p:childTnLst>
                                    <p:set>
                                      <p:cBhvr>
                                        <p:cTn id="19" fill="hold"/>
                                        <p:tgtEl>
                                          <p:spTgt spid="62">
                                            <p:txEl>
                                              <p:pRg st="1" end="1"/>
                                            </p:txEl>
                                          </p:spTgt>
                                        </p:tgtEl>
                                        <p:attrNameLst>
                                          <p:attrName>style.visibility</p:attrName>
                                        </p:attrNameLst>
                                      </p:cBhvr>
                                      <p:to>
                                        <p:strVal val="visible"/>
                                      </p:to>
                                    </p:set>
                                  </p:childTnLst>
                                </p:cTn>
                              </p:par>
                            </p:childTnLst>
                          </p:cTn>
                        </p:par>
                        <p:par>
                          <p:cTn id="20" fill="hold">
                            <p:stCondLst>
                              <p:cond delay="0"/>
                            </p:stCondLst>
                            <p:childTnLst>
                              <p:par>
                                <p:cTn id="21" nodeType="afterEffect" presetClass="entr" presetSubtype="0" presetID="1" grpId="3" fill="hold">
                                  <p:stCondLst>
                                    <p:cond delay="0"/>
                                  </p:stCondLst>
                                  <p:iterate type="el" backwards="0">
                                    <p:tmAbs val="0"/>
                                  </p:iterate>
                                  <p:childTnLst>
                                    <p:set>
                                      <p:cBhvr>
                                        <p:cTn id="22" fill="hold"/>
                                        <p:tgtEl>
                                          <p:spTgt spid="59">
                                            <p:bg/>
                                          </p:spTgt>
                                        </p:tgtEl>
                                        <p:attrNameLst>
                                          <p:attrName>style.visibility</p:attrName>
                                        </p:attrNameLst>
                                      </p:cBhvr>
                                      <p:to>
                                        <p:strVal val="visible"/>
                                      </p:to>
                                    </p:set>
                                  </p:childTnLst>
                                </p:cTn>
                              </p:par>
                              <p:par>
                                <p:cTn id="23" presetClass="entr" presetSubtype="0" presetID="1" grpId="3" fill="hold">
                                  <p:stCondLst>
                                    <p:cond delay="0"/>
                                  </p:stCondLst>
                                  <p:iterate type="el" backwards="0">
                                    <p:tmAbs val="0"/>
                                  </p:iterate>
                                  <p:childTnLst>
                                    <p:set>
                                      <p:cBhvr>
                                        <p:cTn id="24" fill="hold"/>
                                        <p:tgtEl>
                                          <p:spTgt spid="59">
                                            <p:txEl>
                                              <p:pRg st="0" end="0"/>
                                            </p:txEl>
                                          </p:spTgt>
                                        </p:tgtEl>
                                        <p:attrNameLst>
                                          <p:attrName>style.visibility</p:attrName>
                                        </p:attrNameLst>
                                      </p:cBhvr>
                                      <p:to>
                                        <p:strVal val="visible"/>
                                      </p:to>
                                    </p:set>
                                  </p:childTnLst>
                                </p:cTn>
                              </p:par>
                            </p:childTnLst>
                          </p:cTn>
                        </p:par>
                        <p:par>
                          <p:cTn id="25" fill="hold">
                            <p:stCondLst>
                              <p:cond delay="0"/>
                            </p:stCondLst>
                            <p:childTnLst>
                              <p:par>
                                <p:cTn id="26" nodeType="afterEffect" presetClass="entr" presetSubtype="0" presetID="1" grpId="3" fill="hold">
                                  <p:stCondLst>
                                    <p:cond delay="0"/>
                                  </p:stCondLst>
                                  <p:iterate type="el" backwards="0">
                                    <p:tmAbs val="0"/>
                                  </p:iterate>
                                  <p:childTnLst>
                                    <p:set>
                                      <p:cBhvr>
                                        <p:cTn id="27" fill="hold"/>
                                        <p:tgtEl>
                                          <p:spTgt spid="59">
                                            <p:txEl>
                                              <p:pRg st="1" end="1"/>
                                            </p:txEl>
                                          </p:spTgt>
                                        </p:tgtEl>
                                        <p:attrNameLst>
                                          <p:attrName>style.visibility</p:attrName>
                                        </p:attrNameLst>
                                      </p:cBhvr>
                                      <p:to>
                                        <p:strVal val="visible"/>
                                      </p:to>
                                    </p:set>
                                  </p:childTnLst>
                                </p:cTn>
                              </p:par>
                            </p:childTnLst>
                          </p:cTn>
                        </p:par>
                        <p:par>
                          <p:cTn id="28" fill="hold">
                            <p:stCondLst>
                              <p:cond delay="0"/>
                            </p:stCondLst>
                            <p:childTnLst>
                              <p:par>
                                <p:cTn id="29" nodeType="afterEffect" presetClass="entr" presetSubtype="0" presetID="1" grpId="4" fill="hold">
                                  <p:stCondLst>
                                    <p:cond delay="0"/>
                                  </p:stCondLst>
                                  <p:iterate type="el" backwards="0">
                                    <p:tmAbs val="0"/>
                                  </p:iterate>
                                  <p:childTnLst>
                                    <p:set>
                                      <p:cBhvr>
                                        <p:cTn id="30" fill="hold"/>
                                        <p:tgtEl>
                                          <p:spTgt spid="58">
                                            <p:bg/>
                                          </p:spTgt>
                                        </p:tgtEl>
                                        <p:attrNameLst>
                                          <p:attrName>style.visibility</p:attrName>
                                        </p:attrNameLst>
                                      </p:cBhvr>
                                      <p:to>
                                        <p:strVal val="visible"/>
                                      </p:to>
                                    </p:set>
                                  </p:childTnLst>
                                </p:cTn>
                              </p:par>
                              <p:par>
                                <p:cTn id="31" presetClass="entr" presetSubtype="0" presetID="1" grpId="4" fill="hold">
                                  <p:stCondLst>
                                    <p:cond delay="0"/>
                                  </p:stCondLst>
                                  <p:iterate type="el" backwards="0">
                                    <p:tmAbs val="0"/>
                                  </p:iterate>
                                  <p:childTnLst>
                                    <p:set>
                                      <p:cBhvr>
                                        <p:cTn id="32" fill="hold"/>
                                        <p:tgtEl>
                                          <p:spTgt spid="58">
                                            <p:txEl>
                                              <p:pRg st="0" end="0"/>
                                            </p:txEl>
                                          </p:spTgt>
                                        </p:tgtEl>
                                        <p:attrNameLst>
                                          <p:attrName>style.visibility</p:attrName>
                                        </p:attrNameLst>
                                      </p:cBhvr>
                                      <p:to>
                                        <p:strVal val="visible"/>
                                      </p:to>
                                    </p:set>
                                  </p:childTnLst>
                                </p:cTn>
                              </p:par>
                            </p:childTnLst>
                          </p:cTn>
                        </p:par>
                        <p:par>
                          <p:cTn id="33" fill="hold">
                            <p:stCondLst>
                              <p:cond delay="0"/>
                            </p:stCondLst>
                            <p:childTnLst>
                              <p:par>
                                <p:cTn id="34" nodeType="afterEffect" presetClass="entr" presetSubtype="0" presetID="1" grpId="4" fill="hold">
                                  <p:stCondLst>
                                    <p:cond delay="0"/>
                                  </p:stCondLst>
                                  <p:iterate type="el" backwards="0">
                                    <p:tmAbs val="0"/>
                                  </p:iterate>
                                  <p:childTnLst>
                                    <p:set>
                                      <p:cBhvr>
                                        <p:cTn id="35" fill="hold"/>
                                        <p:tgtEl>
                                          <p:spTgt spid="58">
                                            <p:txEl>
                                              <p:pRg st="1" end="1"/>
                                            </p:txEl>
                                          </p:spTgt>
                                        </p:tgtEl>
                                        <p:attrNameLst>
                                          <p:attrName>style.visibility</p:attrName>
                                        </p:attrNameLst>
                                      </p:cBhvr>
                                      <p:to>
                                        <p:strVal val="visible"/>
                                      </p:to>
                                    </p:set>
                                  </p:childTnLst>
                                </p:cTn>
                              </p:par>
                            </p:childTnLst>
                          </p:cTn>
                        </p:par>
                        <p:par>
                          <p:cTn id="36" fill="hold">
                            <p:stCondLst>
                              <p:cond delay="0"/>
                            </p:stCondLst>
                            <p:childTnLst>
                              <p:par>
                                <p:cTn id="37" nodeType="afterEffect" presetClass="entr" presetSubtype="0" presetID="1" grpId="5" fill="hold">
                                  <p:stCondLst>
                                    <p:cond delay="0"/>
                                  </p:stCondLst>
                                  <p:iterate type="el" backwards="0">
                                    <p:tmAbs val="0"/>
                                  </p:iterate>
                                  <p:childTnLst>
                                    <p:set>
                                      <p:cBhvr>
                                        <p:cTn id="38" fill="hold"/>
                                        <p:tgtEl>
                                          <p:spTgt spid="63">
                                            <p:bg/>
                                          </p:spTgt>
                                        </p:tgtEl>
                                        <p:attrNameLst>
                                          <p:attrName>style.visibility</p:attrName>
                                        </p:attrNameLst>
                                      </p:cBhvr>
                                      <p:to>
                                        <p:strVal val="visible"/>
                                      </p:to>
                                    </p:set>
                                  </p:childTnLst>
                                </p:cTn>
                              </p:par>
                              <p:par>
                                <p:cTn id="39" presetClass="entr" presetSubtype="0" presetID="1" grpId="5" fill="hold">
                                  <p:stCondLst>
                                    <p:cond delay="0"/>
                                  </p:stCondLst>
                                  <p:iterate type="el" backwards="0">
                                    <p:tmAbs val="0"/>
                                  </p:iterate>
                                  <p:childTnLst>
                                    <p:set>
                                      <p:cBhvr>
                                        <p:cTn id="40" fill="hold"/>
                                        <p:tgtEl>
                                          <p:spTgt spid="63">
                                            <p:txEl>
                                              <p:pRg st="0" end="0"/>
                                            </p:txEl>
                                          </p:spTgt>
                                        </p:tgtEl>
                                        <p:attrNameLst>
                                          <p:attrName>style.visibility</p:attrName>
                                        </p:attrNameLst>
                                      </p:cBhvr>
                                      <p:to>
                                        <p:strVal val="visible"/>
                                      </p:to>
                                    </p:set>
                                  </p:childTnLst>
                                </p:cTn>
                              </p:par>
                            </p:childTnLst>
                          </p:cTn>
                        </p:par>
                        <p:par>
                          <p:cTn id="41" fill="hold">
                            <p:stCondLst>
                              <p:cond delay="0"/>
                            </p:stCondLst>
                            <p:childTnLst>
                              <p:par>
                                <p:cTn id="42" nodeType="afterEffect" presetClass="entr" presetSubtype="0" presetID="1" grpId="5" fill="hold">
                                  <p:stCondLst>
                                    <p:cond delay="0"/>
                                  </p:stCondLst>
                                  <p:iterate type="el" backwards="0">
                                    <p:tmAbs val="0"/>
                                  </p:iterate>
                                  <p:childTnLst>
                                    <p:set>
                                      <p:cBhvr>
                                        <p:cTn id="43" fill="hold"/>
                                        <p:tgtEl>
                                          <p:spTgt spid="63">
                                            <p:txEl>
                                              <p:pRg st="1" end="1"/>
                                            </p:txEl>
                                          </p:spTgt>
                                        </p:tgtEl>
                                        <p:attrNameLst>
                                          <p:attrName>style.visibility</p:attrName>
                                        </p:attrNameLst>
                                      </p:cBhvr>
                                      <p:to>
                                        <p:strVal val="visible"/>
                                      </p:to>
                                    </p:set>
                                  </p:childTnLst>
                                </p:cTn>
                              </p:par>
                            </p:childTnLst>
                          </p:cTn>
                        </p:par>
                        <p:par>
                          <p:cTn id="44" fill="hold">
                            <p:stCondLst>
                              <p:cond delay="0"/>
                            </p:stCondLst>
                            <p:childTnLst>
                              <p:par>
                                <p:cTn id="45" nodeType="afterEffect" presetClass="entr" presetSubtype="0" presetID="1" grpId="6" fill="hold">
                                  <p:stCondLst>
                                    <p:cond delay="0"/>
                                  </p:stCondLst>
                                  <p:iterate type="el" backwards="0">
                                    <p:tmAbs val="0"/>
                                  </p:iterate>
                                  <p:childTnLst>
                                    <p:set>
                                      <p:cBhvr>
                                        <p:cTn id="46" fill="hold"/>
                                        <p:tgtEl>
                                          <p:spTgt spid="61">
                                            <p:bg/>
                                          </p:spTgt>
                                        </p:tgtEl>
                                        <p:attrNameLst>
                                          <p:attrName>style.visibility</p:attrName>
                                        </p:attrNameLst>
                                      </p:cBhvr>
                                      <p:to>
                                        <p:strVal val="visible"/>
                                      </p:to>
                                    </p:set>
                                  </p:childTnLst>
                                </p:cTn>
                              </p:par>
                              <p:par>
                                <p:cTn id="47" presetClass="entr" presetSubtype="0" presetID="1" grpId="6" fill="hold">
                                  <p:stCondLst>
                                    <p:cond delay="0"/>
                                  </p:stCondLst>
                                  <p:iterate type="el" backwards="0">
                                    <p:tmAbs val="0"/>
                                  </p:iterate>
                                  <p:childTnLst>
                                    <p:set>
                                      <p:cBhvr>
                                        <p:cTn id="48" fill="hold"/>
                                        <p:tgtEl>
                                          <p:spTgt spid="61">
                                            <p:txEl>
                                              <p:pRg st="0" end="0"/>
                                            </p:txEl>
                                          </p:spTgt>
                                        </p:tgtEl>
                                        <p:attrNameLst>
                                          <p:attrName>style.visibility</p:attrName>
                                        </p:attrNameLst>
                                      </p:cBhvr>
                                      <p:to>
                                        <p:strVal val="visible"/>
                                      </p:to>
                                    </p:set>
                                  </p:childTnLst>
                                </p:cTn>
                              </p:par>
                            </p:childTnLst>
                          </p:cTn>
                        </p:par>
                        <p:par>
                          <p:cTn id="49" fill="hold">
                            <p:stCondLst>
                              <p:cond delay="0"/>
                            </p:stCondLst>
                            <p:childTnLst>
                              <p:par>
                                <p:cTn id="50" nodeType="afterEffect" presetClass="entr" presetSubtype="0" presetID="1" grpId="6" fill="hold">
                                  <p:stCondLst>
                                    <p:cond delay="0"/>
                                  </p:stCondLst>
                                  <p:iterate type="el" backwards="0">
                                    <p:tmAbs val="0"/>
                                  </p:iterate>
                                  <p:childTnLst>
                                    <p:set>
                                      <p:cBhvr>
                                        <p:cTn id="51" fill="hold"/>
                                        <p:tgtEl>
                                          <p:spTgt spid="6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3" grpId="5"/>
      <p:bldP build="p" bldLvl="5" animBg="1" rev="0" advAuto="0" spid="61" grpId="6"/>
      <p:bldP build="p" bldLvl="1" animBg="1" rev="0" advAuto="0" spid="58" grpId="4"/>
      <p:bldP build="p" bldLvl="5" animBg="1" rev="0" advAuto="0" spid="60" grpId="1"/>
      <p:bldP build="p" bldLvl="5" animBg="1" rev="0" advAuto="0" spid="59" grpId="3"/>
      <p:bldP build="p" bldLvl="5" animBg="1" rev="0" advAuto="0" spid="62"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lvl1pPr>
              <a:defRPr b="1">
                <a:latin typeface="Helvetica Neue"/>
                <a:ea typeface="Helvetica Neue"/>
                <a:cs typeface="Helvetica Neue"/>
                <a:sym typeface="Helvetica Neue"/>
              </a:defRPr>
            </a:lvl1pPr>
          </a:lstStyle>
          <a:p>
            <a:pPr lvl="0">
              <a:defRPr b="0" sz="1800"/>
            </a:pPr>
            <a:r>
              <a:rPr b="1" sz="4200"/>
              <a:t>小创客的收获</a:t>
            </a:r>
          </a:p>
        </p:txBody>
      </p:sp>
      <p:sp>
        <p:nvSpPr>
          <p:cNvPr id="73" name="Shape 73"/>
          <p:cNvSpPr/>
          <p:nvPr>
            <p:ph type="body" idx="1"/>
          </p:nvPr>
        </p:nvSpPr>
        <p:spPr>
          <a:xfrm>
            <a:off x="715433" y="6290211"/>
            <a:ext cx="11861801" cy="3280834"/>
          </a:xfrm>
          <a:prstGeom prst="rect">
            <a:avLst/>
          </a:prstGeom>
        </p:spPr>
        <p:txBody>
          <a:bodyPr/>
          <a:lstStyle/>
          <a:p>
            <a:pPr lvl="0" marL="0" indent="0">
              <a:spcBef>
                <a:spcPts val="0"/>
              </a:spcBef>
              <a:buSzTx/>
              <a:buFontTx/>
              <a:buNone/>
              <a:defRPr sz="1800">
                <a:solidFill>
                  <a:srgbClr val="000000"/>
                </a:solidFill>
              </a:defRPr>
            </a:pPr>
            <a:r>
              <a:rPr b="1" sz="2800">
                <a:solidFill>
                  <a:srgbClr val="0433FF"/>
                </a:solidFill>
                <a:latin typeface="Helvetica Neue"/>
                <a:ea typeface="Helvetica Neue"/>
                <a:cs typeface="Helvetica Neue"/>
                <a:sym typeface="Helvetica Neue"/>
              </a:rPr>
              <a:t>能力层面</a:t>
            </a:r>
            <a:endParaRPr b="1" sz="2800">
              <a:solidFill>
                <a:srgbClr val="0433FF"/>
              </a:solidFill>
              <a:latin typeface="Helvetica Neue"/>
              <a:ea typeface="Helvetica Neue"/>
              <a:cs typeface="Helvetica Neue"/>
              <a:sym typeface="Helvetica Neue"/>
            </a:endParaRPr>
          </a:p>
          <a:p>
            <a:pPr lvl="0" marL="0" indent="0">
              <a:spcBef>
                <a:spcPts val="0"/>
              </a:spcBef>
              <a:buSzTx/>
              <a:buFontTx/>
              <a:buNone/>
              <a:defRPr sz="1800">
                <a:solidFill>
                  <a:srgbClr val="000000"/>
                </a:solidFill>
              </a:defRPr>
            </a:pPr>
            <a:endParaRPr sz="2800">
              <a:latin typeface="Helvetica Neue"/>
              <a:ea typeface="Helvetica Neue"/>
              <a:cs typeface="Helvetica Neue"/>
              <a:sym typeface="Helvetica Neue"/>
            </a:endParaRPr>
          </a:p>
          <a:p>
            <a:pPr lvl="0" marL="355600" indent="-355600">
              <a:lnSpc>
                <a:spcPct val="120000"/>
              </a:lnSpc>
              <a:spcBef>
                <a:spcPts val="0"/>
              </a:spcBef>
              <a:defRPr sz="1800">
                <a:solidFill>
                  <a:srgbClr val="000000"/>
                </a:solidFill>
              </a:defRPr>
            </a:pPr>
            <a:r>
              <a:rPr sz="2800">
                <a:latin typeface="Helvetica Neue"/>
                <a:ea typeface="Helvetica Neue"/>
                <a:cs typeface="Helvetica Neue"/>
                <a:sym typeface="Helvetica Neue"/>
              </a:rPr>
              <a:t>通过做项目的方式，整合多学科知识和生活经验，培养动手能力；</a:t>
            </a:r>
            <a:endParaRPr sz="2800">
              <a:latin typeface="Helvetica Neue"/>
              <a:ea typeface="Helvetica Neue"/>
              <a:cs typeface="Helvetica Neue"/>
              <a:sym typeface="Helvetica Neue"/>
            </a:endParaRPr>
          </a:p>
          <a:p>
            <a:pPr lvl="0" marL="355600" indent="-355600">
              <a:lnSpc>
                <a:spcPct val="120000"/>
              </a:lnSpc>
              <a:spcBef>
                <a:spcPts val="0"/>
              </a:spcBef>
              <a:defRPr sz="1800">
                <a:solidFill>
                  <a:srgbClr val="000000"/>
                </a:solidFill>
              </a:defRPr>
            </a:pPr>
            <a:r>
              <a:rPr sz="2800">
                <a:latin typeface="Helvetica Neue"/>
                <a:ea typeface="Helvetica Neue"/>
                <a:cs typeface="Helvetica Neue"/>
                <a:sym typeface="Helvetica Neue"/>
              </a:rPr>
              <a:t>通过自己查找资料，选择原材料的过程，培养解决问题的能力；</a:t>
            </a:r>
            <a:endParaRPr sz="2800">
              <a:latin typeface="Helvetica Neue"/>
              <a:ea typeface="Helvetica Neue"/>
              <a:cs typeface="Helvetica Neue"/>
              <a:sym typeface="Helvetica Neue"/>
            </a:endParaRPr>
          </a:p>
          <a:p>
            <a:pPr lvl="0" marL="355600" indent="-355600">
              <a:lnSpc>
                <a:spcPct val="120000"/>
              </a:lnSpc>
              <a:spcBef>
                <a:spcPts val="0"/>
              </a:spcBef>
              <a:defRPr sz="1800">
                <a:solidFill>
                  <a:srgbClr val="000000"/>
                </a:solidFill>
              </a:defRPr>
            </a:pPr>
            <a:r>
              <a:rPr sz="2800">
                <a:latin typeface="Helvetica Neue"/>
                <a:ea typeface="Helvetica Neue"/>
                <a:cs typeface="Helvetica Neue"/>
                <a:sym typeface="Helvetica Neue"/>
              </a:rPr>
              <a:t>通过学会妥协与坚持并举，换位思考，积极沟通，提升团队协作能力；</a:t>
            </a:r>
            <a:endParaRPr sz="2800">
              <a:latin typeface="Helvetica Neue"/>
              <a:ea typeface="Helvetica Neue"/>
              <a:cs typeface="Helvetica Neue"/>
              <a:sym typeface="Helvetica Neue"/>
            </a:endParaRPr>
          </a:p>
          <a:p>
            <a:pPr lvl="0" marL="355600" indent="-355600">
              <a:lnSpc>
                <a:spcPct val="120000"/>
              </a:lnSpc>
              <a:spcBef>
                <a:spcPts val="0"/>
              </a:spcBef>
              <a:defRPr sz="1800">
                <a:solidFill>
                  <a:srgbClr val="000000"/>
                </a:solidFill>
              </a:defRPr>
            </a:pPr>
            <a:r>
              <a:rPr sz="2800">
                <a:latin typeface="Helvetica Neue"/>
                <a:ea typeface="Helvetica Neue"/>
                <a:cs typeface="Helvetica Neue"/>
                <a:sym typeface="Helvetica Neue"/>
              </a:rPr>
              <a:t>通过发布大白机器人产品拉赞助，找投资，在体验真实市场环境过程中，提升创新思维能力。</a:t>
            </a:r>
          </a:p>
        </p:txBody>
      </p:sp>
      <p:sp>
        <p:nvSpPr>
          <p:cNvPr id="74" name="Shape 74"/>
          <p:cNvSpPr/>
          <p:nvPr/>
        </p:nvSpPr>
        <p:spPr>
          <a:xfrm>
            <a:off x="686792" y="2326309"/>
            <a:ext cx="5414434" cy="3612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2800">
                <a:solidFill>
                  <a:srgbClr val="0433FF"/>
                </a:solidFill>
                <a:latin typeface="Helvetica Neue"/>
                <a:ea typeface="Helvetica Neue"/>
                <a:cs typeface="Helvetica Neue"/>
                <a:sym typeface="Helvetica Neue"/>
              </a:rPr>
              <a:t>知识层面</a:t>
            </a:r>
            <a:endParaRPr b="1" sz="2800">
              <a:solidFill>
                <a:srgbClr val="0433FF"/>
              </a:solidFill>
              <a:latin typeface="Helvetica Neue"/>
              <a:ea typeface="Helvetica Neue"/>
              <a:cs typeface="Helvetica Neue"/>
              <a:sym typeface="Helvetica Neue"/>
            </a:endParaRPr>
          </a:p>
          <a:p>
            <a:pPr lvl="0" algn="l">
              <a:defRPr sz="1800"/>
            </a:pPr>
            <a:endParaRPr sz="2800">
              <a:latin typeface="Helvetica Neue"/>
              <a:ea typeface="Helvetica Neue"/>
              <a:cs typeface="Helvetica Neue"/>
              <a:sym typeface="Helvetica Neue"/>
            </a:endParaRPr>
          </a:p>
          <a:p>
            <a:pPr lvl="0" marL="355600" indent="-355600" algn="l">
              <a:lnSpc>
                <a:spcPct val="120000"/>
              </a:lnSpc>
              <a:buSzPct val="75000"/>
              <a:buFont typeface="Helvetica Neue"/>
              <a:buChar char="•"/>
              <a:defRPr sz="1800"/>
            </a:pPr>
            <a:r>
              <a:rPr sz="2800">
                <a:solidFill>
                  <a:srgbClr val="2F2F2F"/>
                </a:solidFill>
                <a:uFill>
                  <a:solidFill>
                    <a:srgbClr val="2F2F2F"/>
                  </a:solidFill>
                </a:uFill>
                <a:latin typeface="Helvetica Neue"/>
                <a:ea typeface="Helvetica Neue"/>
                <a:cs typeface="Helvetica Neue"/>
                <a:sym typeface="Helvetica Neue"/>
              </a:rPr>
              <a:t>机器人知识，</a:t>
            </a:r>
            <a:r>
              <a:rPr sz="2800">
                <a:solidFill>
                  <a:srgbClr val="2F2F2F"/>
                </a:solidFill>
                <a:uFill>
                  <a:solidFill>
                    <a:srgbClr val="2F2F2F"/>
                  </a:solidFill>
                </a:uFill>
                <a:latin typeface="Helvetica Neue"/>
                <a:ea typeface="Helvetica Neue"/>
                <a:cs typeface="Helvetica Neue"/>
                <a:sym typeface="Helvetica Neue"/>
              </a:rPr>
              <a:t>3D</a:t>
            </a:r>
            <a:r>
              <a:rPr sz="2800">
                <a:solidFill>
                  <a:srgbClr val="2F2F2F"/>
                </a:solidFill>
                <a:uFill>
                  <a:solidFill>
                    <a:srgbClr val="2F2F2F"/>
                  </a:solidFill>
                </a:uFill>
                <a:latin typeface="Helvetica Neue"/>
                <a:ea typeface="Helvetica Neue"/>
                <a:cs typeface="Helvetica Neue"/>
                <a:sym typeface="Helvetica Neue"/>
              </a:rPr>
              <a:t>打印技术及应用；</a:t>
            </a:r>
            <a:endParaRPr sz="2800">
              <a:solidFill>
                <a:srgbClr val="2F2F2F"/>
              </a:solidFill>
              <a:uFill>
                <a:solidFill>
                  <a:srgbClr val="2F2F2F"/>
                </a:solidFill>
              </a:uFill>
              <a:latin typeface="Helvetica Neue"/>
              <a:ea typeface="Helvetica Neue"/>
              <a:cs typeface="Helvetica Neue"/>
              <a:sym typeface="Helvetica Neue"/>
            </a:endParaRPr>
          </a:p>
          <a:p>
            <a:pPr lvl="0" marL="355600" indent="-355600" algn="l">
              <a:lnSpc>
                <a:spcPct val="120000"/>
              </a:lnSpc>
              <a:buSzPct val="75000"/>
              <a:buFont typeface="Helvetica Neue"/>
              <a:buChar char="•"/>
              <a:defRPr sz="1800"/>
            </a:pPr>
            <a:r>
              <a:rPr sz="2800">
                <a:solidFill>
                  <a:srgbClr val="2F2F2F"/>
                </a:solidFill>
                <a:uFill>
                  <a:solidFill>
                    <a:srgbClr val="2F2F2F"/>
                  </a:solidFill>
                </a:uFill>
                <a:latin typeface="Helvetica Neue"/>
                <a:ea typeface="Helvetica Neue"/>
                <a:cs typeface="Helvetica Neue"/>
                <a:sym typeface="Helvetica Neue"/>
              </a:rPr>
              <a:t>搜索引擎的使用；</a:t>
            </a:r>
            <a:endParaRPr sz="2800">
              <a:solidFill>
                <a:srgbClr val="2F2F2F"/>
              </a:solidFill>
              <a:uFill>
                <a:solidFill>
                  <a:srgbClr val="2F2F2F"/>
                </a:solidFill>
              </a:uFill>
              <a:latin typeface="Helvetica Neue"/>
              <a:ea typeface="Helvetica Neue"/>
              <a:cs typeface="Helvetica Neue"/>
              <a:sym typeface="Helvetica Neue"/>
            </a:endParaRPr>
          </a:p>
          <a:p>
            <a:pPr lvl="0" marL="355600" indent="-355600" algn="l">
              <a:lnSpc>
                <a:spcPct val="120000"/>
              </a:lnSpc>
              <a:buSzPct val="75000"/>
              <a:buFont typeface="Helvetica Neue"/>
              <a:buChar char="•"/>
              <a:defRPr sz="1800"/>
            </a:pPr>
            <a:r>
              <a:rPr sz="2800">
                <a:solidFill>
                  <a:srgbClr val="2F2F2F"/>
                </a:solidFill>
                <a:uFill>
                  <a:solidFill>
                    <a:srgbClr val="2F2F2F"/>
                  </a:solidFill>
                </a:uFill>
                <a:latin typeface="Helvetica Neue"/>
                <a:ea typeface="Helvetica Neue"/>
                <a:cs typeface="Helvetica Neue"/>
                <a:sym typeface="Helvetica Neue"/>
              </a:rPr>
              <a:t>声音电路板，</a:t>
            </a:r>
            <a:r>
              <a:rPr sz="2800">
                <a:solidFill>
                  <a:srgbClr val="2F2F2F"/>
                </a:solidFill>
                <a:uFill>
                  <a:solidFill>
                    <a:srgbClr val="2F2F2F"/>
                  </a:solidFill>
                </a:uFill>
                <a:latin typeface="Helvetica Neue"/>
                <a:ea typeface="Helvetica Neue"/>
                <a:cs typeface="Helvetica Neue"/>
                <a:sym typeface="Helvetica Neue"/>
              </a:rPr>
              <a:t>Arduion</a:t>
            </a:r>
            <a:r>
              <a:rPr sz="2800">
                <a:solidFill>
                  <a:srgbClr val="2F2F2F"/>
                </a:solidFill>
                <a:uFill>
                  <a:solidFill>
                    <a:srgbClr val="2F2F2F"/>
                  </a:solidFill>
                </a:uFill>
                <a:latin typeface="Helvetica Neue"/>
                <a:ea typeface="Helvetica Neue"/>
                <a:cs typeface="Helvetica Neue"/>
                <a:sym typeface="Helvetica Neue"/>
              </a:rPr>
              <a:t>电路板，灯的电子知识；</a:t>
            </a:r>
            <a:endParaRPr sz="2800">
              <a:solidFill>
                <a:srgbClr val="2F2F2F"/>
              </a:solidFill>
              <a:uFill>
                <a:solidFill>
                  <a:srgbClr val="2F2F2F"/>
                </a:solidFill>
              </a:uFill>
              <a:latin typeface="Helvetica Neue"/>
              <a:ea typeface="Helvetica Neue"/>
              <a:cs typeface="Helvetica Neue"/>
              <a:sym typeface="Helvetica Neue"/>
            </a:endParaRPr>
          </a:p>
          <a:p>
            <a:pPr lvl="0" marL="355600" indent="-355600" algn="l" defTabSz="266700">
              <a:lnSpc>
                <a:spcPct val="120000"/>
              </a:lnSpc>
              <a:buSzPct val="75000"/>
              <a:buFont typeface="Helvetica Neue"/>
              <a:buChar char="•"/>
              <a:defRPr sz="1800"/>
            </a:pPr>
            <a:r>
              <a:rPr sz="2800">
                <a:solidFill>
                  <a:srgbClr val="2F2F2F"/>
                </a:solidFill>
                <a:uFill>
                  <a:solidFill>
                    <a:srgbClr val="2F2F2F"/>
                  </a:solidFill>
                </a:uFill>
                <a:latin typeface="Helvetica Neue"/>
                <a:ea typeface="Helvetica Neue"/>
                <a:cs typeface="Helvetica Neue"/>
                <a:sym typeface="Helvetica Neue"/>
              </a:rPr>
              <a:t>思维导图。</a:t>
            </a:r>
          </a:p>
        </p:txBody>
      </p:sp>
      <p:pic>
        <p:nvPicPr>
          <p:cNvPr id="75" name="thumb_IMG_9288_1024.jpg"/>
          <p:cNvPicPr/>
          <p:nvPr/>
        </p:nvPicPr>
        <p:blipFill>
          <a:blip r:embed="rId2">
            <a:extLst/>
          </a:blip>
          <a:stretch>
            <a:fillRect/>
          </a:stretch>
        </p:blipFill>
        <p:spPr>
          <a:xfrm>
            <a:off x="6236170" y="3120353"/>
            <a:ext cx="6048971" cy="3172746"/>
          </a:xfrm>
          <a:prstGeom prst="rect">
            <a:avLst/>
          </a:prstGeom>
          <a:ln w="12700">
            <a:miter lim="400000"/>
          </a:ln>
        </p:spPr>
      </p:pic>
    </p:spTree>
  </p:cSld>
  <p:clrMapOvr>
    <a:masterClrMapping/>
  </p:clrMapOvr>
  <p:transition spd="slow" advClick="1">
    <p:cover dir="l"/>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nvSpPr>
        <p:spPr>
          <a:xfrm>
            <a:off x="571500" y="3776471"/>
            <a:ext cx="11861800" cy="54518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pPr>
            <a:endParaRPr sz="2400">
              <a:uFill>
                <a:solidFill/>
              </a:uFill>
            </a:endParaRPr>
          </a:p>
          <a:p>
            <a:pPr lvl="0" algn="l">
              <a:spcBef>
                <a:spcPts val="4200"/>
              </a:spcBef>
              <a:defRPr sz="1800"/>
            </a:pPr>
            <a:r>
              <a:rPr sz="2400">
                <a:uFill>
                  <a:solidFill/>
                </a:uFill>
              </a:rPr>
              <a:t>反馈一：让我看到了孩子其他方面的能力，包括跟小伙伴的合作，包括遇到困难时处理情绪的能力，这是这个项目难能可贵的地方。</a:t>
            </a:r>
            <a:endParaRPr sz="2400">
              <a:uFill>
                <a:solidFill/>
              </a:uFill>
            </a:endParaRPr>
          </a:p>
          <a:p>
            <a:pPr lvl="0" algn="l">
              <a:spcBef>
                <a:spcPts val="4200"/>
              </a:spcBef>
              <a:defRPr sz="1800"/>
            </a:pPr>
            <a:r>
              <a:rPr sz="2400">
                <a:uFill>
                  <a:solidFill/>
                </a:uFill>
              </a:rPr>
              <a:t>反馈二：孩子们可以动手、思考，还可以展示，这是我们国家的人相对弱势的地方，项目制学习对孩子这方面的能力有所挖掘，弥补了学校学习的不足</a:t>
            </a:r>
            <a:endParaRPr sz="2400">
              <a:uFill>
                <a:solidFill/>
              </a:uFill>
            </a:endParaRPr>
          </a:p>
          <a:p>
            <a:pPr lvl="0" algn="l">
              <a:spcBef>
                <a:spcPts val="4200"/>
              </a:spcBef>
              <a:defRPr sz="1800"/>
            </a:pPr>
            <a:r>
              <a:rPr sz="2400">
                <a:uFill>
                  <a:solidFill/>
                </a:uFill>
              </a:rPr>
              <a:t>反馈三：活动中跟所有的家长有互动。让家长参与进来，观察孩子跟平时不一样的表现，家长谈感受时孩子们特别安静，是整个活动的亮点。</a:t>
            </a:r>
            <a:endParaRPr sz="2400">
              <a:uFill>
                <a:solidFill/>
              </a:uFill>
            </a:endParaRPr>
          </a:p>
          <a:p>
            <a:pPr lvl="0" algn="l">
              <a:spcBef>
                <a:spcPts val="4200"/>
              </a:spcBef>
              <a:defRPr sz="1800"/>
            </a:pPr>
            <a:r>
              <a:rPr sz="2400">
                <a:uFill>
                  <a:solidFill/>
                </a:uFill>
              </a:rPr>
              <a:t>反馈四：我观察到在这个集体动作制作的过程中，孩子在遇到困难后，没有像在家一样哭闹寻求我的帮助，而是受周围小伙伴的影响，自己拼命想办法去完成，孩子的这个转变让我很欣慰。</a:t>
            </a:r>
          </a:p>
        </p:txBody>
      </p:sp>
      <p:sp>
        <p:nvSpPr>
          <p:cNvPr id="78" name="Shape 78"/>
          <p:cNvSpPr/>
          <p:nvPr>
            <p:ph type="title" idx="4294967295"/>
          </p:nvPr>
        </p:nvSpPr>
        <p:spPr>
          <a:xfrm>
            <a:off x="571499" y="296333"/>
            <a:ext cx="11861801" cy="1397001"/>
          </a:xfrm>
          <a:prstGeom prst="rect">
            <a:avLst/>
          </a:prstGeom>
        </p:spPr>
        <p:txBody>
          <a:bodyPr/>
          <a:lstStyle>
            <a:lvl1pPr>
              <a:defRPr b="1">
                <a:uFill>
                  <a:solidFill/>
                </a:uFill>
                <a:latin typeface="Helvetica Neue"/>
                <a:ea typeface="Helvetica Neue"/>
                <a:cs typeface="Helvetica Neue"/>
                <a:sym typeface="Helvetica Neue"/>
              </a:defRPr>
            </a:lvl1pPr>
          </a:lstStyle>
          <a:p>
            <a:pPr lvl="0">
              <a:defRPr b="0" sz="1800">
                <a:uFillTx/>
              </a:defRPr>
            </a:pPr>
            <a:r>
              <a:rPr b="1" sz="4200">
                <a:uFill>
                  <a:solidFill/>
                </a:uFill>
              </a:rPr>
              <a:t>第一期家长反馈</a:t>
            </a:r>
          </a:p>
        </p:txBody>
      </p:sp>
      <p:pic>
        <p:nvPicPr>
          <p:cNvPr id="79" name="thumb_2.pic_1024.jpg"/>
          <p:cNvPicPr/>
          <p:nvPr/>
        </p:nvPicPr>
        <p:blipFill>
          <a:blip r:embed="rId2">
            <a:extLst/>
          </a:blip>
          <a:stretch>
            <a:fillRect/>
          </a:stretch>
        </p:blipFill>
        <p:spPr>
          <a:xfrm>
            <a:off x="4949393" y="349250"/>
            <a:ext cx="7314574" cy="411522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lvl1pPr>
              <a:defRPr b="1">
                <a:latin typeface="Helvetica Neue"/>
                <a:ea typeface="Helvetica Neue"/>
                <a:cs typeface="Helvetica Neue"/>
                <a:sym typeface="Helvetica Neue"/>
              </a:defRPr>
            </a:lvl1pPr>
          </a:lstStyle>
          <a:p>
            <a:pPr lvl="0">
              <a:defRPr b="0" sz="1800"/>
            </a:pPr>
            <a:r>
              <a:rPr b="1" sz="4200"/>
              <a:t>小创客要求</a:t>
            </a:r>
          </a:p>
        </p:txBody>
      </p:sp>
      <p:sp>
        <p:nvSpPr>
          <p:cNvPr id="82" name="Shape 82"/>
          <p:cNvSpPr/>
          <p:nvPr>
            <p:ph type="body" idx="1"/>
          </p:nvPr>
        </p:nvSpPr>
        <p:spPr>
          <a:xfrm>
            <a:off x="876300" y="3220310"/>
            <a:ext cx="3496734" cy="4298090"/>
          </a:xfrm>
          <a:prstGeom prst="rect">
            <a:avLst/>
          </a:prstGeom>
        </p:spPr>
        <p:txBody>
          <a:bodyPr/>
          <a:lstStyle/>
          <a:p>
            <a:pPr lvl="0" marL="333756" indent="-333756" defTabSz="426466">
              <a:spcBef>
                <a:spcPts val="3000"/>
              </a:spcBef>
              <a:defRPr sz="1800">
                <a:solidFill>
                  <a:srgbClr val="000000"/>
                </a:solidFill>
              </a:defRPr>
            </a:pPr>
            <a:r>
              <a:rPr sz="2628"/>
              <a:t>9-12岁</a:t>
            </a:r>
            <a:endParaRPr sz="2628"/>
          </a:p>
          <a:p>
            <a:pPr lvl="0" marL="333756" indent="-333756" defTabSz="426466">
              <a:spcBef>
                <a:spcPts val="3000"/>
              </a:spcBef>
              <a:defRPr sz="1800">
                <a:solidFill>
                  <a:srgbClr val="000000"/>
                </a:solidFill>
              </a:defRPr>
            </a:pPr>
            <a:r>
              <a:rPr sz="2628"/>
              <a:t>爱动手</a:t>
            </a:r>
            <a:endParaRPr sz="2628"/>
          </a:p>
          <a:p>
            <a:pPr lvl="0" marL="333756" indent="-333756" defTabSz="426466">
              <a:spcBef>
                <a:spcPts val="3000"/>
              </a:spcBef>
              <a:defRPr sz="1800">
                <a:solidFill>
                  <a:srgbClr val="000000"/>
                </a:solidFill>
              </a:defRPr>
            </a:pPr>
            <a:r>
              <a:rPr sz="2628"/>
              <a:t>爱动脑</a:t>
            </a:r>
            <a:endParaRPr sz="2628"/>
          </a:p>
          <a:p>
            <a:pPr lvl="0" marL="333756" indent="-333756" defTabSz="426466">
              <a:spcBef>
                <a:spcPts val="3000"/>
              </a:spcBef>
              <a:defRPr sz="1800">
                <a:solidFill>
                  <a:srgbClr val="000000"/>
                </a:solidFill>
              </a:defRPr>
            </a:pPr>
            <a:r>
              <a:rPr sz="2628"/>
              <a:t>充满好奇心</a:t>
            </a:r>
            <a:endParaRPr sz="2628"/>
          </a:p>
          <a:p>
            <a:pPr lvl="0" marL="333756" indent="-333756" defTabSz="426466">
              <a:spcBef>
                <a:spcPts val="3000"/>
              </a:spcBef>
              <a:defRPr sz="1800">
                <a:solidFill>
                  <a:srgbClr val="000000"/>
                </a:solidFill>
              </a:defRPr>
            </a:pPr>
            <a:r>
              <a:rPr sz="2628"/>
              <a:t>喜欢挑战</a:t>
            </a:r>
            <a:endParaRPr sz="2628"/>
          </a:p>
          <a:p>
            <a:pPr lvl="0" marL="333756" indent="-333756" defTabSz="426466">
              <a:spcBef>
                <a:spcPts val="3000"/>
              </a:spcBef>
              <a:defRPr sz="1800">
                <a:solidFill>
                  <a:srgbClr val="000000"/>
                </a:solidFill>
              </a:defRPr>
            </a:pPr>
            <a:r>
              <a:rPr sz="2628"/>
              <a:t>北京城仅限20人</a:t>
            </a:r>
          </a:p>
        </p:txBody>
      </p:sp>
      <p:pic>
        <p:nvPicPr>
          <p:cNvPr id="83" name="27.jpg"/>
          <p:cNvPicPr/>
          <p:nvPr/>
        </p:nvPicPr>
        <p:blipFill>
          <a:blip r:embed="rId2">
            <a:extLst/>
          </a:blip>
          <a:stretch>
            <a:fillRect/>
          </a:stretch>
        </p:blipFill>
        <p:spPr>
          <a:xfrm>
            <a:off x="5394923" y="2215090"/>
            <a:ext cx="6311452" cy="6695020"/>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xfrm>
            <a:off x="571499" y="93133"/>
            <a:ext cx="11861801" cy="1397001"/>
          </a:xfrm>
          <a:prstGeom prst="rect">
            <a:avLst/>
          </a:prstGeom>
        </p:spPr>
        <p:txBody>
          <a:bodyPr/>
          <a:lstStyle>
            <a:lvl1pPr>
              <a:defRPr b="1">
                <a:latin typeface="Helvetica Neue"/>
                <a:ea typeface="Helvetica Neue"/>
                <a:cs typeface="Helvetica Neue"/>
                <a:sym typeface="Helvetica Neue"/>
              </a:defRPr>
            </a:lvl1pPr>
          </a:lstStyle>
          <a:p>
            <a:pPr lvl="0">
              <a:defRPr b="0" sz="1800"/>
            </a:pPr>
            <a:r>
              <a:rPr b="1" sz="4200"/>
              <a:t>项目时间／地点／费用</a:t>
            </a:r>
          </a:p>
        </p:txBody>
      </p:sp>
      <p:sp>
        <p:nvSpPr>
          <p:cNvPr id="86" name="Shape 86"/>
          <p:cNvSpPr/>
          <p:nvPr>
            <p:ph type="body" idx="1"/>
          </p:nvPr>
        </p:nvSpPr>
        <p:spPr>
          <a:xfrm>
            <a:off x="571500" y="1938995"/>
            <a:ext cx="11861800" cy="6989234"/>
          </a:xfrm>
          <a:prstGeom prst="rect">
            <a:avLst/>
          </a:prstGeom>
        </p:spPr>
        <p:txBody>
          <a:bodyPr/>
          <a:lstStyle/>
          <a:p>
            <a:pPr lvl="0" marL="0" indent="0" defTabSz="262889">
              <a:spcBef>
                <a:spcPts val="500"/>
              </a:spcBef>
              <a:buSzTx/>
              <a:buFontTx/>
              <a:buNone/>
              <a:defRPr sz="1800">
                <a:solidFill>
                  <a:srgbClr val="000000"/>
                </a:solidFill>
              </a:defRPr>
            </a:pPr>
            <a:r>
              <a:rPr b="1" sz="1619">
                <a:latin typeface="Helvetica Neue"/>
                <a:ea typeface="Helvetica Neue"/>
                <a:cs typeface="Helvetica Neue"/>
                <a:sym typeface="Helvetica Neue"/>
              </a:rPr>
              <a:t>时间：</a:t>
            </a:r>
            <a:endParaRPr b="1" sz="1619">
              <a:latin typeface="Helvetica Neue"/>
              <a:ea typeface="Helvetica Neue"/>
              <a:cs typeface="Helvetica Neue"/>
              <a:sym typeface="Helvetica Neue"/>
            </a:endParaRPr>
          </a:p>
          <a:p>
            <a:pPr lvl="0" marL="0" indent="0" defTabSz="262889">
              <a:spcBef>
                <a:spcPts val="500"/>
              </a:spcBef>
              <a:buSzTx/>
              <a:buFontTx/>
              <a:buNone/>
              <a:defRPr sz="1800">
                <a:solidFill>
                  <a:srgbClr val="000000"/>
                </a:solidFill>
              </a:defRPr>
            </a:pPr>
            <a:r>
              <a:rPr sz="1619"/>
              <a:t>－第一次课（线上）2015年12月1日晚上19:30（周二）</a:t>
            </a:r>
            <a:endParaRPr sz="1619"/>
          </a:p>
          <a:p>
            <a:pPr lvl="0" marL="0" indent="0" defTabSz="262889">
              <a:spcBef>
                <a:spcPts val="500"/>
              </a:spcBef>
              <a:buSzTx/>
              <a:buFontTx/>
              <a:buNone/>
              <a:defRPr sz="1800">
                <a:solidFill>
                  <a:srgbClr val="000000"/>
                </a:solidFill>
              </a:defRPr>
            </a:pPr>
            <a:r>
              <a:rPr sz="1619"/>
              <a:t>－第二次课（线下）2015年12月6日上午14:00-16:30（周日）</a:t>
            </a:r>
            <a:endParaRPr sz="1619"/>
          </a:p>
          <a:p>
            <a:pPr lvl="0" marL="0" indent="0" defTabSz="262889">
              <a:spcBef>
                <a:spcPts val="500"/>
              </a:spcBef>
              <a:buSzTx/>
              <a:buFontTx/>
              <a:buNone/>
              <a:defRPr sz="1800">
                <a:solidFill>
                  <a:srgbClr val="000000"/>
                </a:solidFill>
              </a:defRPr>
            </a:pPr>
            <a:r>
              <a:rPr sz="1619"/>
              <a:t>－第三次课（线下）2015年12月13日上午14:00-17:00（周日）</a:t>
            </a:r>
            <a:endParaRPr sz="1619"/>
          </a:p>
          <a:p>
            <a:pPr lvl="0" marL="0" indent="0" defTabSz="262889">
              <a:spcBef>
                <a:spcPts val="500"/>
              </a:spcBef>
              <a:buSzTx/>
              <a:buFontTx/>
              <a:buNone/>
              <a:defRPr sz="1800">
                <a:solidFill>
                  <a:srgbClr val="000000"/>
                </a:solidFill>
              </a:defRPr>
            </a:pPr>
            <a:endParaRPr sz="1619"/>
          </a:p>
          <a:p>
            <a:pPr lvl="0" marL="0" indent="0" defTabSz="262889">
              <a:spcBef>
                <a:spcPts val="500"/>
              </a:spcBef>
              <a:buSzTx/>
              <a:buFontTx/>
              <a:buNone/>
              <a:defRPr sz="1800">
                <a:solidFill>
                  <a:srgbClr val="000000"/>
                </a:solidFill>
              </a:defRPr>
            </a:pPr>
            <a:r>
              <a:rPr b="1" sz="1619">
                <a:latin typeface="Helvetica Neue"/>
                <a:ea typeface="Helvetica Neue"/>
                <a:cs typeface="Helvetica Neue"/>
                <a:sym typeface="Helvetica Neue"/>
              </a:rPr>
              <a:t>上课地点</a:t>
            </a:r>
            <a:r>
              <a:rPr sz="1619"/>
              <a:t>：</a:t>
            </a:r>
            <a:endParaRPr sz="1619"/>
          </a:p>
          <a:p>
            <a:pPr lvl="0" marL="0" indent="0" defTabSz="262889">
              <a:spcBef>
                <a:spcPts val="500"/>
              </a:spcBef>
              <a:buSzTx/>
              <a:buFontTx/>
              <a:buNone/>
              <a:defRPr sz="1800">
                <a:solidFill>
                  <a:srgbClr val="000000"/>
                </a:solidFill>
              </a:defRPr>
            </a:pPr>
            <a:r>
              <a:rPr sz="1619"/>
              <a:t>    海淀区 花园路甲13号，庚坊国际8号楼301室</a:t>
            </a:r>
            <a:endParaRPr sz="1619"/>
          </a:p>
          <a:p>
            <a:pPr lvl="0" marL="0" indent="0" defTabSz="262889">
              <a:spcBef>
                <a:spcPts val="500"/>
              </a:spcBef>
              <a:buSzTx/>
              <a:buFontTx/>
              <a:buNone/>
              <a:defRPr sz="1800">
                <a:solidFill>
                  <a:srgbClr val="000000"/>
                </a:solidFill>
              </a:defRPr>
            </a:pPr>
            <a:endParaRPr sz="1619"/>
          </a:p>
          <a:p>
            <a:pPr lvl="0" marL="0" indent="0" defTabSz="262889">
              <a:spcBef>
                <a:spcPts val="500"/>
              </a:spcBef>
              <a:buSzTx/>
              <a:buFontTx/>
              <a:buNone/>
              <a:defRPr sz="1800">
                <a:solidFill>
                  <a:srgbClr val="000000"/>
                </a:solidFill>
              </a:defRPr>
            </a:pPr>
            <a:r>
              <a:rPr b="1" sz="1619">
                <a:latin typeface="Helvetica Neue"/>
                <a:ea typeface="Helvetica Neue"/>
                <a:cs typeface="Helvetica Neue"/>
                <a:sym typeface="Helvetica Neue"/>
              </a:rPr>
              <a:t>费用</a:t>
            </a:r>
            <a:r>
              <a:rPr sz="1619"/>
              <a:t>：</a:t>
            </a:r>
            <a:endParaRPr sz="1619"/>
          </a:p>
          <a:p>
            <a:pPr lvl="0" marL="0" indent="0" defTabSz="262889">
              <a:spcBef>
                <a:spcPts val="500"/>
              </a:spcBef>
              <a:buSzTx/>
              <a:buFontTx/>
              <a:buNone/>
              <a:defRPr sz="1800">
                <a:solidFill>
                  <a:srgbClr val="000000"/>
                </a:solidFill>
              </a:defRPr>
            </a:pPr>
            <a:r>
              <a:rPr sz="1619"/>
              <a:t>市场价：培训费1980元（不含材料费）</a:t>
            </a:r>
            <a:endParaRPr sz="1619"/>
          </a:p>
          <a:p>
            <a:pPr lvl="0" marL="0" indent="0" defTabSz="262889">
              <a:spcBef>
                <a:spcPts val="500"/>
              </a:spcBef>
              <a:buSzTx/>
              <a:buFontTx/>
              <a:buNone/>
              <a:defRPr sz="1800">
                <a:solidFill>
                  <a:srgbClr val="000000"/>
                </a:solidFill>
              </a:defRPr>
            </a:pPr>
            <a:r>
              <a:rPr sz="1619"/>
              <a:t>体验价：培训费980元，材料费：300元，共1280元</a:t>
            </a:r>
            <a:endParaRPr sz="1619"/>
          </a:p>
          <a:p>
            <a:pPr lvl="0" marL="0" indent="0" defTabSz="262889">
              <a:spcBef>
                <a:spcPts val="500"/>
              </a:spcBef>
              <a:buSzTx/>
              <a:buFontTx/>
              <a:buNone/>
              <a:defRPr sz="1800">
                <a:solidFill>
                  <a:srgbClr val="000000"/>
                </a:solidFill>
              </a:defRPr>
            </a:pPr>
            <a:endParaRPr b="1" sz="1619">
              <a:latin typeface="Helvetica Neue"/>
              <a:ea typeface="Helvetica Neue"/>
              <a:cs typeface="Helvetica Neue"/>
              <a:sym typeface="Helvetica Neue"/>
            </a:endParaRPr>
          </a:p>
          <a:p>
            <a:pPr lvl="0" marL="0" indent="0" defTabSz="262889">
              <a:spcBef>
                <a:spcPts val="500"/>
              </a:spcBef>
              <a:buSzTx/>
              <a:buFontTx/>
              <a:buNone/>
              <a:defRPr sz="1800">
                <a:solidFill>
                  <a:srgbClr val="000000"/>
                </a:solidFill>
              </a:defRPr>
            </a:pPr>
            <a:r>
              <a:rPr b="1" sz="1619">
                <a:latin typeface="Helvetica Neue"/>
                <a:ea typeface="Helvetica Neue"/>
                <a:cs typeface="Helvetica Neue"/>
                <a:sym typeface="Helvetica Neue"/>
              </a:rPr>
              <a:t>退费规定：</a:t>
            </a:r>
            <a:endParaRPr b="1" sz="1619">
              <a:latin typeface="Helvetica Neue"/>
              <a:ea typeface="Helvetica Neue"/>
              <a:cs typeface="Helvetica Neue"/>
              <a:sym typeface="Helvetica Neue"/>
            </a:endParaRPr>
          </a:p>
          <a:p>
            <a:pPr lvl="0" marL="302894" indent="-302894" defTabSz="262889">
              <a:spcBef>
                <a:spcPts val="500"/>
              </a:spcBef>
              <a:buSzPct val="100000"/>
              <a:buFontTx/>
              <a:buAutoNum type="arabicPeriod" startAt="1"/>
              <a:defRPr sz="1800">
                <a:solidFill>
                  <a:srgbClr val="000000"/>
                </a:solidFill>
              </a:defRPr>
            </a:pPr>
            <a:r>
              <a:rPr sz="1619">
                <a:uFill>
                  <a:solidFill/>
                </a:uFill>
                <a:latin typeface="幼圆"/>
                <a:ea typeface="幼圆"/>
                <a:cs typeface="幼圆"/>
                <a:sym typeface="幼圆"/>
              </a:rPr>
              <a:t>如果在开课前</a:t>
            </a:r>
            <a:r>
              <a:rPr sz="1619">
                <a:uFill>
                  <a:solidFill/>
                </a:uFill>
              </a:rPr>
              <a:t>7</a:t>
            </a:r>
            <a:r>
              <a:rPr sz="1619">
                <a:uFill>
                  <a:solidFill/>
                </a:uFill>
                <a:latin typeface="幼圆"/>
                <a:ea typeface="幼圆"/>
                <a:cs typeface="幼圆"/>
                <a:sym typeface="幼圆"/>
              </a:rPr>
              <a:t>天，因学员个人原因无法上课，可退还已缴纳培训费的</a:t>
            </a:r>
            <a:r>
              <a:rPr sz="1619">
                <a:uFill>
                  <a:solidFill/>
                </a:uFill>
              </a:rPr>
              <a:t>100%</a:t>
            </a:r>
            <a:r>
              <a:rPr sz="1619">
                <a:uFill>
                  <a:solidFill/>
                </a:uFill>
                <a:latin typeface="幼圆"/>
                <a:ea typeface="幼圆"/>
                <a:cs typeface="幼圆"/>
                <a:sym typeface="幼圆"/>
              </a:rPr>
              <a:t>；</a:t>
            </a:r>
            <a:endParaRPr sz="1619">
              <a:uFill>
                <a:solidFill/>
              </a:uFill>
              <a:latin typeface="幼圆"/>
              <a:ea typeface="幼圆"/>
              <a:cs typeface="幼圆"/>
              <a:sym typeface="幼圆"/>
            </a:endParaRPr>
          </a:p>
          <a:p>
            <a:pPr lvl="0" marL="302894" indent="-302894" defTabSz="262889">
              <a:spcBef>
                <a:spcPts val="500"/>
              </a:spcBef>
              <a:buSzPct val="100000"/>
              <a:buFontTx/>
              <a:buAutoNum type="arabicPeriod" startAt="1"/>
              <a:defRPr sz="1800">
                <a:solidFill>
                  <a:srgbClr val="000000"/>
                </a:solidFill>
              </a:defRPr>
            </a:pPr>
            <a:r>
              <a:rPr sz="1619">
                <a:uFill>
                  <a:solidFill/>
                </a:uFill>
                <a:latin typeface="幼圆"/>
                <a:ea typeface="幼圆"/>
                <a:cs typeface="幼圆"/>
                <a:sym typeface="幼圆"/>
              </a:rPr>
              <a:t>如果在开课前</a:t>
            </a:r>
            <a:r>
              <a:rPr sz="1619">
                <a:uFill>
                  <a:solidFill/>
                </a:uFill>
              </a:rPr>
              <a:t>1</a:t>
            </a:r>
            <a:r>
              <a:rPr sz="1619">
                <a:uFill>
                  <a:solidFill/>
                </a:uFill>
                <a:latin typeface="幼圆"/>
                <a:ea typeface="幼圆"/>
                <a:cs typeface="幼圆"/>
                <a:sym typeface="幼圆"/>
              </a:rPr>
              <a:t>天至</a:t>
            </a:r>
            <a:r>
              <a:rPr sz="1619">
                <a:uFill>
                  <a:solidFill/>
                </a:uFill>
              </a:rPr>
              <a:t>6</a:t>
            </a:r>
            <a:r>
              <a:rPr sz="1619">
                <a:uFill>
                  <a:solidFill/>
                </a:uFill>
                <a:latin typeface="幼圆"/>
                <a:ea typeface="幼圆"/>
                <a:cs typeface="幼圆"/>
                <a:sym typeface="幼圆"/>
              </a:rPr>
              <a:t>天，因学员个人原因无法上课，则可退还已缴纳培训费的</a:t>
            </a:r>
            <a:r>
              <a:rPr sz="1619">
                <a:uFill>
                  <a:solidFill/>
                </a:uFill>
              </a:rPr>
              <a:t>80</a:t>
            </a:r>
            <a:r>
              <a:rPr sz="1619">
                <a:uFill>
                  <a:solidFill/>
                </a:uFill>
                <a:latin typeface="幼圆"/>
                <a:ea typeface="幼圆"/>
                <a:cs typeface="幼圆"/>
                <a:sym typeface="幼圆"/>
              </a:rPr>
              <a:t>％；</a:t>
            </a:r>
            <a:endParaRPr sz="1619">
              <a:uFill>
                <a:solidFill/>
              </a:uFill>
              <a:latin typeface="幼圆"/>
              <a:ea typeface="幼圆"/>
              <a:cs typeface="幼圆"/>
              <a:sym typeface="幼圆"/>
            </a:endParaRPr>
          </a:p>
          <a:p>
            <a:pPr lvl="0" marL="302894" indent="-302894" defTabSz="262889">
              <a:spcBef>
                <a:spcPts val="500"/>
              </a:spcBef>
              <a:buSzPct val="100000"/>
              <a:buFontTx/>
              <a:buAutoNum type="arabicPeriod" startAt="1"/>
              <a:defRPr sz="1800">
                <a:solidFill>
                  <a:srgbClr val="000000"/>
                </a:solidFill>
              </a:defRPr>
            </a:pPr>
            <a:r>
              <a:rPr sz="1619">
                <a:uFill>
                  <a:solidFill/>
                </a:uFill>
                <a:latin typeface="幼圆"/>
                <a:ea typeface="幼圆"/>
                <a:cs typeface="幼圆"/>
                <a:sym typeface="幼圆"/>
              </a:rPr>
              <a:t>开课后不再接受任何理由的退费申请。</a:t>
            </a:r>
            <a:endParaRPr sz="1619">
              <a:uFill>
                <a:solidFill/>
              </a:uFill>
            </a:endParaRPr>
          </a:p>
          <a:p>
            <a:pPr lvl="0" marL="0" indent="0" defTabSz="262889">
              <a:spcBef>
                <a:spcPts val="500"/>
              </a:spcBef>
              <a:buSzTx/>
              <a:buFontTx/>
              <a:buNone/>
              <a:defRPr sz="1800">
                <a:solidFill>
                  <a:srgbClr val="000000"/>
                </a:solidFill>
              </a:defRPr>
            </a:pPr>
            <a:endParaRPr b="1" sz="1619">
              <a:uFill>
                <a:solidFill/>
              </a:uFill>
              <a:latin typeface="Helvetica Neue"/>
              <a:ea typeface="Helvetica Neue"/>
              <a:cs typeface="Helvetica Neue"/>
              <a:sym typeface="Helvetica Neue"/>
            </a:endParaRPr>
          </a:p>
          <a:p>
            <a:pPr lvl="0" marL="0" indent="0" defTabSz="262889">
              <a:spcBef>
                <a:spcPts val="500"/>
              </a:spcBef>
              <a:buSzTx/>
              <a:buFontTx/>
              <a:buNone/>
              <a:defRPr sz="1800">
                <a:solidFill>
                  <a:srgbClr val="000000"/>
                </a:solidFill>
              </a:defRPr>
            </a:pPr>
            <a:r>
              <a:rPr b="1" sz="1619">
                <a:uFill>
                  <a:solidFill/>
                </a:uFill>
                <a:latin typeface="幼圆"/>
                <a:ea typeface="幼圆"/>
                <a:cs typeface="幼圆"/>
                <a:sym typeface="幼圆"/>
              </a:rPr>
              <a:t>备注：</a:t>
            </a:r>
            <a:endParaRPr b="1" sz="1619">
              <a:uFill>
                <a:solidFill/>
              </a:uFill>
              <a:latin typeface="幼圆"/>
              <a:ea typeface="幼圆"/>
              <a:cs typeface="幼圆"/>
              <a:sym typeface="幼圆"/>
            </a:endParaRPr>
          </a:p>
          <a:p>
            <a:pPr lvl="0" marL="505145" indent="-505145" defTabSz="262889">
              <a:spcBef>
                <a:spcPts val="500"/>
              </a:spcBef>
              <a:buSzPct val="100000"/>
              <a:buFontTx/>
              <a:buAutoNum type="arabicPeriod" startAt="1"/>
              <a:defRPr sz="1800">
                <a:solidFill>
                  <a:srgbClr val="000000"/>
                </a:solidFill>
              </a:defRPr>
            </a:pPr>
            <a:r>
              <a:rPr sz="1619">
                <a:uFill>
                  <a:solidFill/>
                </a:uFill>
                <a:latin typeface="幼圆"/>
                <a:ea typeface="幼圆"/>
                <a:cs typeface="幼圆"/>
                <a:sym typeface="幼圆"/>
              </a:rPr>
              <a:t>任何情况下材料费不退（因为主办方在家长缴费后第一时间已经采购并制作原材料）；</a:t>
            </a:r>
            <a:endParaRPr sz="1619">
              <a:uFill>
                <a:solidFill/>
              </a:uFill>
            </a:endParaRPr>
          </a:p>
          <a:p>
            <a:pPr lvl="0" marL="505145" indent="-505145" defTabSz="262889">
              <a:spcBef>
                <a:spcPts val="500"/>
              </a:spcBef>
              <a:buSzPct val="100000"/>
              <a:buFontTx/>
              <a:buAutoNum type="arabicPeriod" startAt="1"/>
              <a:defRPr sz="1800">
                <a:solidFill>
                  <a:srgbClr val="000000"/>
                </a:solidFill>
              </a:defRPr>
            </a:pPr>
            <a:r>
              <a:rPr sz="1619">
                <a:uFill>
                  <a:solidFill/>
                </a:uFill>
                <a:latin typeface="幼圆"/>
                <a:ea typeface="幼圆"/>
                <a:cs typeface="幼圆"/>
                <a:sym typeface="幼圆"/>
              </a:rPr>
              <a:t>如果学员本人因故无法参加本期活动，可以在征得主办方同意的情况下，家长自行转让名额。</a:t>
            </a:r>
            <a:endParaRPr sz="1619"/>
          </a:p>
          <a:p>
            <a:pPr lvl="0" marL="0" indent="0" defTabSz="262889">
              <a:spcBef>
                <a:spcPts val="500"/>
              </a:spcBef>
              <a:buSzTx/>
              <a:buFontTx/>
              <a:buNone/>
              <a:defRPr sz="1800">
                <a:solidFill>
                  <a:srgbClr val="000000"/>
                </a:solidFill>
              </a:defRPr>
            </a:pPr>
            <a:endParaRPr b="1" sz="1619">
              <a:latin typeface="Helvetica Neue"/>
              <a:ea typeface="Helvetica Neue"/>
              <a:cs typeface="Helvetica Neue"/>
              <a:sym typeface="Helvetica Neue"/>
            </a:endParaRPr>
          </a:p>
          <a:p>
            <a:pPr lvl="0" marL="0" indent="0" defTabSz="262889">
              <a:spcBef>
                <a:spcPts val="500"/>
              </a:spcBef>
              <a:buSzTx/>
              <a:buFontTx/>
              <a:buNone/>
              <a:defRPr sz="1800">
                <a:solidFill>
                  <a:srgbClr val="000000"/>
                </a:solidFill>
              </a:defRPr>
            </a:pPr>
            <a:r>
              <a:rPr b="1" sz="1619">
                <a:latin typeface="Helvetica Neue"/>
                <a:ea typeface="Helvetica Neue"/>
                <a:cs typeface="Helvetica Neue"/>
                <a:sym typeface="Helvetica Neue"/>
              </a:rPr>
              <a:t>人数：</a:t>
            </a:r>
            <a:endParaRPr b="1" sz="1619">
              <a:latin typeface="Helvetica Neue"/>
              <a:ea typeface="Helvetica Neue"/>
              <a:cs typeface="Helvetica Neue"/>
              <a:sym typeface="Helvetica Neue"/>
            </a:endParaRPr>
          </a:p>
          <a:p>
            <a:pPr lvl="0" marL="0" indent="0" defTabSz="262889">
              <a:spcBef>
                <a:spcPts val="500"/>
              </a:spcBef>
              <a:buSzTx/>
              <a:buFontTx/>
              <a:buNone/>
              <a:defRPr sz="1800">
                <a:solidFill>
                  <a:srgbClr val="000000"/>
                </a:solidFill>
              </a:defRPr>
            </a:pPr>
            <a:r>
              <a:rPr sz="1619"/>
              <a:t>6人开班，12人满班。</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8" name="thumb_1.pic_hd_1024.jpg"/>
          <p:cNvPicPr/>
          <p:nvPr/>
        </p:nvPicPr>
        <p:blipFill>
          <a:blip r:embed="rId2">
            <a:extLst/>
          </a:blip>
          <a:stretch>
            <a:fillRect/>
          </a:stretch>
        </p:blipFill>
        <p:spPr>
          <a:xfrm>
            <a:off x="457827" y="4722283"/>
            <a:ext cx="1189568" cy="1189567"/>
          </a:xfrm>
          <a:prstGeom prst="rect">
            <a:avLst/>
          </a:prstGeom>
          <a:ln w="12700">
            <a:miter lim="400000"/>
          </a:ln>
        </p:spPr>
      </p:pic>
      <p:pic>
        <p:nvPicPr>
          <p:cNvPr id="89" name="thumb_童趣大未来_1024.jpg"/>
          <p:cNvPicPr/>
          <p:nvPr/>
        </p:nvPicPr>
        <p:blipFill>
          <a:blip r:embed="rId3">
            <a:extLst/>
          </a:blip>
          <a:stretch>
            <a:fillRect/>
          </a:stretch>
        </p:blipFill>
        <p:spPr>
          <a:xfrm>
            <a:off x="638064" y="2087033"/>
            <a:ext cx="829094" cy="748937"/>
          </a:xfrm>
          <a:prstGeom prst="rect">
            <a:avLst/>
          </a:prstGeom>
          <a:ln w="12700">
            <a:miter lim="400000"/>
          </a:ln>
        </p:spPr>
      </p:pic>
      <p:sp>
        <p:nvSpPr>
          <p:cNvPr id="90" name="Shape 90"/>
          <p:cNvSpPr/>
          <p:nvPr>
            <p:ph type="title"/>
          </p:nvPr>
        </p:nvSpPr>
        <p:spPr>
          <a:prstGeom prst="rect">
            <a:avLst/>
          </a:prstGeom>
        </p:spPr>
        <p:txBody>
          <a:bodyPr/>
          <a:lstStyle>
            <a:lvl1pPr>
              <a:defRPr b="1">
                <a:latin typeface="Helvetica Neue"/>
                <a:ea typeface="Helvetica Neue"/>
                <a:cs typeface="Helvetica Neue"/>
                <a:sym typeface="Helvetica Neue"/>
              </a:defRPr>
            </a:lvl1pPr>
          </a:lstStyle>
          <a:p>
            <a:pPr lvl="0">
              <a:defRPr b="0" sz="1800"/>
            </a:pPr>
            <a:r>
              <a:rPr b="1" sz="4200"/>
              <a:t>关于我们</a:t>
            </a:r>
          </a:p>
        </p:txBody>
      </p:sp>
      <p:sp>
        <p:nvSpPr>
          <p:cNvPr id="91" name="Shape 91"/>
          <p:cNvSpPr/>
          <p:nvPr>
            <p:ph type="body" idx="1"/>
          </p:nvPr>
        </p:nvSpPr>
        <p:spPr>
          <a:prstGeom prst="rect">
            <a:avLst/>
          </a:prstGeom>
        </p:spPr>
        <p:txBody>
          <a:bodyPr/>
          <a:lstStyle/>
          <a:p>
            <a:pPr lvl="0" marL="0" indent="0" defTabSz="449833">
              <a:spcBef>
                <a:spcPts val="3200"/>
              </a:spcBef>
              <a:buSzTx/>
              <a:buFontTx/>
              <a:buNone/>
              <a:defRPr sz="1800">
                <a:solidFill>
                  <a:srgbClr val="000000"/>
                </a:solidFill>
              </a:defRPr>
            </a:pPr>
            <a:r>
              <a:rPr b="1" sz="2772">
                <a:solidFill>
                  <a:srgbClr val="FF2F92"/>
                </a:solidFill>
                <a:latin typeface="Helvetica Neue"/>
                <a:ea typeface="Helvetica Neue"/>
                <a:cs typeface="Helvetica Neue"/>
                <a:sym typeface="Helvetica Neue"/>
              </a:rPr>
              <a:t>           </a:t>
            </a:r>
            <a:endParaRPr b="1" sz="2772">
              <a:solidFill>
                <a:srgbClr val="FF2F92"/>
              </a:solidFill>
              <a:latin typeface="Helvetica Neue"/>
              <a:ea typeface="Helvetica Neue"/>
              <a:cs typeface="Helvetica Neue"/>
              <a:sym typeface="Helvetica Neue"/>
            </a:endParaRPr>
          </a:p>
          <a:p>
            <a:pPr lvl="0" marL="0" indent="0" defTabSz="449833">
              <a:spcBef>
                <a:spcPts val="3200"/>
              </a:spcBef>
              <a:buSzTx/>
              <a:buFontTx/>
              <a:buNone/>
              <a:defRPr sz="1800">
                <a:solidFill>
                  <a:srgbClr val="000000"/>
                </a:solidFill>
              </a:defRPr>
            </a:pPr>
            <a:r>
              <a:rPr b="1" sz="2772">
                <a:solidFill>
                  <a:srgbClr val="FF2F92"/>
                </a:solidFill>
                <a:uFill>
                  <a:solidFill>
                    <a:srgbClr val="262626"/>
                  </a:solidFill>
                </a:uFill>
                <a:latin typeface="Helvetica Neue"/>
                <a:ea typeface="Helvetica Neue"/>
                <a:cs typeface="Helvetica Neue"/>
                <a:sym typeface="Helvetica Neue"/>
              </a:rPr>
              <a:t>    </a:t>
            </a:r>
            <a:r>
              <a:rPr b="1" sz="2772">
                <a:uFill>
                  <a:solidFill>
                    <a:srgbClr val="262626"/>
                  </a:solidFill>
                </a:uFill>
                <a:latin typeface="Helvetica Neue"/>
                <a:ea typeface="Helvetica Neue"/>
                <a:cs typeface="Helvetica Neue"/>
                <a:sym typeface="Helvetica Neue"/>
              </a:rPr>
              <a:t> </a:t>
            </a:r>
            <a:r>
              <a:rPr sz="2772">
                <a:uFill>
                  <a:solidFill>
                    <a:srgbClr val="262626"/>
                  </a:solidFill>
                </a:uFill>
              </a:rPr>
              <a:t>致力于以</a:t>
            </a:r>
            <a:r>
              <a:rPr sz="2772">
                <a:uFill>
                  <a:solidFill>
                    <a:srgbClr val="262626"/>
                  </a:solidFill>
                </a:uFill>
              </a:rPr>
              <a:t>PBL</a:t>
            </a:r>
            <a:r>
              <a:rPr sz="2772">
                <a:uFill>
                  <a:solidFill>
                    <a:srgbClr val="262626"/>
                  </a:solidFill>
                </a:uFill>
              </a:rPr>
              <a:t>（项目制学习）为基础的体验式学习，通过涉及人文历史（心）、自然探索（身）、科技创新（脑）方面的项目制学习，让孩子体验面向未来的教育，在真实社会和环境中主动探索，让孩子发现自己的兴趣，成为</a:t>
            </a:r>
            <a:r>
              <a:rPr sz="2772">
                <a:uFill>
                  <a:solidFill>
                    <a:srgbClr val="262626"/>
                  </a:solidFill>
                </a:uFill>
              </a:rPr>
              <a:t>TA</a:t>
            </a:r>
            <a:r>
              <a:rPr sz="2772">
                <a:uFill>
                  <a:solidFill>
                    <a:srgbClr val="262626"/>
                  </a:solidFill>
                </a:uFill>
              </a:rPr>
              <a:t>自己。</a:t>
            </a:r>
            <a:endParaRPr sz="2772">
              <a:uFill>
                <a:solidFill>
                  <a:srgbClr val="262626"/>
                </a:solidFill>
              </a:uFill>
            </a:endParaRPr>
          </a:p>
          <a:p>
            <a:pPr lvl="0" marL="0" indent="0" defTabSz="449833">
              <a:spcBef>
                <a:spcPts val="3200"/>
              </a:spcBef>
              <a:buSzTx/>
              <a:buFontTx/>
              <a:buNone/>
              <a:defRPr sz="1800">
                <a:solidFill>
                  <a:srgbClr val="000000"/>
                </a:solidFill>
              </a:defRPr>
            </a:pPr>
            <a:r>
              <a:rPr b="1" sz="2772">
                <a:solidFill>
                  <a:srgbClr val="008F00"/>
                </a:solidFill>
                <a:uFill>
                  <a:solidFill>
                    <a:srgbClr val="262626"/>
                  </a:solidFill>
                </a:uFill>
                <a:latin typeface="Helvetica Neue"/>
                <a:ea typeface="Helvetica Neue"/>
                <a:cs typeface="Helvetica Neue"/>
                <a:sym typeface="Helvetica Neue"/>
              </a:rPr>
              <a:t>           </a:t>
            </a:r>
            <a:endParaRPr b="1" sz="2772">
              <a:solidFill>
                <a:srgbClr val="008F00"/>
              </a:solidFill>
              <a:uFill>
                <a:solidFill>
                  <a:srgbClr val="262626"/>
                </a:solidFill>
              </a:uFill>
              <a:latin typeface="Helvetica Neue"/>
              <a:ea typeface="Helvetica Neue"/>
              <a:cs typeface="Helvetica Neue"/>
              <a:sym typeface="Helvetica Neue"/>
            </a:endParaRPr>
          </a:p>
          <a:p>
            <a:pPr lvl="0" marL="0" indent="0" defTabSz="449833">
              <a:spcBef>
                <a:spcPts val="3200"/>
              </a:spcBef>
              <a:buSzTx/>
              <a:buFontTx/>
              <a:buNone/>
              <a:defRPr sz="1800">
                <a:solidFill>
                  <a:srgbClr val="000000"/>
                </a:solidFill>
              </a:defRPr>
            </a:pPr>
            <a:r>
              <a:rPr sz="2772">
                <a:uFill>
                  <a:solidFill>
                    <a:srgbClr val="262626"/>
                  </a:solidFill>
                </a:uFill>
              </a:rPr>
              <a:t>       把最好的科技产品和服务带给中国孩子，培养中国版的</a:t>
            </a:r>
            <a:r>
              <a:rPr sz="2772">
                <a:uFill>
                  <a:solidFill>
                    <a:srgbClr val="262626"/>
                  </a:solidFill>
                </a:uFill>
              </a:rPr>
              <a:t>Jobs</a:t>
            </a:r>
            <a:r>
              <a:rPr sz="2772">
                <a:uFill>
                  <a:solidFill>
                    <a:srgbClr val="262626"/>
                  </a:solidFill>
                </a:uFill>
              </a:rPr>
              <a:t>和</a:t>
            </a:r>
            <a:r>
              <a:rPr sz="2772">
                <a:uFill>
                  <a:solidFill>
                    <a:srgbClr val="262626"/>
                  </a:solidFill>
                </a:uFill>
              </a:rPr>
              <a:t>Marissa,</a:t>
            </a:r>
            <a:r>
              <a:rPr sz="2772">
                <a:uFill>
                  <a:solidFill>
                    <a:srgbClr val="262626"/>
                  </a:solidFill>
                </a:uFill>
              </a:rPr>
              <a:t>为中国引领下一次工业革命浪潮积聚力量。</a:t>
            </a:r>
            <a:endParaRPr sz="2772">
              <a:uFill>
                <a:solidFill>
                  <a:srgbClr val="262626"/>
                </a:solidFill>
              </a:uFill>
            </a:endParaRPr>
          </a:p>
          <a:p>
            <a:pPr lvl="0" marL="0" indent="0" defTabSz="449833">
              <a:spcBef>
                <a:spcPts val="3200"/>
              </a:spcBef>
              <a:buSzTx/>
              <a:buFontTx/>
              <a:buNone/>
              <a:defRPr sz="1800">
                <a:solidFill>
                  <a:srgbClr val="000000"/>
                </a:solidFill>
              </a:defRPr>
            </a:pPr>
            <a:r>
              <a:rPr b="1" sz="2772">
                <a:solidFill>
                  <a:srgbClr val="0433FF"/>
                </a:solidFill>
                <a:uFill>
                  <a:solidFill>
                    <a:srgbClr val="262626"/>
                  </a:solidFill>
                </a:uFill>
                <a:latin typeface="Helvetica Neue"/>
                <a:ea typeface="Helvetica Neue"/>
                <a:cs typeface="Helvetica Neue"/>
                <a:sym typeface="Helvetica Neue"/>
              </a:rPr>
              <a:t>［</a:t>
            </a:r>
            <a:r>
              <a:rPr b="1" sz="2772">
                <a:solidFill>
                  <a:srgbClr val="0433FF"/>
                </a:solidFill>
                <a:latin typeface="Helvetica Neue"/>
                <a:ea typeface="Helvetica Neue"/>
                <a:cs typeface="Helvetica Neue"/>
                <a:sym typeface="Helvetica Neue"/>
              </a:rPr>
              <a:t>玩转未来］系列项目</a:t>
            </a:r>
            <a:endParaRPr b="1" sz="2772">
              <a:solidFill>
                <a:srgbClr val="0433FF"/>
              </a:solidFill>
              <a:latin typeface="Helvetica Neue"/>
              <a:ea typeface="Helvetica Neue"/>
              <a:cs typeface="Helvetica Neue"/>
              <a:sym typeface="Helvetica Neue"/>
            </a:endParaRPr>
          </a:p>
          <a:p>
            <a:pPr lvl="0" marL="0" indent="0" defTabSz="449833">
              <a:spcBef>
                <a:spcPts val="3200"/>
              </a:spcBef>
              <a:buSzTx/>
              <a:buFontTx/>
              <a:buNone/>
              <a:defRPr sz="1800">
                <a:solidFill>
                  <a:srgbClr val="000000"/>
                </a:solidFill>
              </a:defRPr>
            </a:pPr>
            <a:r>
              <a:rPr sz="2772"/>
              <a:t>      </a:t>
            </a:r>
            <a:r>
              <a:rPr sz="2772">
                <a:solidFill>
                  <a:srgbClr val="FF9300"/>
                </a:solidFill>
              </a:rPr>
              <a:t>童趣大未来</a:t>
            </a:r>
            <a:r>
              <a:rPr sz="2772"/>
              <a:t>携手</a:t>
            </a:r>
            <a:r>
              <a:rPr sz="2772">
                <a:solidFill>
                  <a:srgbClr val="942192"/>
                </a:solidFill>
              </a:rPr>
              <a:t>火星派</a:t>
            </a:r>
            <a:r>
              <a:rPr sz="2772"/>
              <a:t>，让</a:t>
            </a:r>
            <a:r>
              <a:rPr sz="2772"/>
              <a:t>PBL</a:t>
            </a:r>
            <a:r>
              <a:rPr sz="2772"/>
              <a:t>与</a:t>
            </a:r>
            <a:r>
              <a:rPr sz="2772"/>
              <a:t>STEM 碰撞</a:t>
            </a:r>
            <a:r>
              <a:rPr sz="2772"/>
              <a:t>，【玩转未来】之“我的大白”横空出世！更多【玩转未来】项目敬请期待！</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lvl1pPr>
              <a:defRPr b="1">
                <a:latin typeface="Helvetica Neue"/>
                <a:ea typeface="Helvetica Neue"/>
                <a:cs typeface="Helvetica Neue"/>
                <a:sym typeface="Helvetica Neue"/>
              </a:defRPr>
            </a:lvl1pPr>
          </a:lstStyle>
          <a:p>
            <a:pPr lvl="0">
              <a:defRPr b="0" sz="1800"/>
            </a:pPr>
            <a:r>
              <a:rPr b="1" sz="4200"/>
              <a:t>备注</a:t>
            </a:r>
          </a:p>
        </p:txBody>
      </p:sp>
      <p:sp>
        <p:nvSpPr>
          <p:cNvPr id="94" name="Shape 94"/>
          <p:cNvSpPr/>
          <p:nvPr>
            <p:ph type="body" idx="1"/>
          </p:nvPr>
        </p:nvSpPr>
        <p:spPr>
          <a:prstGeom prst="rect">
            <a:avLst/>
          </a:prstGeom>
        </p:spPr>
        <p:txBody>
          <a:bodyPr/>
          <a:lstStyle/>
          <a:p>
            <a:pPr lvl="0" marL="0" indent="0" defTabSz="461518">
              <a:spcBef>
                <a:spcPts val="3300"/>
              </a:spcBef>
              <a:buSzTx/>
              <a:buFontTx/>
              <a:buNone/>
              <a:defRPr sz="1800">
                <a:solidFill>
                  <a:srgbClr val="000000"/>
                </a:solidFill>
              </a:defRPr>
            </a:pPr>
            <a:r>
              <a:rPr b="1" sz="2844">
                <a:solidFill>
                  <a:srgbClr val="0433FF"/>
                </a:solidFill>
                <a:uFill>
                  <a:solidFill>
                    <a:srgbClr val="262626"/>
                  </a:solidFill>
                </a:uFill>
                <a:latin typeface="Helvetica Neue"/>
                <a:ea typeface="Helvetica Neue"/>
                <a:cs typeface="Helvetica Neue"/>
                <a:sym typeface="Helvetica Neue"/>
              </a:rPr>
              <a:t>PBL(Project Based Learning )</a:t>
            </a:r>
            <a:r>
              <a:rPr b="1" sz="2844">
                <a:solidFill>
                  <a:srgbClr val="0433FF"/>
                </a:solidFill>
                <a:uFill>
                  <a:solidFill>
                    <a:srgbClr val="262626"/>
                  </a:solidFill>
                </a:uFill>
                <a:latin typeface="Helvetica Neue"/>
                <a:ea typeface="Helvetica Neue"/>
                <a:cs typeface="Helvetica Neue"/>
                <a:sym typeface="Helvetica Neue"/>
              </a:rPr>
              <a:t>项目学习法</a:t>
            </a:r>
            <a:endParaRPr sz="2844">
              <a:uFill>
                <a:solidFill>
                  <a:srgbClr val="262626"/>
                </a:solidFill>
              </a:uFill>
            </a:endParaRPr>
          </a:p>
          <a:p>
            <a:pPr lvl="0" marL="0" indent="0" defTabSz="461518">
              <a:spcBef>
                <a:spcPts val="3300"/>
              </a:spcBef>
              <a:buSzTx/>
              <a:buFontTx/>
              <a:buNone/>
              <a:defRPr sz="1800">
                <a:solidFill>
                  <a:srgbClr val="000000"/>
                </a:solidFill>
              </a:defRPr>
            </a:pPr>
            <a:r>
              <a:rPr sz="2844">
                <a:uFill>
                  <a:solidFill>
                    <a:srgbClr val="262626"/>
                  </a:solidFill>
                </a:uFill>
              </a:rPr>
              <a:t>美国课堂常用教学法，强调实施项目过程中以学生为主导的做中学。项目制学习有助于将所学知识运用于实践及培养在高科技知识型社会所必备的各项能力。</a:t>
            </a:r>
            <a:endParaRPr sz="2844"/>
          </a:p>
          <a:p>
            <a:pPr lvl="0" marL="0" indent="0" defTabSz="461518">
              <a:spcBef>
                <a:spcPts val="3300"/>
              </a:spcBef>
              <a:buSzTx/>
              <a:buFontTx/>
              <a:buNone/>
              <a:defRPr sz="1800">
                <a:solidFill>
                  <a:srgbClr val="000000"/>
                </a:solidFill>
              </a:defRPr>
            </a:pPr>
            <a:r>
              <a:rPr b="1" sz="2844">
                <a:solidFill>
                  <a:srgbClr val="0433FF"/>
                </a:solidFill>
                <a:uFill>
                  <a:solidFill>
                    <a:srgbClr val="262626"/>
                  </a:solidFill>
                </a:uFill>
                <a:latin typeface="Helvetica Neue"/>
                <a:ea typeface="Helvetica Neue"/>
                <a:cs typeface="Helvetica Neue"/>
                <a:sym typeface="Helvetica Neue"/>
              </a:rPr>
              <a:t>STEM</a:t>
            </a:r>
            <a:endParaRPr sz="2844">
              <a:uFill>
                <a:solidFill>
                  <a:srgbClr val="262626"/>
                </a:solidFill>
              </a:uFill>
            </a:endParaRPr>
          </a:p>
          <a:p>
            <a:pPr lvl="0" marL="0" indent="0" defTabSz="461518">
              <a:spcBef>
                <a:spcPts val="3300"/>
              </a:spcBef>
              <a:buSzTx/>
              <a:buFontTx/>
              <a:buNone/>
              <a:defRPr sz="1800">
                <a:solidFill>
                  <a:srgbClr val="000000"/>
                </a:solidFill>
              </a:defRPr>
            </a:pPr>
            <a:r>
              <a:rPr sz="2844">
                <a:uFill>
                  <a:solidFill>
                    <a:srgbClr val="262626"/>
                  </a:solidFill>
                </a:uFill>
              </a:rPr>
              <a:t>科学（</a:t>
            </a:r>
            <a:r>
              <a:rPr sz="2844">
                <a:uFill>
                  <a:solidFill>
                    <a:srgbClr val="262626"/>
                  </a:solidFill>
                </a:uFill>
              </a:rPr>
              <a:t>Science</a:t>
            </a:r>
            <a:r>
              <a:rPr sz="2844">
                <a:uFill>
                  <a:solidFill>
                    <a:srgbClr val="262626"/>
                  </a:solidFill>
                </a:uFill>
              </a:rPr>
              <a:t>），技术（</a:t>
            </a:r>
            <a:r>
              <a:rPr sz="2844">
                <a:uFill>
                  <a:solidFill>
                    <a:srgbClr val="262626"/>
                  </a:solidFill>
                </a:uFill>
              </a:rPr>
              <a:t>Technology</a:t>
            </a:r>
            <a:r>
              <a:rPr sz="2844">
                <a:uFill>
                  <a:solidFill>
                    <a:srgbClr val="262626"/>
                  </a:solidFill>
                </a:uFill>
              </a:rPr>
              <a:t>），工程（</a:t>
            </a:r>
            <a:r>
              <a:rPr sz="2844">
                <a:uFill>
                  <a:solidFill>
                    <a:srgbClr val="262626"/>
                  </a:solidFill>
                </a:uFill>
              </a:rPr>
              <a:t>Engineering</a:t>
            </a:r>
            <a:r>
              <a:rPr sz="2844">
                <a:uFill>
                  <a:solidFill>
                    <a:srgbClr val="262626"/>
                  </a:solidFill>
                </a:uFill>
              </a:rPr>
              <a:t>），数学（</a:t>
            </a:r>
            <a:r>
              <a:rPr sz="2844">
                <a:uFill>
                  <a:solidFill>
                    <a:srgbClr val="262626"/>
                  </a:solidFill>
                </a:uFill>
              </a:rPr>
              <a:t>Mathematics</a:t>
            </a:r>
            <a:r>
              <a:rPr sz="2844">
                <a:uFill>
                  <a:solidFill>
                    <a:srgbClr val="262626"/>
                  </a:solidFill>
                </a:uFill>
              </a:rPr>
              <a:t>）</a:t>
            </a:r>
            <a:r>
              <a:rPr sz="2844">
                <a:uFill>
                  <a:solidFill>
                    <a:srgbClr val="262626"/>
                  </a:solidFill>
                </a:uFill>
              </a:rPr>
              <a:t>，STEM</a:t>
            </a:r>
            <a:r>
              <a:rPr sz="2844">
                <a:uFill>
                  <a:solidFill>
                    <a:srgbClr val="262626"/>
                  </a:solidFill>
                </a:uFill>
              </a:rPr>
              <a:t>教育就是科学，技术，工程，数学的教育</a:t>
            </a:r>
            <a:r>
              <a:rPr sz="2844">
                <a:uFill>
                  <a:solidFill>
                    <a:srgbClr val="262626"/>
                  </a:solidFill>
                </a:uFill>
              </a:rPr>
              <a:t>,</a:t>
            </a:r>
            <a:r>
              <a:rPr sz="2844">
                <a:uFill>
                  <a:solidFill>
                    <a:srgbClr val="262626"/>
                  </a:solidFill>
                </a:uFill>
              </a:rPr>
              <a:t>最早由美国政府提出，他们认为教育的整合代表着国家的教育实力。</a:t>
            </a:r>
            <a:endParaRPr sz="2844"/>
          </a:p>
          <a:p>
            <a:pPr lvl="0" marL="0" indent="0" defTabSz="461518">
              <a:spcBef>
                <a:spcPts val="3300"/>
              </a:spcBef>
              <a:buSzTx/>
              <a:buFontTx/>
              <a:buNone/>
              <a:defRPr sz="1800">
                <a:solidFill>
                  <a:srgbClr val="000000"/>
                </a:solidFill>
              </a:defRPr>
            </a:pPr>
            <a:r>
              <a:rPr b="1" sz="2844">
                <a:solidFill>
                  <a:srgbClr val="0433FF"/>
                </a:solidFill>
                <a:uFill>
                  <a:solidFill>
                    <a:srgbClr val="262626"/>
                  </a:solidFill>
                </a:uFill>
                <a:latin typeface="Helvetica Neue"/>
                <a:ea typeface="Helvetica Neue"/>
                <a:cs typeface="Helvetica Neue"/>
                <a:sym typeface="Helvetica Neue"/>
              </a:rPr>
              <a:t>Marker</a:t>
            </a:r>
            <a:endParaRPr sz="2844">
              <a:uFill>
                <a:solidFill>
                  <a:srgbClr val="262626"/>
                </a:solidFill>
              </a:uFill>
            </a:endParaRPr>
          </a:p>
          <a:p>
            <a:pPr lvl="0" marL="0" indent="0" defTabSz="461518">
              <a:spcBef>
                <a:spcPts val="3300"/>
              </a:spcBef>
              <a:buSzTx/>
              <a:buFontTx/>
              <a:buNone/>
              <a:defRPr sz="1800">
                <a:solidFill>
                  <a:srgbClr val="000000"/>
                </a:solidFill>
              </a:defRPr>
            </a:pPr>
            <a:r>
              <a:rPr sz="2844">
                <a:uFill>
                  <a:solidFill>
                    <a:srgbClr val="262626"/>
                  </a:solidFill>
                </a:uFill>
              </a:rPr>
              <a:t>创客，出于兴趣与爱好，努力把各种创意转变为现实的人。简单说：乐于实践，乐于分享并且追求美好生活，玩创新的一群人。</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