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61" r:id="rId6"/>
    <p:sldId id="262" r:id="rId7"/>
    <p:sldId id="259" r:id="rId8"/>
    <p:sldId id="260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  <p:sldId id="273" r:id="rId18"/>
    <p:sldId id="271" r:id="rId19"/>
    <p:sldId id="272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8" y="-2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893D-983C-472C-ACAF-AD85726F7B2C}" type="datetimeFigureOut">
              <a:rPr lang="zh-CN" altLang="en-US" smtClean="0"/>
              <a:pPr/>
              <a:t>2015/11/6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371-2166-494D-90F1-803475084A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686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893D-983C-472C-ACAF-AD85726F7B2C}" type="datetimeFigureOut">
              <a:rPr lang="zh-CN" altLang="en-US" smtClean="0"/>
              <a:pPr/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371-2166-494D-90F1-803475084A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893D-983C-472C-ACAF-AD85726F7B2C}" type="datetimeFigureOut">
              <a:rPr lang="zh-CN" altLang="en-US" smtClean="0"/>
              <a:pPr/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371-2166-494D-90F1-803475084A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/>
        </p:nvPicPr>
        <p:blipFill rotWithShape="1">
          <a:blip r:embed="rId2" cstate="print"/>
          <a:srcRect l="2676" t="13262" r="34397" b="22052"/>
          <a:stretch/>
        </p:blipFill>
        <p:spPr>
          <a:xfrm>
            <a:off x="-1" y="-1"/>
            <a:ext cx="9144001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09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 rot="10800000">
            <a:off x="-1" y="-1"/>
            <a:ext cx="2247900" cy="5143501"/>
            <a:chOff x="9766300" y="431800"/>
            <a:chExt cx="2425700" cy="6426200"/>
          </a:xfrm>
          <a:solidFill>
            <a:schemeClr val="accent1"/>
          </a:solidFill>
        </p:grpSpPr>
        <p:sp>
          <p:nvSpPr>
            <p:cNvPr id="7" name="矩形 6"/>
            <p:cNvSpPr/>
            <p:nvPr/>
          </p:nvSpPr>
          <p:spPr>
            <a:xfrm>
              <a:off x="9766300" y="2857500"/>
              <a:ext cx="2425700" cy="400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rot="16200000">
              <a:off x="9766300" y="431800"/>
              <a:ext cx="2425700" cy="24257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45" name="图片 444"/>
          <p:cNvPicPr>
            <a:picLocks noChangeAspect="1"/>
          </p:cNvPicPr>
          <p:nvPr/>
        </p:nvPicPr>
        <p:blipFill rotWithShape="1">
          <a:blip r:embed="rId2" cstate="print"/>
          <a:srcRect l="2676" t="13262" r="34397" b="22052"/>
          <a:stretch/>
        </p:blipFill>
        <p:spPr>
          <a:xfrm>
            <a:off x="-1" y="-1"/>
            <a:ext cx="9144001" cy="514350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896100" y="0"/>
            <a:ext cx="2247900" cy="5143501"/>
            <a:chOff x="9766300" y="431800"/>
            <a:chExt cx="2425700" cy="6426200"/>
          </a:xfrm>
        </p:grpSpPr>
        <p:sp>
          <p:nvSpPr>
            <p:cNvPr id="4" name="矩形 3"/>
            <p:cNvSpPr/>
            <p:nvPr/>
          </p:nvSpPr>
          <p:spPr>
            <a:xfrm>
              <a:off x="9766300" y="2857500"/>
              <a:ext cx="2425700" cy="4000500"/>
            </a:xfrm>
            <a:prstGeom prst="rect">
              <a:avLst/>
            </a:prstGeom>
            <a:solidFill>
              <a:srgbClr val="C12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6200000">
              <a:off x="9766300" y="431800"/>
              <a:ext cx="2425700" cy="2425700"/>
            </a:xfrm>
            <a:prstGeom prst="rtTriangle">
              <a:avLst/>
            </a:prstGeom>
            <a:solidFill>
              <a:srgbClr val="C12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/>
          <a:srcRect l="50954" r="32437" b="30591"/>
          <a:stretch/>
        </p:blipFill>
        <p:spPr>
          <a:xfrm>
            <a:off x="6896100" y="2"/>
            <a:ext cx="2247900" cy="5143499"/>
          </a:xfrm>
          <a:custGeom>
            <a:avLst/>
            <a:gdLst>
              <a:gd name="connsiteX0" fmla="*/ 2997200 w 2997200"/>
              <a:gd name="connsiteY0" fmla="*/ 0 h 6857999"/>
              <a:gd name="connsiteX1" fmla="*/ 2997200 w 2997200"/>
              <a:gd name="connsiteY1" fmla="*/ 2588692 h 6857999"/>
              <a:gd name="connsiteX2" fmla="*/ 2997200 w 2997200"/>
              <a:gd name="connsiteY2" fmla="*/ 6857999 h 6857999"/>
              <a:gd name="connsiteX3" fmla="*/ 0 w 2997200"/>
              <a:gd name="connsiteY3" fmla="*/ 6857999 h 6857999"/>
              <a:gd name="connsiteX4" fmla="*/ 0 w 2997200"/>
              <a:gd name="connsiteY4" fmla="*/ 258869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7200" h="6857999">
                <a:moveTo>
                  <a:pt x="2997200" y="0"/>
                </a:moveTo>
                <a:lnTo>
                  <a:pt x="2997200" y="2588692"/>
                </a:lnTo>
                <a:lnTo>
                  <a:pt x="2997200" y="6857999"/>
                </a:lnTo>
                <a:lnTo>
                  <a:pt x="0" y="6857999"/>
                </a:lnTo>
                <a:lnTo>
                  <a:pt x="0" y="2588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107380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0800000">
            <a:off x="0" y="0"/>
            <a:ext cx="9144000" cy="5143500"/>
          </a:xfrm>
          <a:prstGeom prst="rtTriangle">
            <a:avLst/>
          </a:prstGeom>
          <a:solidFill>
            <a:srgbClr val="C12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5" name="图片 444"/>
          <p:cNvPicPr>
            <a:picLocks noChangeAspect="1"/>
          </p:cNvPicPr>
          <p:nvPr/>
        </p:nvPicPr>
        <p:blipFill rotWithShape="1">
          <a:blip r:embed="rId2" cstate="print"/>
          <a:srcRect l="2676" t="13262" r="34397" b="22052"/>
          <a:stretch/>
        </p:blipFill>
        <p:spPr>
          <a:xfrm>
            <a:off x="-1" y="-1"/>
            <a:ext cx="9144001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407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266700" y="10710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9" name="椭圆 8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2010934" y="10710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3" name="椭圆 12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15"/>
          <p:cNvGrpSpPr/>
          <p:nvPr/>
        </p:nvGrpSpPr>
        <p:grpSpPr>
          <a:xfrm>
            <a:off x="3747237" y="10710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7" name="椭圆 16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19"/>
          <p:cNvGrpSpPr/>
          <p:nvPr/>
        </p:nvGrpSpPr>
        <p:grpSpPr>
          <a:xfrm>
            <a:off x="4617371" y="63098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21" name="椭圆 20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266701" y="630981"/>
            <a:ext cx="291916" cy="291916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" y="764569"/>
            <a:ext cx="318245" cy="24738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25"/>
          <p:cNvGrpSpPr/>
          <p:nvPr/>
        </p:nvGrpSpPr>
        <p:grpSpPr>
          <a:xfrm>
            <a:off x="1136834" y="63098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29"/>
          <p:cNvGrpSpPr/>
          <p:nvPr/>
        </p:nvGrpSpPr>
        <p:grpSpPr>
          <a:xfrm>
            <a:off x="2877103" y="63098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33"/>
          <p:cNvGrpSpPr/>
          <p:nvPr/>
        </p:nvGrpSpPr>
        <p:grpSpPr>
          <a:xfrm>
            <a:off x="5487506" y="10710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35" name="椭圆 34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37"/>
          <p:cNvGrpSpPr/>
          <p:nvPr/>
        </p:nvGrpSpPr>
        <p:grpSpPr>
          <a:xfrm>
            <a:off x="6357640" y="63098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39" name="椭圆 38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41"/>
          <p:cNvGrpSpPr/>
          <p:nvPr/>
        </p:nvGrpSpPr>
        <p:grpSpPr>
          <a:xfrm>
            <a:off x="7227774" y="10710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43" name="椭圆 42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45"/>
          <p:cNvGrpSpPr/>
          <p:nvPr/>
        </p:nvGrpSpPr>
        <p:grpSpPr>
          <a:xfrm>
            <a:off x="8097908" y="63098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47" name="椭圆 46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/>
        </p:nvSpPr>
        <p:spPr>
          <a:xfrm>
            <a:off x="8968041" y="107106"/>
            <a:ext cx="291916" cy="291916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6" name="组合 50"/>
          <p:cNvGrpSpPr/>
          <p:nvPr/>
        </p:nvGrpSpPr>
        <p:grpSpPr>
          <a:xfrm>
            <a:off x="266700" y="115485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52" name="椭圆 51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54"/>
          <p:cNvGrpSpPr/>
          <p:nvPr/>
        </p:nvGrpSpPr>
        <p:grpSpPr>
          <a:xfrm>
            <a:off x="2010934" y="115485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56" name="椭圆 55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58"/>
          <p:cNvGrpSpPr/>
          <p:nvPr/>
        </p:nvGrpSpPr>
        <p:grpSpPr>
          <a:xfrm>
            <a:off x="3747237" y="115485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60" name="椭圆 59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62"/>
          <p:cNvGrpSpPr/>
          <p:nvPr/>
        </p:nvGrpSpPr>
        <p:grpSpPr>
          <a:xfrm>
            <a:off x="4617371" y="167873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64" name="椭圆 63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7" name="椭圆 66"/>
          <p:cNvSpPr/>
          <p:nvPr/>
        </p:nvSpPr>
        <p:spPr>
          <a:xfrm>
            <a:off x="266701" y="1678731"/>
            <a:ext cx="291916" cy="291916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" y="1812015"/>
            <a:ext cx="318245" cy="2342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2" name="组合 68"/>
          <p:cNvGrpSpPr/>
          <p:nvPr/>
        </p:nvGrpSpPr>
        <p:grpSpPr>
          <a:xfrm>
            <a:off x="1136834" y="167873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70" name="椭圆 69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72"/>
          <p:cNvGrpSpPr/>
          <p:nvPr/>
        </p:nvGrpSpPr>
        <p:grpSpPr>
          <a:xfrm>
            <a:off x="2877103" y="167873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74" name="椭圆 73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76"/>
          <p:cNvGrpSpPr/>
          <p:nvPr/>
        </p:nvGrpSpPr>
        <p:grpSpPr>
          <a:xfrm>
            <a:off x="5487506" y="115485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78" name="椭圆 77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80"/>
          <p:cNvGrpSpPr/>
          <p:nvPr/>
        </p:nvGrpSpPr>
        <p:grpSpPr>
          <a:xfrm>
            <a:off x="6357640" y="167873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82" name="椭圆 81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84"/>
          <p:cNvGrpSpPr/>
          <p:nvPr/>
        </p:nvGrpSpPr>
        <p:grpSpPr>
          <a:xfrm>
            <a:off x="7227774" y="115485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86" name="椭圆 85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88"/>
          <p:cNvGrpSpPr/>
          <p:nvPr/>
        </p:nvGrpSpPr>
        <p:grpSpPr>
          <a:xfrm>
            <a:off x="8097908" y="167873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90" name="椭圆 89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3" name="椭圆 92"/>
          <p:cNvSpPr/>
          <p:nvPr/>
        </p:nvSpPr>
        <p:spPr>
          <a:xfrm>
            <a:off x="8968041" y="1154856"/>
            <a:ext cx="291916" cy="291916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9" name="组合 93"/>
          <p:cNvGrpSpPr/>
          <p:nvPr/>
        </p:nvGrpSpPr>
        <p:grpSpPr>
          <a:xfrm>
            <a:off x="266700" y="220260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95" name="椭圆 94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97"/>
          <p:cNvGrpSpPr/>
          <p:nvPr/>
        </p:nvGrpSpPr>
        <p:grpSpPr>
          <a:xfrm>
            <a:off x="2010934" y="220260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99" name="椭圆 98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101"/>
          <p:cNvGrpSpPr/>
          <p:nvPr/>
        </p:nvGrpSpPr>
        <p:grpSpPr>
          <a:xfrm>
            <a:off x="3747237" y="220260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03" name="椭圆 102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105"/>
          <p:cNvGrpSpPr/>
          <p:nvPr/>
        </p:nvGrpSpPr>
        <p:grpSpPr>
          <a:xfrm>
            <a:off x="4617371" y="272648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07" name="椭圆 106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椭圆 109"/>
          <p:cNvSpPr/>
          <p:nvPr/>
        </p:nvSpPr>
        <p:spPr>
          <a:xfrm>
            <a:off x="266701" y="2726481"/>
            <a:ext cx="291916" cy="291916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2" y="2860069"/>
            <a:ext cx="318245" cy="24738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组合 111"/>
          <p:cNvGrpSpPr/>
          <p:nvPr/>
        </p:nvGrpSpPr>
        <p:grpSpPr>
          <a:xfrm>
            <a:off x="1136834" y="272648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13" name="椭圆 112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115"/>
          <p:cNvGrpSpPr/>
          <p:nvPr/>
        </p:nvGrpSpPr>
        <p:grpSpPr>
          <a:xfrm>
            <a:off x="2877103" y="272648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17" name="椭圆 116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119"/>
          <p:cNvGrpSpPr/>
          <p:nvPr/>
        </p:nvGrpSpPr>
        <p:grpSpPr>
          <a:xfrm>
            <a:off x="5487506" y="220260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21" name="椭圆 120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123"/>
          <p:cNvGrpSpPr/>
          <p:nvPr/>
        </p:nvGrpSpPr>
        <p:grpSpPr>
          <a:xfrm>
            <a:off x="6357640" y="272648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25" name="椭圆 124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27"/>
          <p:cNvGrpSpPr/>
          <p:nvPr/>
        </p:nvGrpSpPr>
        <p:grpSpPr>
          <a:xfrm>
            <a:off x="7227774" y="220260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29" name="椭圆 128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31"/>
          <p:cNvGrpSpPr/>
          <p:nvPr/>
        </p:nvGrpSpPr>
        <p:grpSpPr>
          <a:xfrm>
            <a:off x="8097908" y="272648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33" name="椭圆 132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6" name="椭圆 135"/>
          <p:cNvSpPr/>
          <p:nvPr/>
        </p:nvSpPr>
        <p:spPr>
          <a:xfrm>
            <a:off x="8968041" y="2202606"/>
            <a:ext cx="291916" cy="291916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2" name="组合 136"/>
          <p:cNvGrpSpPr/>
          <p:nvPr/>
        </p:nvGrpSpPr>
        <p:grpSpPr>
          <a:xfrm>
            <a:off x="266700" y="325035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38" name="椭圆 137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40"/>
          <p:cNvGrpSpPr/>
          <p:nvPr/>
        </p:nvGrpSpPr>
        <p:grpSpPr>
          <a:xfrm>
            <a:off x="2010934" y="325035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42" name="椭圆 141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44"/>
          <p:cNvGrpSpPr/>
          <p:nvPr/>
        </p:nvGrpSpPr>
        <p:grpSpPr>
          <a:xfrm>
            <a:off x="3747237" y="325035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46" name="椭圆 145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48"/>
          <p:cNvGrpSpPr/>
          <p:nvPr/>
        </p:nvGrpSpPr>
        <p:grpSpPr>
          <a:xfrm>
            <a:off x="4617371" y="377423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50" name="椭圆 149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3" name="椭圆 152"/>
          <p:cNvSpPr/>
          <p:nvPr/>
        </p:nvSpPr>
        <p:spPr>
          <a:xfrm>
            <a:off x="266701" y="3774231"/>
            <a:ext cx="291916" cy="291916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2" y="3907515"/>
            <a:ext cx="318245" cy="2342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8" name="组合 154"/>
          <p:cNvGrpSpPr/>
          <p:nvPr/>
        </p:nvGrpSpPr>
        <p:grpSpPr>
          <a:xfrm>
            <a:off x="1136834" y="377423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56" name="椭圆 155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58"/>
          <p:cNvGrpSpPr/>
          <p:nvPr/>
        </p:nvGrpSpPr>
        <p:grpSpPr>
          <a:xfrm>
            <a:off x="2877103" y="377423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60" name="椭圆 159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62"/>
          <p:cNvGrpSpPr/>
          <p:nvPr/>
        </p:nvGrpSpPr>
        <p:grpSpPr>
          <a:xfrm>
            <a:off x="5487506" y="325035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64" name="椭圆 163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66"/>
          <p:cNvGrpSpPr/>
          <p:nvPr/>
        </p:nvGrpSpPr>
        <p:grpSpPr>
          <a:xfrm>
            <a:off x="6357640" y="377423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68" name="椭圆 167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70"/>
          <p:cNvGrpSpPr/>
          <p:nvPr/>
        </p:nvGrpSpPr>
        <p:grpSpPr>
          <a:xfrm>
            <a:off x="7227774" y="3250356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72" name="椭圆 171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74"/>
          <p:cNvGrpSpPr/>
          <p:nvPr/>
        </p:nvGrpSpPr>
        <p:grpSpPr>
          <a:xfrm>
            <a:off x="8097908" y="3774231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76" name="椭圆 175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9" name="椭圆 178"/>
          <p:cNvSpPr/>
          <p:nvPr/>
        </p:nvSpPr>
        <p:spPr>
          <a:xfrm>
            <a:off x="8968041" y="3250356"/>
            <a:ext cx="291916" cy="291916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55" name="组合 179"/>
          <p:cNvGrpSpPr/>
          <p:nvPr/>
        </p:nvGrpSpPr>
        <p:grpSpPr>
          <a:xfrm>
            <a:off x="266700" y="4261889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81" name="椭圆 180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83"/>
          <p:cNvGrpSpPr/>
          <p:nvPr/>
        </p:nvGrpSpPr>
        <p:grpSpPr>
          <a:xfrm>
            <a:off x="2010934" y="4261889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85" name="椭圆 184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3" name="组合 187"/>
          <p:cNvGrpSpPr/>
          <p:nvPr/>
        </p:nvGrpSpPr>
        <p:grpSpPr>
          <a:xfrm>
            <a:off x="3747237" y="4261889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89" name="椭圆 188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7" name="组合 191"/>
          <p:cNvGrpSpPr/>
          <p:nvPr/>
        </p:nvGrpSpPr>
        <p:grpSpPr>
          <a:xfrm>
            <a:off x="4617371" y="4785764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93" name="椭圆 192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6" name="椭圆 195"/>
          <p:cNvSpPr/>
          <p:nvPr/>
        </p:nvSpPr>
        <p:spPr>
          <a:xfrm>
            <a:off x="266701" y="4785764"/>
            <a:ext cx="291916" cy="291916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2" y="4919047"/>
            <a:ext cx="318245" cy="2342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1" name="组合 197"/>
          <p:cNvGrpSpPr/>
          <p:nvPr/>
        </p:nvGrpSpPr>
        <p:grpSpPr>
          <a:xfrm>
            <a:off x="1136834" y="4785764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199" name="椭圆 198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201"/>
          <p:cNvGrpSpPr/>
          <p:nvPr/>
        </p:nvGrpSpPr>
        <p:grpSpPr>
          <a:xfrm>
            <a:off x="2877103" y="4785764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203" name="椭圆 202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205"/>
          <p:cNvGrpSpPr/>
          <p:nvPr/>
        </p:nvGrpSpPr>
        <p:grpSpPr>
          <a:xfrm>
            <a:off x="5487506" y="4261889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207" name="椭圆 206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4" name="组合 209"/>
          <p:cNvGrpSpPr/>
          <p:nvPr/>
        </p:nvGrpSpPr>
        <p:grpSpPr>
          <a:xfrm>
            <a:off x="6357640" y="4785764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211" name="椭圆 210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8" name="组合 213"/>
          <p:cNvGrpSpPr/>
          <p:nvPr/>
        </p:nvGrpSpPr>
        <p:grpSpPr>
          <a:xfrm>
            <a:off x="7227774" y="4261889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215" name="椭圆 214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217"/>
          <p:cNvGrpSpPr/>
          <p:nvPr/>
        </p:nvGrpSpPr>
        <p:grpSpPr>
          <a:xfrm>
            <a:off x="8097908" y="4785764"/>
            <a:ext cx="1162050" cy="291916"/>
            <a:chOff x="4749800" y="1847850"/>
            <a:chExt cx="2628900" cy="660400"/>
          </a:xfrm>
          <a:solidFill>
            <a:schemeClr val="bg2">
              <a:lumMod val="10000"/>
              <a:alpha val="20000"/>
            </a:schemeClr>
          </a:solidFill>
        </p:grpSpPr>
        <p:sp>
          <p:nvSpPr>
            <p:cNvPr id="219" name="椭圆 218"/>
            <p:cNvSpPr/>
            <p:nvPr/>
          </p:nvSpPr>
          <p:spPr>
            <a:xfrm>
              <a:off x="47498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6718300" y="184785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5357091" y="2137084"/>
              <a:ext cx="1477818" cy="50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2" name="椭圆 221"/>
          <p:cNvSpPr/>
          <p:nvPr/>
        </p:nvSpPr>
        <p:spPr>
          <a:xfrm>
            <a:off x="8968041" y="4261889"/>
            <a:ext cx="291916" cy="291916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933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0977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/>
          <a:srcRect r="32437" b="30591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274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9"/>
          <p:cNvGrpSpPr/>
          <p:nvPr/>
        </p:nvGrpSpPr>
        <p:grpSpPr>
          <a:xfrm>
            <a:off x="2" y="-117417"/>
            <a:ext cx="10338659" cy="5659320"/>
            <a:chOff x="1" y="-156556"/>
            <a:chExt cx="13784878" cy="7545760"/>
          </a:xfrm>
        </p:grpSpPr>
        <p:sp>
          <p:nvSpPr>
            <p:cNvPr id="4" name="Freeform 405"/>
            <p:cNvSpPr>
              <a:spLocks noEditPoints="1"/>
            </p:cNvSpPr>
            <p:nvPr/>
          </p:nvSpPr>
          <p:spPr bwMode="auto">
            <a:xfrm>
              <a:off x="5910603" y="558125"/>
              <a:ext cx="176170" cy="192944"/>
            </a:xfrm>
            <a:custGeom>
              <a:avLst/>
              <a:gdLst>
                <a:gd name="T0" fmla="*/ 0 w 84"/>
                <a:gd name="T1" fmla="*/ 42 h 83"/>
                <a:gd name="T2" fmla="*/ 42 w 84"/>
                <a:gd name="T3" fmla="*/ 83 h 83"/>
                <a:gd name="T4" fmla="*/ 84 w 84"/>
                <a:gd name="T5" fmla="*/ 42 h 83"/>
                <a:gd name="T6" fmla="*/ 42 w 84"/>
                <a:gd name="T7" fmla="*/ 0 h 83"/>
                <a:gd name="T8" fmla="*/ 0 w 84"/>
                <a:gd name="T9" fmla="*/ 42 h 83"/>
                <a:gd name="T10" fmla="*/ 61 w 84"/>
                <a:gd name="T11" fmla="*/ 42 h 83"/>
                <a:gd name="T12" fmla="*/ 42 w 84"/>
                <a:gd name="T13" fmla="*/ 61 h 83"/>
                <a:gd name="T14" fmla="*/ 23 w 84"/>
                <a:gd name="T15" fmla="*/ 42 h 83"/>
                <a:gd name="T16" fmla="*/ 42 w 84"/>
                <a:gd name="T17" fmla="*/ 22 h 83"/>
                <a:gd name="T18" fmla="*/ 61 w 84"/>
                <a:gd name="T19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3">
                  <a:moveTo>
                    <a:pt x="0" y="42"/>
                  </a:moveTo>
                  <a:cubicBezTo>
                    <a:pt x="0" y="65"/>
                    <a:pt x="19" y="83"/>
                    <a:pt x="42" y="83"/>
                  </a:cubicBezTo>
                  <a:cubicBezTo>
                    <a:pt x="65" y="83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lose/>
                  <a:moveTo>
                    <a:pt x="61" y="42"/>
                  </a:moveTo>
                  <a:cubicBezTo>
                    <a:pt x="61" y="52"/>
                    <a:pt x="53" y="61"/>
                    <a:pt x="42" y="61"/>
                  </a:cubicBezTo>
                  <a:cubicBezTo>
                    <a:pt x="31" y="61"/>
                    <a:pt x="23" y="52"/>
                    <a:pt x="23" y="42"/>
                  </a:cubicBezTo>
                  <a:cubicBezTo>
                    <a:pt x="23" y="31"/>
                    <a:pt x="31" y="22"/>
                    <a:pt x="42" y="22"/>
                  </a:cubicBezTo>
                  <a:cubicBezTo>
                    <a:pt x="53" y="22"/>
                    <a:pt x="61" y="31"/>
                    <a:pt x="61" y="4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6" name="Freeform 407"/>
            <p:cNvSpPr>
              <a:spLocks noEditPoints="1"/>
            </p:cNvSpPr>
            <p:nvPr/>
          </p:nvSpPr>
          <p:spPr bwMode="auto">
            <a:xfrm>
              <a:off x="356790" y="302178"/>
              <a:ext cx="4962130" cy="875140"/>
            </a:xfrm>
            <a:custGeom>
              <a:avLst/>
              <a:gdLst>
                <a:gd name="T0" fmla="*/ 2359 w 2359"/>
                <a:gd name="T1" fmla="*/ 180 h 376"/>
                <a:gd name="T2" fmla="*/ 2312 w 2359"/>
                <a:gd name="T3" fmla="*/ 176 h 376"/>
                <a:gd name="T4" fmla="*/ 2083 w 2359"/>
                <a:gd name="T5" fmla="*/ 157 h 376"/>
                <a:gd name="T6" fmla="*/ 2063 w 2359"/>
                <a:gd name="T7" fmla="*/ 193 h 376"/>
                <a:gd name="T8" fmla="*/ 1571 w 2359"/>
                <a:gd name="T9" fmla="*/ 244 h 376"/>
                <a:gd name="T10" fmla="*/ 1324 w 2359"/>
                <a:gd name="T11" fmla="*/ 280 h 376"/>
                <a:gd name="T12" fmla="*/ 1257 w 2359"/>
                <a:gd name="T13" fmla="*/ 250 h 376"/>
                <a:gd name="T14" fmla="*/ 1235 w 2359"/>
                <a:gd name="T15" fmla="*/ 134 h 376"/>
                <a:gd name="T16" fmla="*/ 1201 w 2359"/>
                <a:gd name="T17" fmla="*/ 97 h 376"/>
                <a:gd name="T18" fmla="*/ 1193 w 2359"/>
                <a:gd name="T19" fmla="*/ 52 h 376"/>
                <a:gd name="T20" fmla="*/ 1103 w 2359"/>
                <a:gd name="T21" fmla="*/ 71 h 376"/>
                <a:gd name="T22" fmla="*/ 1072 w 2359"/>
                <a:gd name="T23" fmla="*/ 49 h 376"/>
                <a:gd name="T24" fmla="*/ 877 w 2359"/>
                <a:gd name="T25" fmla="*/ 0 h 376"/>
                <a:gd name="T26" fmla="*/ 478 w 2359"/>
                <a:gd name="T27" fmla="*/ 135 h 376"/>
                <a:gd name="T28" fmla="*/ 57 w 2359"/>
                <a:gd name="T29" fmla="*/ 99 h 376"/>
                <a:gd name="T30" fmla="*/ 25 w 2359"/>
                <a:gd name="T31" fmla="*/ 158 h 376"/>
                <a:gd name="T32" fmla="*/ 9 w 2359"/>
                <a:gd name="T33" fmla="*/ 233 h 376"/>
                <a:gd name="T34" fmla="*/ 22 w 2359"/>
                <a:gd name="T35" fmla="*/ 284 h 376"/>
                <a:gd name="T36" fmla="*/ 0 w 2359"/>
                <a:gd name="T37" fmla="*/ 360 h 376"/>
                <a:gd name="T38" fmla="*/ 40 w 2359"/>
                <a:gd name="T39" fmla="*/ 318 h 376"/>
                <a:gd name="T40" fmla="*/ 400 w 2359"/>
                <a:gd name="T41" fmla="*/ 329 h 376"/>
                <a:gd name="T42" fmla="*/ 404 w 2359"/>
                <a:gd name="T43" fmla="*/ 376 h 376"/>
                <a:gd name="T44" fmla="*/ 411 w 2359"/>
                <a:gd name="T45" fmla="*/ 330 h 376"/>
                <a:gd name="T46" fmla="*/ 40 w 2359"/>
                <a:gd name="T47" fmla="*/ 307 h 376"/>
                <a:gd name="T48" fmla="*/ 33 w 2359"/>
                <a:gd name="T49" fmla="*/ 284 h 376"/>
                <a:gd name="T50" fmla="*/ 50 w 2359"/>
                <a:gd name="T51" fmla="*/ 233 h 376"/>
                <a:gd name="T52" fmla="*/ 35 w 2359"/>
                <a:gd name="T53" fmla="*/ 158 h 376"/>
                <a:gd name="T54" fmla="*/ 61 w 2359"/>
                <a:gd name="T55" fmla="*/ 110 h 376"/>
                <a:gd name="T56" fmla="*/ 473 w 2359"/>
                <a:gd name="T57" fmla="*/ 145 h 376"/>
                <a:gd name="T58" fmla="*/ 888 w 2359"/>
                <a:gd name="T59" fmla="*/ 11 h 376"/>
                <a:gd name="T60" fmla="*/ 1061 w 2359"/>
                <a:gd name="T61" fmla="*/ 49 h 376"/>
                <a:gd name="T62" fmla="*/ 1040 w 2359"/>
                <a:gd name="T63" fmla="*/ 123 h 376"/>
                <a:gd name="T64" fmla="*/ 1103 w 2359"/>
                <a:gd name="T65" fmla="*/ 82 h 376"/>
                <a:gd name="T66" fmla="*/ 1190 w 2359"/>
                <a:gd name="T67" fmla="*/ 98 h 376"/>
                <a:gd name="T68" fmla="*/ 1154 w 2359"/>
                <a:gd name="T69" fmla="*/ 134 h 376"/>
                <a:gd name="T70" fmla="*/ 1227 w 2359"/>
                <a:gd name="T71" fmla="*/ 235 h 376"/>
                <a:gd name="T72" fmla="*/ 1289 w 2359"/>
                <a:gd name="T73" fmla="*/ 261 h 376"/>
                <a:gd name="T74" fmla="*/ 1539 w 2359"/>
                <a:gd name="T75" fmla="*/ 291 h 376"/>
                <a:gd name="T76" fmla="*/ 2017 w 2359"/>
                <a:gd name="T77" fmla="*/ 255 h 376"/>
                <a:gd name="T78" fmla="*/ 2083 w 2359"/>
                <a:gd name="T79" fmla="*/ 204 h 376"/>
                <a:gd name="T80" fmla="*/ 2313 w 2359"/>
                <a:gd name="T81" fmla="*/ 187 h 376"/>
                <a:gd name="T82" fmla="*/ 2335 w 2359"/>
                <a:gd name="T83" fmla="*/ 171 h 376"/>
                <a:gd name="T84" fmla="*/ 2335 w 2359"/>
                <a:gd name="T85" fmla="*/ 190 h 376"/>
                <a:gd name="T86" fmla="*/ 2335 w 2359"/>
                <a:gd name="T87" fmla="*/ 171 h 376"/>
                <a:gd name="T88" fmla="*/ 404 w 2359"/>
                <a:gd name="T89" fmla="*/ 362 h 376"/>
                <a:gd name="T90" fmla="*/ 404 w 2359"/>
                <a:gd name="T91" fmla="*/ 343 h 376"/>
                <a:gd name="T92" fmla="*/ 1193 w 2359"/>
                <a:gd name="T93" fmla="*/ 85 h 376"/>
                <a:gd name="T94" fmla="*/ 1193 w 2359"/>
                <a:gd name="T95" fmla="*/ 65 h 376"/>
                <a:gd name="T96" fmla="*/ 1193 w 2359"/>
                <a:gd name="T97" fmla="*/ 85 h 376"/>
                <a:gd name="T98" fmla="*/ 2073 w 2359"/>
                <a:gd name="T99" fmla="*/ 180 h 376"/>
                <a:gd name="T100" fmla="*/ 2093 w 2359"/>
                <a:gd name="T101" fmla="*/ 18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59" h="376">
                  <a:moveTo>
                    <a:pt x="2335" y="204"/>
                  </a:moveTo>
                  <a:cubicBezTo>
                    <a:pt x="2348" y="204"/>
                    <a:pt x="2359" y="193"/>
                    <a:pt x="2359" y="180"/>
                  </a:cubicBezTo>
                  <a:cubicBezTo>
                    <a:pt x="2359" y="167"/>
                    <a:pt x="2348" y="157"/>
                    <a:pt x="2335" y="157"/>
                  </a:cubicBezTo>
                  <a:cubicBezTo>
                    <a:pt x="2324" y="157"/>
                    <a:pt x="2314" y="165"/>
                    <a:pt x="2312" y="176"/>
                  </a:cubicBezTo>
                  <a:cubicBezTo>
                    <a:pt x="2106" y="176"/>
                    <a:pt x="2106" y="176"/>
                    <a:pt x="2106" y="176"/>
                  </a:cubicBezTo>
                  <a:cubicBezTo>
                    <a:pt x="2104" y="165"/>
                    <a:pt x="2095" y="157"/>
                    <a:pt x="2083" y="157"/>
                  </a:cubicBezTo>
                  <a:cubicBezTo>
                    <a:pt x="2070" y="157"/>
                    <a:pt x="2060" y="167"/>
                    <a:pt x="2060" y="180"/>
                  </a:cubicBezTo>
                  <a:cubicBezTo>
                    <a:pt x="2060" y="185"/>
                    <a:pt x="2061" y="189"/>
                    <a:pt x="2063" y="193"/>
                  </a:cubicBezTo>
                  <a:cubicBezTo>
                    <a:pt x="2052" y="204"/>
                    <a:pt x="2015" y="242"/>
                    <a:pt x="2012" y="244"/>
                  </a:cubicBezTo>
                  <a:cubicBezTo>
                    <a:pt x="2008" y="244"/>
                    <a:pt x="1571" y="244"/>
                    <a:pt x="1571" y="244"/>
                  </a:cubicBezTo>
                  <a:cubicBezTo>
                    <a:pt x="1571" y="244"/>
                    <a:pt x="1538" y="277"/>
                    <a:pt x="1535" y="280"/>
                  </a:cubicBezTo>
                  <a:cubicBezTo>
                    <a:pt x="1530" y="280"/>
                    <a:pt x="1328" y="280"/>
                    <a:pt x="1324" y="280"/>
                  </a:cubicBezTo>
                  <a:cubicBezTo>
                    <a:pt x="1321" y="277"/>
                    <a:pt x="1294" y="250"/>
                    <a:pt x="1294" y="250"/>
                  </a:cubicBezTo>
                  <a:cubicBezTo>
                    <a:pt x="1294" y="250"/>
                    <a:pt x="1261" y="250"/>
                    <a:pt x="1257" y="250"/>
                  </a:cubicBezTo>
                  <a:cubicBezTo>
                    <a:pt x="1255" y="248"/>
                    <a:pt x="1242" y="234"/>
                    <a:pt x="1235" y="227"/>
                  </a:cubicBezTo>
                  <a:cubicBezTo>
                    <a:pt x="1235" y="134"/>
                    <a:pt x="1235" y="134"/>
                    <a:pt x="1235" y="134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1" y="97"/>
                    <a:pt x="1201" y="97"/>
                    <a:pt x="1201" y="97"/>
                  </a:cubicBezTo>
                  <a:cubicBezTo>
                    <a:pt x="1210" y="94"/>
                    <a:pt x="1217" y="85"/>
                    <a:pt x="1217" y="75"/>
                  </a:cubicBezTo>
                  <a:cubicBezTo>
                    <a:pt x="1217" y="62"/>
                    <a:pt x="1206" y="52"/>
                    <a:pt x="1193" y="52"/>
                  </a:cubicBezTo>
                  <a:cubicBezTo>
                    <a:pt x="1181" y="52"/>
                    <a:pt x="1172" y="60"/>
                    <a:pt x="1170" y="71"/>
                  </a:cubicBezTo>
                  <a:cubicBezTo>
                    <a:pt x="1103" y="71"/>
                    <a:pt x="1103" y="71"/>
                    <a:pt x="1103" y="71"/>
                  </a:cubicBezTo>
                  <a:cubicBezTo>
                    <a:pt x="1103" y="49"/>
                    <a:pt x="1103" y="49"/>
                    <a:pt x="1103" y="49"/>
                  </a:cubicBezTo>
                  <a:cubicBezTo>
                    <a:pt x="1072" y="49"/>
                    <a:pt x="1072" y="49"/>
                    <a:pt x="1072" y="49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877" y="0"/>
                    <a:pt x="877" y="0"/>
                    <a:pt x="877" y="0"/>
                  </a:cubicBezTo>
                  <a:cubicBezTo>
                    <a:pt x="877" y="0"/>
                    <a:pt x="877" y="124"/>
                    <a:pt x="877" y="135"/>
                  </a:cubicBezTo>
                  <a:cubicBezTo>
                    <a:pt x="866" y="135"/>
                    <a:pt x="482" y="135"/>
                    <a:pt x="478" y="135"/>
                  </a:cubicBezTo>
                  <a:cubicBezTo>
                    <a:pt x="475" y="132"/>
                    <a:pt x="442" y="99"/>
                    <a:pt x="442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58"/>
                    <a:pt x="25" y="158"/>
                    <a:pt x="25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9" y="233"/>
                    <a:pt x="9" y="233"/>
                    <a:pt x="9" y="233"/>
                  </a:cubicBezTo>
                  <a:cubicBezTo>
                    <a:pt x="22" y="233"/>
                    <a:pt x="22" y="233"/>
                    <a:pt x="22" y="233"/>
                  </a:cubicBezTo>
                  <a:cubicBezTo>
                    <a:pt x="22" y="284"/>
                    <a:pt x="22" y="284"/>
                    <a:pt x="22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40" y="360"/>
                    <a:pt x="40" y="360"/>
                    <a:pt x="40" y="360"/>
                  </a:cubicBezTo>
                  <a:cubicBezTo>
                    <a:pt x="40" y="318"/>
                    <a:pt x="40" y="318"/>
                    <a:pt x="40" y="318"/>
                  </a:cubicBezTo>
                  <a:cubicBezTo>
                    <a:pt x="91" y="318"/>
                    <a:pt x="390" y="318"/>
                    <a:pt x="400" y="318"/>
                  </a:cubicBezTo>
                  <a:cubicBezTo>
                    <a:pt x="400" y="322"/>
                    <a:pt x="400" y="326"/>
                    <a:pt x="400" y="329"/>
                  </a:cubicBezTo>
                  <a:cubicBezTo>
                    <a:pt x="389" y="331"/>
                    <a:pt x="381" y="341"/>
                    <a:pt x="381" y="352"/>
                  </a:cubicBezTo>
                  <a:cubicBezTo>
                    <a:pt x="381" y="365"/>
                    <a:pt x="391" y="376"/>
                    <a:pt x="404" y="376"/>
                  </a:cubicBezTo>
                  <a:cubicBezTo>
                    <a:pt x="417" y="376"/>
                    <a:pt x="428" y="365"/>
                    <a:pt x="428" y="352"/>
                  </a:cubicBezTo>
                  <a:cubicBezTo>
                    <a:pt x="428" y="342"/>
                    <a:pt x="421" y="333"/>
                    <a:pt x="411" y="330"/>
                  </a:cubicBezTo>
                  <a:cubicBezTo>
                    <a:pt x="411" y="307"/>
                    <a:pt x="411" y="307"/>
                    <a:pt x="411" y="307"/>
                  </a:cubicBezTo>
                  <a:cubicBezTo>
                    <a:pt x="40" y="307"/>
                    <a:pt x="40" y="307"/>
                    <a:pt x="40" y="307"/>
                  </a:cubicBezTo>
                  <a:cubicBezTo>
                    <a:pt x="40" y="284"/>
                    <a:pt x="40" y="284"/>
                    <a:pt x="40" y="284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3" y="233"/>
                    <a:pt x="33" y="233"/>
                    <a:pt x="33" y="233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0"/>
                    <a:pt x="35" y="138"/>
                    <a:pt x="35" y="136"/>
                  </a:cubicBezTo>
                  <a:cubicBezTo>
                    <a:pt x="38" y="133"/>
                    <a:pt x="58" y="113"/>
                    <a:pt x="61" y="110"/>
                  </a:cubicBezTo>
                  <a:cubicBezTo>
                    <a:pt x="66" y="110"/>
                    <a:pt x="433" y="110"/>
                    <a:pt x="438" y="110"/>
                  </a:cubicBezTo>
                  <a:cubicBezTo>
                    <a:pt x="441" y="113"/>
                    <a:pt x="473" y="145"/>
                    <a:pt x="473" y="145"/>
                  </a:cubicBezTo>
                  <a:cubicBezTo>
                    <a:pt x="888" y="145"/>
                    <a:pt x="888" y="145"/>
                    <a:pt x="888" y="145"/>
                  </a:cubicBezTo>
                  <a:cubicBezTo>
                    <a:pt x="888" y="145"/>
                    <a:pt x="888" y="21"/>
                    <a:pt x="888" y="11"/>
                  </a:cubicBezTo>
                  <a:cubicBezTo>
                    <a:pt x="898" y="11"/>
                    <a:pt x="1051" y="11"/>
                    <a:pt x="1061" y="11"/>
                  </a:cubicBezTo>
                  <a:cubicBezTo>
                    <a:pt x="1061" y="17"/>
                    <a:pt x="1061" y="38"/>
                    <a:pt x="1061" y="49"/>
                  </a:cubicBezTo>
                  <a:cubicBezTo>
                    <a:pt x="1040" y="49"/>
                    <a:pt x="1040" y="49"/>
                    <a:pt x="1040" y="49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1103" y="123"/>
                    <a:pt x="1103" y="123"/>
                    <a:pt x="1103" y="123"/>
                  </a:cubicBezTo>
                  <a:cubicBezTo>
                    <a:pt x="1103" y="82"/>
                    <a:pt x="1103" y="82"/>
                    <a:pt x="1103" y="82"/>
                  </a:cubicBezTo>
                  <a:cubicBezTo>
                    <a:pt x="1171" y="82"/>
                    <a:pt x="1171" y="82"/>
                    <a:pt x="1171" y="82"/>
                  </a:cubicBezTo>
                  <a:cubicBezTo>
                    <a:pt x="1173" y="91"/>
                    <a:pt x="1181" y="97"/>
                    <a:pt x="1190" y="98"/>
                  </a:cubicBezTo>
                  <a:cubicBezTo>
                    <a:pt x="1190" y="134"/>
                    <a:pt x="1190" y="134"/>
                    <a:pt x="1190" y="134"/>
                  </a:cubicBezTo>
                  <a:cubicBezTo>
                    <a:pt x="1154" y="134"/>
                    <a:pt x="1154" y="134"/>
                    <a:pt x="1154" y="134"/>
                  </a:cubicBezTo>
                  <a:cubicBezTo>
                    <a:pt x="1154" y="235"/>
                    <a:pt x="1154" y="235"/>
                    <a:pt x="1154" y="235"/>
                  </a:cubicBezTo>
                  <a:cubicBezTo>
                    <a:pt x="1227" y="235"/>
                    <a:pt x="1227" y="235"/>
                    <a:pt x="1227" y="235"/>
                  </a:cubicBezTo>
                  <a:cubicBezTo>
                    <a:pt x="1253" y="261"/>
                    <a:pt x="1253" y="261"/>
                    <a:pt x="1253" y="261"/>
                  </a:cubicBezTo>
                  <a:cubicBezTo>
                    <a:pt x="1253" y="261"/>
                    <a:pt x="1285" y="261"/>
                    <a:pt x="1289" y="261"/>
                  </a:cubicBezTo>
                  <a:cubicBezTo>
                    <a:pt x="1292" y="264"/>
                    <a:pt x="1319" y="291"/>
                    <a:pt x="1319" y="291"/>
                  </a:cubicBezTo>
                  <a:cubicBezTo>
                    <a:pt x="1539" y="291"/>
                    <a:pt x="1539" y="291"/>
                    <a:pt x="1539" y="291"/>
                  </a:cubicBezTo>
                  <a:cubicBezTo>
                    <a:pt x="1539" y="291"/>
                    <a:pt x="1572" y="258"/>
                    <a:pt x="1575" y="255"/>
                  </a:cubicBezTo>
                  <a:cubicBezTo>
                    <a:pt x="1580" y="255"/>
                    <a:pt x="2017" y="255"/>
                    <a:pt x="2017" y="255"/>
                  </a:cubicBezTo>
                  <a:cubicBezTo>
                    <a:pt x="2071" y="201"/>
                    <a:pt x="2071" y="201"/>
                    <a:pt x="2071" y="201"/>
                  </a:cubicBezTo>
                  <a:cubicBezTo>
                    <a:pt x="2075" y="203"/>
                    <a:pt x="2079" y="204"/>
                    <a:pt x="2083" y="204"/>
                  </a:cubicBezTo>
                  <a:cubicBezTo>
                    <a:pt x="2094" y="204"/>
                    <a:pt x="2103" y="197"/>
                    <a:pt x="2106" y="187"/>
                  </a:cubicBezTo>
                  <a:cubicBezTo>
                    <a:pt x="2313" y="187"/>
                    <a:pt x="2313" y="187"/>
                    <a:pt x="2313" y="187"/>
                  </a:cubicBezTo>
                  <a:cubicBezTo>
                    <a:pt x="2316" y="197"/>
                    <a:pt x="2325" y="204"/>
                    <a:pt x="2335" y="204"/>
                  </a:cubicBezTo>
                  <a:close/>
                  <a:moveTo>
                    <a:pt x="2335" y="171"/>
                  </a:moveTo>
                  <a:cubicBezTo>
                    <a:pt x="2341" y="171"/>
                    <a:pt x="2345" y="175"/>
                    <a:pt x="2345" y="180"/>
                  </a:cubicBezTo>
                  <a:cubicBezTo>
                    <a:pt x="2345" y="186"/>
                    <a:pt x="2341" y="190"/>
                    <a:pt x="2335" y="190"/>
                  </a:cubicBezTo>
                  <a:cubicBezTo>
                    <a:pt x="2330" y="190"/>
                    <a:pt x="2326" y="186"/>
                    <a:pt x="2326" y="180"/>
                  </a:cubicBezTo>
                  <a:cubicBezTo>
                    <a:pt x="2326" y="175"/>
                    <a:pt x="2330" y="171"/>
                    <a:pt x="2335" y="171"/>
                  </a:cubicBezTo>
                  <a:close/>
                  <a:moveTo>
                    <a:pt x="414" y="352"/>
                  </a:moveTo>
                  <a:cubicBezTo>
                    <a:pt x="414" y="358"/>
                    <a:pt x="409" y="362"/>
                    <a:pt x="404" y="362"/>
                  </a:cubicBezTo>
                  <a:cubicBezTo>
                    <a:pt x="399" y="362"/>
                    <a:pt x="394" y="358"/>
                    <a:pt x="394" y="352"/>
                  </a:cubicBezTo>
                  <a:cubicBezTo>
                    <a:pt x="394" y="347"/>
                    <a:pt x="399" y="343"/>
                    <a:pt x="404" y="343"/>
                  </a:cubicBezTo>
                  <a:cubicBezTo>
                    <a:pt x="409" y="343"/>
                    <a:pt x="414" y="347"/>
                    <a:pt x="414" y="352"/>
                  </a:cubicBezTo>
                  <a:close/>
                  <a:moveTo>
                    <a:pt x="1193" y="85"/>
                  </a:moveTo>
                  <a:cubicBezTo>
                    <a:pt x="1188" y="85"/>
                    <a:pt x="1183" y="80"/>
                    <a:pt x="1183" y="75"/>
                  </a:cubicBezTo>
                  <a:cubicBezTo>
                    <a:pt x="1183" y="70"/>
                    <a:pt x="1188" y="65"/>
                    <a:pt x="1193" y="65"/>
                  </a:cubicBezTo>
                  <a:cubicBezTo>
                    <a:pt x="1198" y="65"/>
                    <a:pt x="1203" y="70"/>
                    <a:pt x="1203" y="75"/>
                  </a:cubicBezTo>
                  <a:cubicBezTo>
                    <a:pt x="1203" y="80"/>
                    <a:pt x="1198" y="85"/>
                    <a:pt x="1193" y="85"/>
                  </a:cubicBezTo>
                  <a:close/>
                  <a:moveTo>
                    <a:pt x="2083" y="190"/>
                  </a:moveTo>
                  <a:cubicBezTo>
                    <a:pt x="2078" y="190"/>
                    <a:pt x="2073" y="186"/>
                    <a:pt x="2073" y="180"/>
                  </a:cubicBezTo>
                  <a:cubicBezTo>
                    <a:pt x="2073" y="175"/>
                    <a:pt x="2078" y="171"/>
                    <a:pt x="2083" y="171"/>
                  </a:cubicBezTo>
                  <a:cubicBezTo>
                    <a:pt x="2088" y="171"/>
                    <a:pt x="2093" y="175"/>
                    <a:pt x="2093" y="180"/>
                  </a:cubicBezTo>
                  <a:cubicBezTo>
                    <a:pt x="2093" y="186"/>
                    <a:pt x="2088" y="190"/>
                    <a:pt x="2083" y="19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7" name="Freeform 408"/>
            <p:cNvSpPr>
              <a:spLocks noEditPoints="1"/>
            </p:cNvSpPr>
            <p:nvPr/>
          </p:nvSpPr>
          <p:spPr bwMode="auto">
            <a:xfrm>
              <a:off x="3810796" y="1312182"/>
              <a:ext cx="2034856" cy="440031"/>
            </a:xfrm>
            <a:custGeom>
              <a:avLst/>
              <a:gdLst>
                <a:gd name="T0" fmla="*/ 24 w 967"/>
                <a:gd name="T1" fmla="*/ 0 h 189"/>
                <a:gd name="T2" fmla="*/ 0 w 967"/>
                <a:gd name="T3" fmla="*/ 24 h 189"/>
                <a:gd name="T4" fmla="*/ 24 w 967"/>
                <a:gd name="T5" fmla="*/ 47 h 189"/>
                <a:gd name="T6" fmla="*/ 46 w 967"/>
                <a:gd name="T7" fmla="*/ 31 h 189"/>
                <a:gd name="T8" fmla="*/ 309 w 967"/>
                <a:gd name="T9" fmla="*/ 31 h 189"/>
                <a:gd name="T10" fmla="*/ 394 w 967"/>
                <a:gd name="T11" fmla="*/ 116 h 189"/>
                <a:gd name="T12" fmla="*/ 394 w 967"/>
                <a:gd name="T13" fmla="*/ 115 h 189"/>
                <a:gd name="T14" fmla="*/ 409 w 967"/>
                <a:gd name="T15" fmla="*/ 121 h 189"/>
                <a:gd name="T16" fmla="*/ 432 w 967"/>
                <a:gd name="T17" fmla="*/ 103 h 189"/>
                <a:gd name="T18" fmla="*/ 877 w 967"/>
                <a:gd name="T19" fmla="*/ 103 h 189"/>
                <a:gd name="T20" fmla="*/ 924 w 967"/>
                <a:gd name="T21" fmla="*/ 151 h 189"/>
                <a:gd name="T22" fmla="*/ 919 w 967"/>
                <a:gd name="T23" fmla="*/ 165 h 189"/>
                <a:gd name="T24" fmla="*/ 943 w 967"/>
                <a:gd name="T25" fmla="*/ 189 h 189"/>
                <a:gd name="T26" fmla="*/ 967 w 967"/>
                <a:gd name="T27" fmla="*/ 165 h 189"/>
                <a:gd name="T28" fmla="*/ 943 w 967"/>
                <a:gd name="T29" fmla="*/ 142 h 189"/>
                <a:gd name="T30" fmla="*/ 933 w 967"/>
                <a:gd name="T31" fmla="*/ 144 h 189"/>
                <a:gd name="T32" fmla="*/ 882 w 967"/>
                <a:gd name="T33" fmla="*/ 92 h 189"/>
                <a:gd name="T34" fmla="*/ 432 w 967"/>
                <a:gd name="T35" fmla="*/ 92 h 189"/>
                <a:gd name="T36" fmla="*/ 409 w 967"/>
                <a:gd name="T37" fmla="*/ 74 h 189"/>
                <a:gd name="T38" fmla="*/ 386 w 967"/>
                <a:gd name="T39" fmla="*/ 93 h 189"/>
                <a:gd name="T40" fmla="*/ 314 w 967"/>
                <a:gd name="T41" fmla="*/ 20 h 189"/>
                <a:gd name="T42" fmla="*/ 47 w 967"/>
                <a:gd name="T43" fmla="*/ 20 h 189"/>
                <a:gd name="T44" fmla="*/ 24 w 967"/>
                <a:gd name="T45" fmla="*/ 0 h 189"/>
                <a:gd name="T46" fmla="*/ 24 w 967"/>
                <a:gd name="T47" fmla="*/ 33 h 189"/>
                <a:gd name="T48" fmla="*/ 14 w 967"/>
                <a:gd name="T49" fmla="*/ 24 h 189"/>
                <a:gd name="T50" fmla="*/ 24 w 967"/>
                <a:gd name="T51" fmla="*/ 14 h 189"/>
                <a:gd name="T52" fmla="*/ 33 w 967"/>
                <a:gd name="T53" fmla="*/ 24 h 189"/>
                <a:gd name="T54" fmla="*/ 24 w 967"/>
                <a:gd name="T55" fmla="*/ 33 h 189"/>
                <a:gd name="T56" fmla="*/ 953 w 967"/>
                <a:gd name="T57" fmla="*/ 165 h 189"/>
                <a:gd name="T58" fmla="*/ 943 w 967"/>
                <a:gd name="T59" fmla="*/ 175 h 189"/>
                <a:gd name="T60" fmla="*/ 933 w 967"/>
                <a:gd name="T61" fmla="*/ 165 h 189"/>
                <a:gd name="T62" fmla="*/ 943 w 967"/>
                <a:gd name="T63" fmla="*/ 155 h 189"/>
                <a:gd name="T64" fmla="*/ 953 w 967"/>
                <a:gd name="T65" fmla="*/ 165 h 189"/>
                <a:gd name="T66" fmla="*/ 409 w 967"/>
                <a:gd name="T67" fmla="*/ 88 h 189"/>
                <a:gd name="T68" fmla="*/ 419 w 967"/>
                <a:gd name="T69" fmla="*/ 97 h 189"/>
                <a:gd name="T70" fmla="*/ 409 w 967"/>
                <a:gd name="T71" fmla="*/ 107 h 189"/>
                <a:gd name="T72" fmla="*/ 400 w 967"/>
                <a:gd name="T73" fmla="*/ 97 h 189"/>
                <a:gd name="T74" fmla="*/ 409 w 967"/>
                <a:gd name="T75" fmla="*/ 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7" h="18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4" y="47"/>
                    <a:pt x="43" y="41"/>
                    <a:pt x="46" y="31"/>
                  </a:cubicBezTo>
                  <a:cubicBezTo>
                    <a:pt x="80" y="31"/>
                    <a:pt x="305" y="31"/>
                    <a:pt x="309" y="31"/>
                  </a:cubicBezTo>
                  <a:cubicBezTo>
                    <a:pt x="313" y="34"/>
                    <a:pt x="394" y="116"/>
                    <a:pt x="394" y="116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8" y="119"/>
                    <a:pt x="404" y="121"/>
                    <a:pt x="409" y="121"/>
                  </a:cubicBezTo>
                  <a:cubicBezTo>
                    <a:pt x="420" y="121"/>
                    <a:pt x="429" y="113"/>
                    <a:pt x="432" y="103"/>
                  </a:cubicBezTo>
                  <a:cubicBezTo>
                    <a:pt x="483" y="103"/>
                    <a:pt x="873" y="103"/>
                    <a:pt x="877" y="103"/>
                  </a:cubicBezTo>
                  <a:cubicBezTo>
                    <a:pt x="879" y="106"/>
                    <a:pt x="911" y="138"/>
                    <a:pt x="924" y="151"/>
                  </a:cubicBezTo>
                  <a:cubicBezTo>
                    <a:pt x="921" y="155"/>
                    <a:pt x="919" y="160"/>
                    <a:pt x="919" y="165"/>
                  </a:cubicBezTo>
                  <a:cubicBezTo>
                    <a:pt x="919" y="178"/>
                    <a:pt x="930" y="189"/>
                    <a:pt x="943" y="189"/>
                  </a:cubicBezTo>
                  <a:cubicBezTo>
                    <a:pt x="956" y="189"/>
                    <a:pt x="967" y="178"/>
                    <a:pt x="967" y="165"/>
                  </a:cubicBezTo>
                  <a:cubicBezTo>
                    <a:pt x="967" y="152"/>
                    <a:pt x="956" y="142"/>
                    <a:pt x="943" y="142"/>
                  </a:cubicBezTo>
                  <a:cubicBezTo>
                    <a:pt x="939" y="142"/>
                    <a:pt x="936" y="142"/>
                    <a:pt x="933" y="144"/>
                  </a:cubicBezTo>
                  <a:cubicBezTo>
                    <a:pt x="882" y="92"/>
                    <a:pt x="882" y="92"/>
                    <a:pt x="882" y="92"/>
                  </a:cubicBezTo>
                  <a:cubicBezTo>
                    <a:pt x="432" y="92"/>
                    <a:pt x="432" y="92"/>
                    <a:pt x="432" y="92"/>
                  </a:cubicBezTo>
                  <a:cubicBezTo>
                    <a:pt x="430" y="82"/>
                    <a:pt x="421" y="74"/>
                    <a:pt x="409" y="74"/>
                  </a:cubicBezTo>
                  <a:cubicBezTo>
                    <a:pt x="398" y="74"/>
                    <a:pt x="388" y="82"/>
                    <a:pt x="386" y="93"/>
                  </a:cubicBezTo>
                  <a:cubicBezTo>
                    <a:pt x="314" y="20"/>
                    <a:pt x="314" y="20"/>
                    <a:pt x="314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9"/>
                    <a:pt x="36" y="0"/>
                    <a:pt x="24" y="0"/>
                  </a:cubicBezTo>
                  <a:close/>
                  <a:moveTo>
                    <a:pt x="24" y="33"/>
                  </a:moveTo>
                  <a:cubicBezTo>
                    <a:pt x="18" y="33"/>
                    <a:pt x="14" y="29"/>
                    <a:pt x="14" y="24"/>
                  </a:cubicBez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3"/>
                    <a:pt x="24" y="33"/>
                  </a:cubicBezTo>
                  <a:close/>
                  <a:moveTo>
                    <a:pt x="953" y="165"/>
                  </a:moveTo>
                  <a:cubicBezTo>
                    <a:pt x="953" y="171"/>
                    <a:pt x="948" y="175"/>
                    <a:pt x="943" y="175"/>
                  </a:cubicBezTo>
                  <a:cubicBezTo>
                    <a:pt x="938" y="175"/>
                    <a:pt x="933" y="171"/>
                    <a:pt x="933" y="165"/>
                  </a:cubicBezTo>
                  <a:cubicBezTo>
                    <a:pt x="933" y="160"/>
                    <a:pt x="938" y="155"/>
                    <a:pt x="943" y="155"/>
                  </a:cubicBezTo>
                  <a:cubicBezTo>
                    <a:pt x="948" y="155"/>
                    <a:pt x="953" y="160"/>
                    <a:pt x="953" y="165"/>
                  </a:cubicBezTo>
                  <a:close/>
                  <a:moveTo>
                    <a:pt x="409" y="88"/>
                  </a:moveTo>
                  <a:cubicBezTo>
                    <a:pt x="415" y="88"/>
                    <a:pt x="419" y="92"/>
                    <a:pt x="419" y="97"/>
                  </a:cubicBezTo>
                  <a:cubicBezTo>
                    <a:pt x="419" y="103"/>
                    <a:pt x="415" y="107"/>
                    <a:pt x="409" y="107"/>
                  </a:cubicBezTo>
                  <a:cubicBezTo>
                    <a:pt x="404" y="107"/>
                    <a:pt x="400" y="103"/>
                    <a:pt x="400" y="97"/>
                  </a:cubicBezTo>
                  <a:cubicBezTo>
                    <a:pt x="400" y="92"/>
                    <a:pt x="404" y="88"/>
                    <a:pt x="409" y="88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8" name="Freeform 409"/>
            <p:cNvSpPr>
              <a:spLocks noEditPoints="1"/>
            </p:cNvSpPr>
            <p:nvPr/>
          </p:nvSpPr>
          <p:spPr bwMode="auto">
            <a:xfrm>
              <a:off x="3158609" y="1230476"/>
              <a:ext cx="2221702" cy="524690"/>
            </a:xfrm>
            <a:custGeom>
              <a:avLst/>
              <a:gdLst>
                <a:gd name="T0" fmla="*/ 47 w 1056"/>
                <a:gd name="T1" fmla="*/ 24 h 225"/>
                <a:gd name="T2" fmla="*/ 23 w 1056"/>
                <a:gd name="T3" fmla="*/ 0 h 225"/>
                <a:gd name="T4" fmla="*/ 0 w 1056"/>
                <a:gd name="T5" fmla="*/ 24 h 225"/>
                <a:gd name="T6" fmla="*/ 16 w 1056"/>
                <a:gd name="T7" fmla="*/ 47 h 225"/>
                <a:gd name="T8" fmla="*/ 16 w 1056"/>
                <a:gd name="T9" fmla="*/ 102 h 225"/>
                <a:gd name="T10" fmla="*/ 572 w 1056"/>
                <a:gd name="T11" fmla="*/ 102 h 225"/>
                <a:gd name="T12" fmla="*/ 679 w 1056"/>
                <a:gd name="T13" fmla="*/ 209 h 225"/>
                <a:gd name="T14" fmla="*/ 1010 w 1056"/>
                <a:gd name="T15" fmla="*/ 209 h 225"/>
                <a:gd name="T16" fmla="*/ 1033 w 1056"/>
                <a:gd name="T17" fmla="*/ 225 h 225"/>
                <a:gd name="T18" fmla="*/ 1056 w 1056"/>
                <a:gd name="T19" fmla="*/ 202 h 225"/>
                <a:gd name="T20" fmla="*/ 1033 w 1056"/>
                <a:gd name="T21" fmla="*/ 178 h 225"/>
                <a:gd name="T22" fmla="*/ 1009 w 1056"/>
                <a:gd name="T23" fmla="*/ 198 h 225"/>
                <a:gd name="T24" fmla="*/ 683 w 1056"/>
                <a:gd name="T25" fmla="*/ 198 h 225"/>
                <a:gd name="T26" fmla="*/ 576 w 1056"/>
                <a:gd name="T27" fmla="*/ 91 h 225"/>
                <a:gd name="T28" fmla="*/ 27 w 1056"/>
                <a:gd name="T29" fmla="*/ 91 h 225"/>
                <a:gd name="T30" fmla="*/ 27 w 1056"/>
                <a:gd name="T31" fmla="*/ 47 h 225"/>
                <a:gd name="T32" fmla="*/ 47 w 1056"/>
                <a:gd name="T33" fmla="*/ 24 h 225"/>
                <a:gd name="T34" fmla="*/ 1033 w 1056"/>
                <a:gd name="T35" fmla="*/ 192 h 225"/>
                <a:gd name="T36" fmla="*/ 1042 w 1056"/>
                <a:gd name="T37" fmla="*/ 202 h 225"/>
                <a:gd name="T38" fmla="*/ 1033 w 1056"/>
                <a:gd name="T39" fmla="*/ 211 h 225"/>
                <a:gd name="T40" fmla="*/ 1023 w 1056"/>
                <a:gd name="T41" fmla="*/ 202 h 225"/>
                <a:gd name="T42" fmla="*/ 1033 w 1056"/>
                <a:gd name="T43" fmla="*/ 192 h 225"/>
                <a:gd name="T44" fmla="*/ 14 w 1056"/>
                <a:gd name="T45" fmla="*/ 24 h 225"/>
                <a:gd name="T46" fmla="*/ 23 w 1056"/>
                <a:gd name="T47" fmla="*/ 14 h 225"/>
                <a:gd name="T48" fmla="*/ 33 w 1056"/>
                <a:gd name="T49" fmla="*/ 24 h 225"/>
                <a:gd name="T50" fmla="*/ 23 w 1056"/>
                <a:gd name="T51" fmla="*/ 34 h 225"/>
                <a:gd name="T52" fmla="*/ 14 w 1056"/>
                <a:gd name="T53" fmla="*/ 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56" h="225">
                  <a:moveTo>
                    <a:pt x="47" y="24"/>
                  </a:move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5"/>
                    <a:pt x="7" y="44"/>
                    <a:pt x="16" y="47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567" y="102"/>
                    <a:pt x="572" y="102"/>
                  </a:cubicBezTo>
                  <a:cubicBezTo>
                    <a:pt x="575" y="105"/>
                    <a:pt x="679" y="209"/>
                    <a:pt x="679" y="209"/>
                  </a:cubicBezTo>
                  <a:cubicBezTo>
                    <a:pt x="1010" y="209"/>
                    <a:pt x="1010" y="209"/>
                    <a:pt x="1010" y="209"/>
                  </a:cubicBezTo>
                  <a:cubicBezTo>
                    <a:pt x="1013" y="218"/>
                    <a:pt x="1022" y="225"/>
                    <a:pt x="1033" y="225"/>
                  </a:cubicBezTo>
                  <a:cubicBezTo>
                    <a:pt x="1046" y="225"/>
                    <a:pt x="1056" y="215"/>
                    <a:pt x="1056" y="202"/>
                  </a:cubicBezTo>
                  <a:cubicBezTo>
                    <a:pt x="1056" y="189"/>
                    <a:pt x="1046" y="178"/>
                    <a:pt x="1033" y="178"/>
                  </a:cubicBezTo>
                  <a:cubicBezTo>
                    <a:pt x="1021" y="178"/>
                    <a:pt x="1011" y="187"/>
                    <a:pt x="1009" y="198"/>
                  </a:cubicBezTo>
                  <a:cubicBezTo>
                    <a:pt x="965" y="198"/>
                    <a:pt x="687" y="198"/>
                    <a:pt x="683" y="198"/>
                  </a:cubicBezTo>
                  <a:cubicBezTo>
                    <a:pt x="680" y="195"/>
                    <a:pt x="576" y="91"/>
                    <a:pt x="576" y="91"/>
                  </a:cubicBezTo>
                  <a:cubicBezTo>
                    <a:pt x="576" y="91"/>
                    <a:pt x="38" y="91"/>
                    <a:pt x="27" y="91"/>
                  </a:cubicBezTo>
                  <a:cubicBezTo>
                    <a:pt x="27" y="84"/>
                    <a:pt x="27" y="57"/>
                    <a:pt x="27" y="47"/>
                  </a:cubicBezTo>
                  <a:cubicBezTo>
                    <a:pt x="38" y="45"/>
                    <a:pt x="47" y="36"/>
                    <a:pt x="47" y="24"/>
                  </a:cubicBezTo>
                  <a:close/>
                  <a:moveTo>
                    <a:pt x="1033" y="192"/>
                  </a:moveTo>
                  <a:cubicBezTo>
                    <a:pt x="1038" y="192"/>
                    <a:pt x="1042" y="196"/>
                    <a:pt x="1042" y="202"/>
                  </a:cubicBezTo>
                  <a:cubicBezTo>
                    <a:pt x="1042" y="207"/>
                    <a:pt x="1038" y="211"/>
                    <a:pt x="1033" y="211"/>
                  </a:cubicBezTo>
                  <a:cubicBezTo>
                    <a:pt x="1027" y="211"/>
                    <a:pt x="1023" y="207"/>
                    <a:pt x="1023" y="202"/>
                  </a:cubicBezTo>
                  <a:cubicBezTo>
                    <a:pt x="1023" y="196"/>
                    <a:pt x="1027" y="192"/>
                    <a:pt x="1033" y="192"/>
                  </a:cubicBezTo>
                  <a:close/>
                  <a:moveTo>
                    <a:pt x="14" y="24"/>
                  </a:move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29"/>
                    <a:pt x="29" y="34"/>
                    <a:pt x="23" y="34"/>
                  </a:cubicBezTo>
                  <a:cubicBezTo>
                    <a:pt x="18" y="34"/>
                    <a:pt x="14" y="29"/>
                    <a:pt x="1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9" name="Freeform 410"/>
            <p:cNvSpPr>
              <a:spLocks noEditPoints="1"/>
            </p:cNvSpPr>
            <p:nvPr/>
          </p:nvSpPr>
          <p:spPr bwMode="auto">
            <a:xfrm>
              <a:off x="4214741" y="749100"/>
              <a:ext cx="229555" cy="109269"/>
            </a:xfrm>
            <a:custGeom>
              <a:avLst/>
              <a:gdLst>
                <a:gd name="T0" fmla="*/ 40 w 109"/>
                <a:gd name="T1" fmla="*/ 40 h 47"/>
                <a:gd name="T2" fmla="*/ 109 w 109"/>
                <a:gd name="T3" fmla="*/ 40 h 47"/>
                <a:gd name="T4" fmla="*/ 109 w 109"/>
                <a:gd name="T5" fmla="*/ 8 h 47"/>
                <a:gd name="T6" fmla="*/ 41 w 109"/>
                <a:gd name="T7" fmla="*/ 8 h 47"/>
                <a:gd name="T8" fmla="*/ 23 w 109"/>
                <a:gd name="T9" fmla="*/ 0 h 47"/>
                <a:gd name="T10" fmla="*/ 0 w 109"/>
                <a:gd name="T11" fmla="*/ 23 h 47"/>
                <a:gd name="T12" fmla="*/ 23 w 109"/>
                <a:gd name="T13" fmla="*/ 47 h 47"/>
                <a:gd name="T14" fmla="*/ 40 w 109"/>
                <a:gd name="T15" fmla="*/ 40 h 47"/>
                <a:gd name="T16" fmla="*/ 13 w 109"/>
                <a:gd name="T17" fmla="*/ 23 h 47"/>
                <a:gd name="T18" fmla="*/ 23 w 109"/>
                <a:gd name="T19" fmla="*/ 13 h 47"/>
                <a:gd name="T20" fmla="*/ 33 w 109"/>
                <a:gd name="T21" fmla="*/ 23 h 47"/>
                <a:gd name="T22" fmla="*/ 23 w 109"/>
                <a:gd name="T23" fmla="*/ 33 h 47"/>
                <a:gd name="T24" fmla="*/ 13 w 109"/>
                <a:gd name="T2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47">
                  <a:moveTo>
                    <a:pt x="40" y="40"/>
                  </a:moveTo>
                  <a:cubicBezTo>
                    <a:pt x="109" y="40"/>
                    <a:pt x="109" y="40"/>
                    <a:pt x="109" y="40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37" y="3"/>
                    <a:pt x="30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0" y="47"/>
                    <a:pt x="36" y="44"/>
                    <a:pt x="40" y="40"/>
                  </a:cubicBezTo>
                  <a:close/>
                  <a:moveTo>
                    <a:pt x="13" y="23"/>
                  </a:moveTo>
                  <a:cubicBezTo>
                    <a:pt x="13" y="18"/>
                    <a:pt x="18" y="13"/>
                    <a:pt x="23" y="13"/>
                  </a:cubicBezTo>
                  <a:cubicBezTo>
                    <a:pt x="28" y="13"/>
                    <a:pt x="33" y="18"/>
                    <a:pt x="33" y="23"/>
                  </a:cubicBezTo>
                  <a:cubicBezTo>
                    <a:pt x="33" y="28"/>
                    <a:pt x="28" y="33"/>
                    <a:pt x="23" y="33"/>
                  </a:cubicBezTo>
                  <a:cubicBezTo>
                    <a:pt x="18" y="33"/>
                    <a:pt x="13" y="28"/>
                    <a:pt x="13" y="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1" name="Freeform 412"/>
            <p:cNvSpPr>
              <a:spLocks noEditPoints="1"/>
            </p:cNvSpPr>
            <p:nvPr/>
          </p:nvSpPr>
          <p:spPr bwMode="auto">
            <a:xfrm>
              <a:off x="1422710" y="264771"/>
              <a:ext cx="99652" cy="109269"/>
            </a:xfrm>
            <a:custGeom>
              <a:avLst/>
              <a:gdLst>
                <a:gd name="T0" fmla="*/ 47 w 47"/>
                <a:gd name="T1" fmla="*/ 23 h 47"/>
                <a:gd name="T2" fmla="*/ 23 w 47"/>
                <a:gd name="T3" fmla="*/ 0 h 47"/>
                <a:gd name="T4" fmla="*/ 0 w 47"/>
                <a:gd name="T5" fmla="*/ 23 h 47"/>
                <a:gd name="T6" fmla="*/ 23 w 47"/>
                <a:gd name="T7" fmla="*/ 47 h 47"/>
                <a:gd name="T8" fmla="*/ 47 w 47"/>
                <a:gd name="T9" fmla="*/ 23 h 47"/>
                <a:gd name="T10" fmla="*/ 14 w 47"/>
                <a:gd name="T11" fmla="*/ 23 h 47"/>
                <a:gd name="T12" fmla="*/ 23 w 47"/>
                <a:gd name="T13" fmla="*/ 13 h 47"/>
                <a:gd name="T14" fmla="*/ 33 w 47"/>
                <a:gd name="T15" fmla="*/ 23 h 47"/>
                <a:gd name="T16" fmla="*/ 23 w 47"/>
                <a:gd name="T17" fmla="*/ 33 h 47"/>
                <a:gd name="T18" fmla="*/ 14 w 47"/>
                <a:gd name="T1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close/>
                  <a:moveTo>
                    <a:pt x="14" y="23"/>
                  </a:moveTo>
                  <a:cubicBezTo>
                    <a:pt x="14" y="18"/>
                    <a:pt x="18" y="13"/>
                    <a:pt x="23" y="13"/>
                  </a:cubicBezTo>
                  <a:cubicBezTo>
                    <a:pt x="29" y="13"/>
                    <a:pt x="33" y="18"/>
                    <a:pt x="33" y="23"/>
                  </a:cubicBezTo>
                  <a:cubicBezTo>
                    <a:pt x="33" y="28"/>
                    <a:pt x="29" y="33"/>
                    <a:pt x="23" y="33"/>
                  </a:cubicBezTo>
                  <a:cubicBezTo>
                    <a:pt x="18" y="33"/>
                    <a:pt x="14" y="28"/>
                    <a:pt x="14" y="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2" name="Freeform 413"/>
            <p:cNvSpPr>
              <a:spLocks noEditPoints="1"/>
            </p:cNvSpPr>
            <p:nvPr/>
          </p:nvSpPr>
          <p:spPr bwMode="auto">
            <a:xfrm>
              <a:off x="232226" y="1293478"/>
              <a:ext cx="98761" cy="274651"/>
            </a:xfrm>
            <a:custGeom>
              <a:avLst/>
              <a:gdLst>
                <a:gd name="T0" fmla="*/ 47 w 47"/>
                <a:gd name="T1" fmla="*/ 23 h 118"/>
                <a:gd name="T2" fmla="*/ 24 w 47"/>
                <a:gd name="T3" fmla="*/ 0 h 118"/>
                <a:gd name="T4" fmla="*/ 0 w 47"/>
                <a:gd name="T5" fmla="*/ 23 h 118"/>
                <a:gd name="T6" fmla="*/ 9 w 47"/>
                <a:gd name="T7" fmla="*/ 42 h 118"/>
                <a:gd name="T8" fmla="*/ 3 w 47"/>
                <a:gd name="T9" fmla="*/ 42 h 118"/>
                <a:gd name="T10" fmla="*/ 3 w 47"/>
                <a:gd name="T11" fmla="*/ 118 h 118"/>
                <a:gd name="T12" fmla="*/ 44 w 47"/>
                <a:gd name="T13" fmla="*/ 118 h 118"/>
                <a:gd name="T14" fmla="*/ 44 w 47"/>
                <a:gd name="T15" fmla="*/ 42 h 118"/>
                <a:gd name="T16" fmla="*/ 38 w 47"/>
                <a:gd name="T17" fmla="*/ 42 h 118"/>
                <a:gd name="T18" fmla="*/ 47 w 47"/>
                <a:gd name="T19" fmla="*/ 23 h 118"/>
                <a:gd name="T20" fmla="*/ 24 w 47"/>
                <a:gd name="T21" fmla="*/ 14 h 118"/>
                <a:gd name="T22" fmla="*/ 33 w 47"/>
                <a:gd name="T23" fmla="*/ 23 h 118"/>
                <a:gd name="T24" fmla="*/ 24 w 47"/>
                <a:gd name="T25" fmla="*/ 33 h 118"/>
                <a:gd name="T26" fmla="*/ 14 w 47"/>
                <a:gd name="T27" fmla="*/ 23 h 118"/>
                <a:gd name="T28" fmla="*/ 24 w 47"/>
                <a:gd name="T29" fmla="*/ 1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118">
                  <a:moveTo>
                    <a:pt x="47" y="23"/>
                  </a:moveTo>
                  <a:cubicBezTo>
                    <a:pt x="47" y="10"/>
                    <a:pt x="37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1"/>
                    <a:pt x="4" y="38"/>
                    <a:pt x="9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43" y="38"/>
                    <a:pt x="47" y="31"/>
                    <a:pt x="47" y="23"/>
                  </a:cubicBezTo>
                  <a:close/>
                  <a:moveTo>
                    <a:pt x="24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4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3" name="Freeform 414"/>
            <p:cNvSpPr>
              <a:spLocks noEditPoints="1"/>
            </p:cNvSpPr>
            <p:nvPr/>
          </p:nvSpPr>
          <p:spPr bwMode="auto">
            <a:xfrm>
              <a:off x="366578" y="1293478"/>
              <a:ext cx="99652" cy="274651"/>
            </a:xfrm>
            <a:custGeom>
              <a:avLst/>
              <a:gdLst>
                <a:gd name="T0" fmla="*/ 47 w 47"/>
                <a:gd name="T1" fmla="*/ 23 h 118"/>
                <a:gd name="T2" fmla="*/ 23 w 47"/>
                <a:gd name="T3" fmla="*/ 0 h 118"/>
                <a:gd name="T4" fmla="*/ 0 w 47"/>
                <a:gd name="T5" fmla="*/ 23 h 118"/>
                <a:gd name="T6" fmla="*/ 9 w 47"/>
                <a:gd name="T7" fmla="*/ 42 h 118"/>
                <a:gd name="T8" fmla="*/ 2 w 47"/>
                <a:gd name="T9" fmla="*/ 42 h 118"/>
                <a:gd name="T10" fmla="*/ 2 w 47"/>
                <a:gd name="T11" fmla="*/ 118 h 118"/>
                <a:gd name="T12" fmla="*/ 43 w 47"/>
                <a:gd name="T13" fmla="*/ 118 h 118"/>
                <a:gd name="T14" fmla="*/ 43 w 47"/>
                <a:gd name="T15" fmla="*/ 42 h 118"/>
                <a:gd name="T16" fmla="*/ 38 w 47"/>
                <a:gd name="T17" fmla="*/ 42 h 118"/>
                <a:gd name="T18" fmla="*/ 47 w 47"/>
                <a:gd name="T19" fmla="*/ 23 h 118"/>
                <a:gd name="T20" fmla="*/ 23 w 47"/>
                <a:gd name="T21" fmla="*/ 14 h 118"/>
                <a:gd name="T22" fmla="*/ 33 w 47"/>
                <a:gd name="T23" fmla="*/ 23 h 118"/>
                <a:gd name="T24" fmla="*/ 23 w 47"/>
                <a:gd name="T25" fmla="*/ 33 h 118"/>
                <a:gd name="T26" fmla="*/ 14 w 47"/>
                <a:gd name="T27" fmla="*/ 23 h 118"/>
                <a:gd name="T28" fmla="*/ 23 w 47"/>
                <a:gd name="T29" fmla="*/ 1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118">
                  <a:moveTo>
                    <a:pt x="47" y="23"/>
                  </a:moveTo>
                  <a:cubicBezTo>
                    <a:pt x="47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1"/>
                    <a:pt x="4" y="38"/>
                    <a:pt x="9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43" y="38"/>
                    <a:pt x="47" y="31"/>
                    <a:pt x="47" y="23"/>
                  </a:cubicBezTo>
                  <a:close/>
                  <a:moveTo>
                    <a:pt x="23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3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4" name="Freeform 415"/>
            <p:cNvSpPr>
              <a:spLocks noEditPoints="1"/>
            </p:cNvSpPr>
            <p:nvPr/>
          </p:nvSpPr>
          <p:spPr bwMode="auto">
            <a:xfrm>
              <a:off x="495591" y="1293478"/>
              <a:ext cx="98761" cy="274651"/>
            </a:xfrm>
            <a:custGeom>
              <a:avLst/>
              <a:gdLst>
                <a:gd name="T0" fmla="*/ 47 w 47"/>
                <a:gd name="T1" fmla="*/ 23 h 118"/>
                <a:gd name="T2" fmla="*/ 23 w 47"/>
                <a:gd name="T3" fmla="*/ 0 h 118"/>
                <a:gd name="T4" fmla="*/ 0 w 47"/>
                <a:gd name="T5" fmla="*/ 23 h 118"/>
                <a:gd name="T6" fmla="*/ 9 w 47"/>
                <a:gd name="T7" fmla="*/ 42 h 118"/>
                <a:gd name="T8" fmla="*/ 5 w 47"/>
                <a:gd name="T9" fmla="*/ 42 h 118"/>
                <a:gd name="T10" fmla="*/ 5 w 47"/>
                <a:gd name="T11" fmla="*/ 118 h 118"/>
                <a:gd name="T12" fmla="*/ 46 w 47"/>
                <a:gd name="T13" fmla="*/ 118 h 118"/>
                <a:gd name="T14" fmla="*/ 46 w 47"/>
                <a:gd name="T15" fmla="*/ 42 h 118"/>
                <a:gd name="T16" fmla="*/ 38 w 47"/>
                <a:gd name="T17" fmla="*/ 42 h 118"/>
                <a:gd name="T18" fmla="*/ 47 w 47"/>
                <a:gd name="T19" fmla="*/ 23 h 118"/>
                <a:gd name="T20" fmla="*/ 23 w 47"/>
                <a:gd name="T21" fmla="*/ 14 h 118"/>
                <a:gd name="T22" fmla="*/ 33 w 47"/>
                <a:gd name="T23" fmla="*/ 23 h 118"/>
                <a:gd name="T24" fmla="*/ 23 w 47"/>
                <a:gd name="T25" fmla="*/ 33 h 118"/>
                <a:gd name="T26" fmla="*/ 14 w 47"/>
                <a:gd name="T27" fmla="*/ 23 h 118"/>
                <a:gd name="T28" fmla="*/ 23 w 47"/>
                <a:gd name="T29" fmla="*/ 1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118">
                  <a:moveTo>
                    <a:pt x="47" y="23"/>
                  </a:moveTo>
                  <a:cubicBezTo>
                    <a:pt x="47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1"/>
                    <a:pt x="4" y="38"/>
                    <a:pt x="9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43" y="38"/>
                    <a:pt x="47" y="31"/>
                    <a:pt x="47" y="23"/>
                  </a:cubicBezTo>
                  <a:close/>
                  <a:moveTo>
                    <a:pt x="23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3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5" name="Freeform 416"/>
            <p:cNvSpPr>
              <a:spLocks noEditPoints="1"/>
            </p:cNvSpPr>
            <p:nvPr/>
          </p:nvSpPr>
          <p:spPr bwMode="auto">
            <a:xfrm>
              <a:off x="1490330" y="1228508"/>
              <a:ext cx="98761" cy="109269"/>
            </a:xfrm>
            <a:custGeom>
              <a:avLst/>
              <a:gdLst>
                <a:gd name="T0" fmla="*/ 47 w 47"/>
                <a:gd name="T1" fmla="*/ 24 h 47"/>
                <a:gd name="T2" fmla="*/ 23 w 47"/>
                <a:gd name="T3" fmla="*/ 0 h 47"/>
                <a:gd name="T4" fmla="*/ 0 w 47"/>
                <a:gd name="T5" fmla="*/ 24 h 47"/>
                <a:gd name="T6" fmla="*/ 23 w 47"/>
                <a:gd name="T7" fmla="*/ 47 h 47"/>
                <a:gd name="T8" fmla="*/ 47 w 47"/>
                <a:gd name="T9" fmla="*/ 24 h 47"/>
                <a:gd name="T10" fmla="*/ 13 w 47"/>
                <a:gd name="T11" fmla="*/ 24 h 47"/>
                <a:gd name="T12" fmla="*/ 23 w 47"/>
                <a:gd name="T13" fmla="*/ 14 h 47"/>
                <a:gd name="T14" fmla="*/ 33 w 47"/>
                <a:gd name="T15" fmla="*/ 24 h 47"/>
                <a:gd name="T16" fmla="*/ 23 w 47"/>
                <a:gd name="T17" fmla="*/ 33 h 47"/>
                <a:gd name="T18" fmla="*/ 13 w 47"/>
                <a:gd name="T1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24"/>
                  </a:move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lose/>
                  <a:moveTo>
                    <a:pt x="13" y="24"/>
                  </a:move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3"/>
                    <a:pt x="23" y="33"/>
                  </a:cubicBezTo>
                  <a:cubicBezTo>
                    <a:pt x="18" y="33"/>
                    <a:pt x="13" y="29"/>
                    <a:pt x="13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6" name="Freeform 417"/>
            <p:cNvSpPr>
              <a:spLocks noEditPoints="1"/>
            </p:cNvSpPr>
            <p:nvPr/>
          </p:nvSpPr>
          <p:spPr bwMode="auto">
            <a:xfrm>
              <a:off x="693115" y="1061158"/>
              <a:ext cx="1828433" cy="561113"/>
            </a:xfrm>
            <a:custGeom>
              <a:avLst/>
              <a:gdLst>
                <a:gd name="T0" fmla="*/ 846 w 869"/>
                <a:gd name="T1" fmla="*/ 178 h 241"/>
                <a:gd name="T2" fmla="*/ 743 w 869"/>
                <a:gd name="T3" fmla="*/ 199 h 241"/>
                <a:gd name="T4" fmla="*/ 725 w 869"/>
                <a:gd name="T5" fmla="*/ 159 h 241"/>
                <a:gd name="T6" fmla="*/ 675 w 869"/>
                <a:gd name="T7" fmla="*/ 148 h 241"/>
                <a:gd name="T8" fmla="*/ 635 w 869"/>
                <a:gd name="T9" fmla="*/ 220 h 241"/>
                <a:gd name="T10" fmla="*/ 675 w 869"/>
                <a:gd name="T11" fmla="*/ 170 h 241"/>
                <a:gd name="T12" fmla="*/ 714 w 869"/>
                <a:gd name="T13" fmla="*/ 178 h 241"/>
                <a:gd name="T14" fmla="*/ 712 w 869"/>
                <a:gd name="T15" fmla="*/ 223 h 241"/>
                <a:gd name="T16" fmla="*/ 254 w 869"/>
                <a:gd name="T17" fmla="*/ 230 h 241"/>
                <a:gd name="T18" fmla="*/ 265 w 869"/>
                <a:gd name="T19" fmla="*/ 218 h 241"/>
                <a:gd name="T20" fmla="*/ 253 w 869"/>
                <a:gd name="T21" fmla="*/ 142 h 241"/>
                <a:gd name="T22" fmla="*/ 200 w 869"/>
                <a:gd name="T23" fmla="*/ 34 h 241"/>
                <a:gd name="T24" fmla="*/ 179 w 869"/>
                <a:gd name="T25" fmla="*/ 0 h 241"/>
                <a:gd name="T26" fmla="*/ 47 w 869"/>
                <a:gd name="T27" fmla="*/ 20 h 241"/>
                <a:gd name="T28" fmla="*/ 0 w 869"/>
                <a:gd name="T29" fmla="*/ 24 h 241"/>
                <a:gd name="T30" fmla="*/ 46 w 869"/>
                <a:gd name="T31" fmla="*/ 31 h 241"/>
                <a:gd name="T32" fmla="*/ 179 w 869"/>
                <a:gd name="T33" fmla="*/ 47 h 241"/>
                <a:gd name="T34" fmla="*/ 242 w 869"/>
                <a:gd name="T35" fmla="*/ 92 h 241"/>
                <a:gd name="T36" fmla="*/ 224 w 869"/>
                <a:gd name="T37" fmla="*/ 142 h 241"/>
                <a:gd name="T38" fmla="*/ 243 w 869"/>
                <a:gd name="T39" fmla="*/ 218 h 241"/>
                <a:gd name="T40" fmla="*/ 723 w 869"/>
                <a:gd name="T41" fmla="*/ 241 h 241"/>
                <a:gd name="T42" fmla="*/ 742 w 869"/>
                <a:gd name="T43" fmla="*/ 210 h 241"/>
                <a:gd name="T44" fmla="*/ 846 w 869"/>
                <a:gd name="T45" fmla="*/ 225 h 241"/>
                <a:gd name="T46" fmla="*/ 24 w 869"/>
                <a:gd name="T47" fmla="*/ 33 h 241"/>
                <a:gd name="T48" fmla="*/ 24 w 869"/>
                <a:gd name="T49" fmla="*/ 14 h 241"/>
                <a:gd name="T50" fmla="*/ 24 w 869"/>
                <a:gd name="T51" fmla="*/ 33 h 241"/>
                <a:gd name="T52" fmla="*/ 169 w 869"/>
                <a:gd name="T53" fmla="*/ 24 h 241"/>
                <a:gd name="T54" fmla="*/ 189 w 869"/>
                <a:gd name="T55" fmla="*/ 24 h 241"/>
                <a:gd name="T56" fmla="*/ 720 w 869"/>
                <a:gd name="T57" fmla="*/ 211 h 241"/>
                <a:gd name="T58" fmla="*/ 720 w 869"/>
                <a:gd name="T59" fmla="*/ 191 h 241"/>
                <a:gd name="T60" fmla="*/ 720 w 869"/>
                <a:gd name="T61" fmla="*/ 211 h 241"/>
                <a:gd name="T62" fmla="*/ 836 w 869"/>
                <a:gd name="T63" fmla="*/ 201 h 241"/>
                <a:gd name="T64" fmla="*/ 856 w 869"/>
                <a:gd name="T65" fmla="*/ 20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69" h="241">
                  <a:moveTo>
                    <a:pt x="869" y="201"/>
                  </a:moveTo>
                  <a:cubicBezTo>
                    <a:pt x="869" y="188"/>
                    <a:pt x="859" y="178"/>
                    <a:pt x="846" y="178"/>
                  </a:cubicBezTo>
                  <a:cubicBezTo>
                    <a:pt x="834" y="178"/>
                    <a:pt x="824" y="187"/>
                    <a:pt x="823" y="199"/>
                  </a:cubicBezTo>
                  <a:cubicBezTo>
                    <a:pt x="743" y="199"/>
                    <a:pt x="743" y="199"/>
                    <a:pt x="743" y="199"/>
                  </a:cubicBezTo>
                  <a:cubicBezTo>
                    <a:pt x="742" y="189"/>
                    <a:pt x="735" y="181"/>
                    <a:pt x="725" y="178"/>
                  </a:cubicBezTo>
                  <a:cubicBezTo>
                    <a:pt x="725" y="159"/>
                    <a:pt x="725" y="159"/>
                    <a:pt x="725" y="159"/>
                  </a:cubicBezTo>
                  <a:cubicBezTo>
                    <a:pt x="675" y="159"/>
                    <a:pt x="675" y="159"/>
                    <a:pt x="675" y="159"/>
                  </a:cubicBezTo>
                  <a:cubicBezTo>
                    <a:pt x="675" y="148"/>
                    <a:pt x="675" y="148"/>
                    <a:pt x="675" y="148"/>
                  </a:cubicBezTo>
                  <a:cubicBezTo>
                    <a:pt x="635" y="148"/>
                    <a:pt x="635" y="148"/>
                    <a:pt x="635" y="148"/>
                  </a:cubicBezTo>
                  <a:cubicBezTo>
                    <a:pt x="635" y="220"/>
                    <a:pt x="635" y="220"/>
                    <a:pt x="635" y="220"/>
                  </a:cubicBezTo>
                  <a:cubicBezTo>
                    <a:pt x="675" y="220"/>
                    <a:pt x="675" y="220"/>
                    <a:pt x="675" y="220"/>
                  </a:cubicBezTo>
                  <a:cubicBezTo>
                    <a:pt x="675" y="170"/>
                    <a:pt x="675" y="170"/>
                    <a:pt x="675" y="170"/>
                  </a:cubicBezTo>
                  <a:cubicBezTo>
                    <a:pt x="685" y="170"/>
                    <a:pt x="707" y="170"/>
                    <a:pt x="714" y="170"/>
                  </a:cubicBezTo>
                  <a:cubicBezTo>
                    <a:pt x="714" y="172"/>
                    <a:pt x="714" y="175"/>
                    <a:pt x="714" y="178"/>
                  </a:cubicBezTo>
                  <a:cubicBezTo>
                    <a:pt x="704" y="181"/>
                    <a:pt x="696" y="190"/>
                    <a:pt x="696" y="201"/>
                  </a:cubicBezTo>
                  <a:cubicBezTo>
                    <a:pt x="696" y="212"/>
                    <a:pt x="703" y="220"/>
                    <a:pt x="712" y="223"/>
                  </a:cubicBezTo>
                  <a:cubicBezTo>
                    <a:pt x="712" y="225"/>
                    <a:pt x="712" y="228"/>
                    <a:pt x="712" y="230"/>
                  </a:cubicBezTo>
                  <a:cubicBezTo>
                    <a:pt x="702" y="230"/>
                    <a:pt x="264" y="230"/>
                    <a:pt x="254" y="230"/>
                  </a:cubicBezTo>
                  <a:cubicBezTo>
                    <a:pt x="254" y="227"/>
                    <a:pt x="254" y="222"/>
                    <a:pt x="254" y="218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5" y="142"/>
                    <a:pt x="265" y="142"/>
                    <a:pt x="265" y="142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3" y="88"/>
                    <a:pt x="253" y="88"/>
                    <a:pt x="253" y="88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1"/>
                    <a:pt x="202" y="27"/>
                    <a:pt x="202" y="24"/>
                  </a:cubicBezTo>
                  <a:cubicBezTo>
                    <a:pt x="202" y="11"/>
                    <a:pt x="192" y="0"/>
                    <a:pt x="179" y="0"/>
                  </a:cubicBezTo>
                  <a:cubicBezTo>
                    <a:pt x="167" y="0"/>
                    <a:pt x="157" y="9"/>
                    <a:pt x="156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9"/>
                    <a:pt x="35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4" y="47"/>
                    <a:pt x="43" y="40"/>
                    <a:pt x="46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60" y="40"/>
                    <a:pt x="169" y="47"/>
                    <a:pt x="179" y="47"/>
                  </a:cubicBezTo>
                  <a:cubicBezTo>
                    <a:pt x="184" y="47"/>
                    <a:pt x="189" y="45"/>
                    <a:pt x="193" y="43"/>
                  </a:cubicBezTo>
                  <a:cubicBezTo>
                    <a:pt x="203" y="53"/>
                    <a:pt x="240" y="90"/>
                    <a:pt x="242" y="92"/>
                  </a:cubicBezTo>
                  <a:cubicBezTo>
                    <a:pt x="242" y="95"/>
                    <a:pt x="242" y="127"/>
                    <a:pt x="242" y="142"/>
                  </a:cubicBezTo>
                  <a:cubicBezTo>
                    <a:pt x="224" y="142"/>
                    <a:pt x="224" y="142"/>
                    <a:pt x="224" y="142"/>
                  </a:cubicBezTo>
                  <a:cubicBezTo>
                    <a:pt x="224" y="218"/>
                    <a:pt x="224" y="218"/>
                    <a:pt x="224" y="218"/>
                  </a:cubicBezTo>
                  <a:cubicBezTo>
                    <a:pt x="243" y="218"/>
                    <a:pt x="243" y="218"/>
                    <a:pt x="243" y="218"/>
                  </a:cubicBezTo>
                  <a:cubicBezTo>
                    <a:pt x="243" y="241"/>
                    <a:pt x="243" y="241"/>
                    <a:pt x="243" y="241"/>
                  </a:cubicBezTo>
                  <a:cubicBezTo>
                    <a:pt x="723" y="241"/>
                    <a:pt x="723" y="241"/>
                    <a:pt x="723" y="241"/>
                  </a:cubicBezTo>
                  <a:cubicBezTo>
                    <a:pt x="723" y="224"/>
                    <a:pt x="723" y="224"/>
                    <a:pt x="723" y="224"/>
                  </a:cubicBezTo>
                  <a:cubicBezTo>
                    <a:pt x="732" y="223"/>
                    <a:pt x="739" y="217"/>
                    <a:pt x="742" y="210"/>
                  </a:cubicBezTo>
                  <a:cubicBezTo>
                    <a:pt x="824" y="210"/>
                    <a:pt x="824" y="210"/>
                    <a:pt x="824" y="210"/>
                  </a:cubicBezTo>
                  <a:cubicBezTo>
                    <a:pt x="827" y="218"/>
                    <a:pt x="836" y="225"/>
                    <a:pt x="846" y="225"/>
                  </a:cubicBezTo>
                  <a:cubicBezTo>
                    <a:pt x="859" y="225"/>
                    <a:pt x="869" y="214"/>
                    <a:pt x="869" y="201"/>
                  </a:cubicBezTo>
                  <a:close/>
                  <a:moveTo>
                    <a:pt x="24" y="33"/>
                  </a:moveTo>
                  <a:cubicBezTo>
                    <a:pt x="18" y="33"/>
                    <a:pt x="14" y="29"/>
                    <a:pt x="14" y="24"/>
                  </a:cubicBez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3"/>
                    <a:pt x="24" y="33"/>
                  </a:cubicBezTo>
                  <a:close/>
                  <a:moveTo>
                    <a:pt x="179" y="33"/>
                  </a:moveTo>
                  <a:cubicBezTo>
                    <a:pt x="174" y="33"/>
                    <a:pt x="169" y="29"/>
                    <a:pt x="169" y="24"/>
                  </a:cubicBezTo>
                  <a:cubicBezTo>
                    <a:pt x="169" y="18"/>
                    <a:pt x="174" y="14"/>
                    <a:pt x="179" y="14"/>
                  </a:cubicBezTo>
                  <a:cubicBezTo>
                    <a:pt x="184" y="14"/>
                    <a:pt x="189" y="18"/>
                    <a:pt x="189" y="24"/>
                  </a:cubicBezTo>
                  <a:cubicBezTo>
                    <a:pt x="189" y="29"/>
                    <a:pt x="184" y="33"/>
                    <a:pt x="179" y="33"/>
                  </a:cubicBezTo>
                  <a:close/>
                  <a:moveTo>
                    <a:pt x="720" y="211"/>
                  </a:moveTo>
                  <a:cubicBezTo>
                    <a:pt x="714" y="211"/>
                    <a:pt x="710" y="206"/>
                    <a:pt x="710" y="201"/>
                  </a:cubicBezTo>
                  <a:cubicBezTo>
                    <a:pt x="710" y="196"/>
                    <a:pt x="714" y="191"/>
                    <a:pt x="720" y="191"/>
                  </a:cubicBezTo>
                  <a:cubicBezTo>
                    <a:pt x="725" y="191"/>
                    <a:pt x="729" y="196"/>
                    <a:pt x="729" y="201"/>
                  </a:cubicBezTo>
                  <a:cubicBezTo>
                    <a:pt x="729" y="206"/>
                    <a:pt x="725" y="211"/>
                    <a:pt x="720" y="211"/>
                  </a:cubicBezTo>
                  <a:close/>
                  <a:moveTo>
                    <a:pt x="846" y="211"/>
                  </a:moveTo>
                  <a:cubicBezTo>
                    <a:pt x="840" y="211"/>
                    <a:pt x="836" y="206"/>
                    <a:pt x="836" y="201"/>
                  </a:cubicBezTo>
                  <a:cubicBezTo>
                    <a:pt x="836" y="196"/>
                    <a:pt x="840" y="191"/>
                    <a:pt x="846" y="191"/>
                  </a:cubicBezTo>
                  <a:cubicBezTo>
                    <a:pt x="851" y="191"/>
                    <a:pt x="856" y="196"/>
                    <a:pt x="856" y="201"/>
                  </a:cubicBezTo>
                  <a:cubicBezTo>
                    <a:pt x="856" y="206"/>
                    <a:pt x="851" y="211"/>
                    <a:pt x="846" y="21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7" name="Freeform 418"/>
            <p:cNvSpPr>
              <a:spLocks noEditPoints="1"/>
            </p:cNvSpPr>
            <p:nvPr/>
          </p:nvSpPr>
          <p:spPr bwMode="auto">
            <a:xfrm>
              <a:off x="1764374" y="1822105"/>
              <a:ext cx="211760" cy="498111"/>
            </a:xfrm>
            <a:custGeom>
              <a:avLst/>
              <a:gdLst>
                <a:gd name="T0" fmla="*/ 23 w 101"/>
                <a:gd name="T1" fmla="*/ 167 h 214"/>
                <a:gd name="T2" fmla="*/ 0 w 101"/>
                <a:gd name="T3" fmla="*/ 190 h 214"/>
                <a:gd name="T4" fmla="*/ 23 w 101"/>
                <a:gd name="T5" fmla="*/ 214 h 214"/>
                <a:gd name="T6" fmla="*/ 47 w 101"/>
                <a:gd name="T7" fmla="*/ 190 h 214"/>
                <a:gd name="T8" fmla="*/ 40 w 101"/>
                <a:gd name="T9" fmla="*/ 173 h 214"/>
                <a:gd name="T10" fmla="*/ 95 w 101"/>
                <a:gd name="T11" fmla="*/ 113 h 214"/>
                <a:gd name="T12" fmla="*/ 101 w 101"/>
                <a:gd name="T13" fmla="*/ 113 h 214"/>
                <a:gd name="T14" fmla="*/ 101 w 101"/>
                <a:gd name="T15" fmla="*/ 107 h 214"/>
                <a:gd name="T16" fmla="*/ 101 w 101"/>
                <a:gd name="T17" fmla="*/ 107 h 214"/>
                <a:gd name="T18" fmla="*/ 101 w 101"/>
                <a:gd name="T19" fmla="*/ 106 h 214"/>
                <a:gd name="T20" fmla="*/ 101 w 101"/>
                <a:gd name="T21" fmla="*/ 0 h 214"/>
                <a:gd name="T22" fmla="*/ 68 w 101"/>
                <a:gd name="T23" fmla="*/ 0 h 214"/>
                <a:gd name="T24" fmla="*/ 68 w 101"/>
                <a:gd name="T25" fmla="*/ 113 h 214"/>
                <a:gd name="T26" fmla="*/ 80 w 101"/>
                <a:gd name="T27" fmla="*/ 113 h 214"/>
                <a:gd name="T28" fmla="*/ 30 w 101"/>
                <a:gd name="T29" fmla="*/ 168 h 214"/>
                <a:gd name="T30" fmla="*/ 23 w 101"/>
                <a:gd name="T31" fmla="*/ 167 h 214"/>
                <a:gd name="T32" fmla="*/ 23 w 101"/>
                <a:gd name="T33" fmla="*/ 200 h 214"/>
                <a:gd name="T34" fmla="*/ 14 w 101"/>
                <a:gd name="T35" fmla="*/ 190 h 214"/>
                <a:gd name="T36" fmla="*/ 23 w 101"/>
                <a:gd name="T37" fmla="*/ 180 h 214"/>
                <a:gd name="T38" fmla="*/ 33 w 101"/>
                <a:gd name="T39" fmla="*/ 190 h 214"/>
                <a:gd name="T40" fmla="*/ 23 w 101"/>
                <a:gd name="T41" fmla="*/ 20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214">
                  <a:moveTo>
                    <a:pt x="23" y="167"/>
                  </a:moveTo>
                  <a:cubicBezTo>
                    <a:pt x="10" y="167"/>
                    <a:pt x="0" y="177"/>
                    <a:pt x="0" y="190"/>
                  </a:cubicBezTo>
                  <a:cubicBezTo>
                    <a:pt x="0" y="203"/>
                    <a:pt x="10" y="214"/>
                    <a:pt x="23" y="214"/>
                  </a:cubicBezTo>
                  <a:cubicBezTo>
                    <a:pt x="36" y="214"/>
                    <a:pt x="47" y="203"/>
                    <a:pt x="47" y="190"/>
                  </a:cubicBezTo>
                  <a:cubicBezTo>
                    <a:pt x="47" y="184"/>
                    <a:pt x="44" y="178"/>
                    <a:pt x="40" y="173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101" y="113"/>
                    <a:pt x="101" y="113"/>
                    <a:pt x="101" y="113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80" y="113"/>
                    <a:pt x="80" y="113"/>
                    <a:pt x="80" y="113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28" y="167"/>
                    <a:pt x="26" y="167"/>
                    <a:pt x="23" y="167"/>
                  </a:cubicBezTo>
                  <a:close/>
                  <a:moveTo>
                    <a:pt x="23" y="200"/>
                  </a:moveTo>
                  <a:cubicBezTo>
                    <a:pt x="18" y="200"/>
                    <a:pt x="14" y="196"/>
                    <a:pt x="14" y="190"/>
                  </a:cubicBezTo>
                  <a:cubicBezTo>
                    <a:pt x="14" y="185"/>
                    <a:pt x="18" y="180"/>
                    <a:pt x="23" y="180"/>
                  </a:cubicBezTo>
                  <a:cubicBezTo>
                    <a:pt x="29" y="180"/>
                    <a:pt x="33" y="185"/>
                    <a:pt x="33" y="190"/>
                  </a:cubicBezTo>
                  <a:cubicBezTo>
                    <a:pt x="33" y="196"/>
                    <a:pt x="29" y="200"/>
                    <a:pt x="23" y="20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8" name="Freeform 419"/>
            <p:cNvSpPr>
              <a:spLocks noEditPoints="1"/>
            </p:cNvSpPr>
            <p:nvPr/>
          </p:nvSpPr>
          <p:spPr bwMode="auto">
            <a:xfrm>
              <a:off x="169053" y="2033754"/>
              <a:ext cx="892418" cy="109269"/>
            </a:xfrm>
            <a:custGeom>
              <a:avLst/>
              <a:gdLst>
                <a:gd name="T0" fmla="*/ 46 w 424"/>
                <a:gd name="T1" fmla="*/ 29 h 47"/>
                <a:gd name="T2" fmla="*/ 377 w 424"/>
                <a:gd name="T3" fmla="*/ 29 h 47"/>
                <a:gd name="T4" fmla="*/ 400 w 424"/>
                <a:gd name="T5" fmla="*/ 47 h 47"/>
                <a:gd name="T6" fmla="*/ 424 w 424"/>
                <a:gd name="T7" fmla="*/ 24 h 47"/>
                <a:gd name="T8" fmla="*/ 400 w 424"/>
                <a:gd name="T9" fmla="*/ 0 h 47"/>
                <a:gd name="T10" fmla="*/ 377 w 424"/>
                <a:gd name="T11" fmla="*/ 18 h 47"/>
                <a:gd name="T12" fmla="*/ 46 w 424"/>
                <a:gd name="T13" fmla="*/ 18 h 47"/>
                <a:gd name="T14" fmla="*/ 23 w 424"/>
                <a:gd name="T15" fmla="*/ 0 h 47"/>
                <a:gd name="T16" fmla="*/ 0 w 424"/>
                <a:gd name="T17" fmla="*/ 24 h 47"/>
                <a:gd name="T18" fmla="*/ 23 w 424"/>
                <a:gd name="T19" fmla="*/ 47 h 47"/>
                <a:gd name="T20" fmla="*/ 46 w 424"/>
                <a:gd name="T21" fmla="*/ 29 h 47"/>
                <a:gd name="T22" fmla="*/ 400 w 424"/>
                <a:gd name="T23" fmla="*/ 14 h 47"/>
                <a:gd name="T24" fmla="*/ 410 w 424"/>
                <a:gd name="T25" fmla="*/ 24 h 47"/>
                <a:gd name="T26" fmla="*/ 400 w 424"/>
                <a:gd name="T27" fmla="*/ 33 h 47"/>
                <a:gd name="T28" fmla="*/ 391 w 424"/>
                <a:gd name="T29" fmla="*/ 24 h 47"/>
                <a:gd name="T30" fmla="*/ 400 w 424"/>
                <a:gd name="T31" fmla="*/ 14 h 47"/>
                <a:gd name="T32" fmla="*/ 13 w 424"/>
                <a:gd name="T33" fmla="*/ 24 h 47"/>
                <a:gd name="T34" fmla="*/ 23 w 424"/>
                <a:gd name="T35" fmla="*/ 14 h 47"/>
                <a:gd name="T36" fmla="*/ 33 w 424"/>
                <a:gd name="T37" fmla="*/ 24 h 47"/>
                <a:gd name="T38" fmla="*/ 23 w 424"/>
                <a:gd name="T39" fmla="*/ 33 h 47"/>
                <a:gd name="T40" fmla="*/ 13 w 424"/>
                <a:gd name="T41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4" h="47">
                  <a:moveTo>
                    <a:pt x="46" y="29"/>
                  </a:moveTo>
                  <a:cubicBezTo>
                    <a:pt x="377" y="29"/>
                    <a:pt x="377" y="29"/>
                    <a:pt x="377" y="29"/>
                  </a:cubicBezTo>
                  <a:cubicBezTo>
                    <a:pt x="380" y="39"/>
                    <a:pt x="389" y="47"/>
                    <a:pt x="400" y="47"/>
                  </a:cubicBezTo>
                  <a:cubicBezTo>
                    <a:pt x="413" y="47"/>
                    <a:pt x="424" y="37"/>
                    <a:pt x="424" y="24"/>
                  </a:cubicBezTo>
                  <a:cubicBezTo>
                    <a:pt x="424" y="11"/>
                    <a:pt x="413" y="0"/>
                    <a:pt x="400" y="0"/>
                  </a:cubicBezTo>
                  <a:cubicBezTo>
                    <a:pt x="389" y="0"/>
                    <a:pt x="380" y="8"/>
                    <a:pt x="377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3" y="8"/>
                    <a:pt x="34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4" y="47"/>
                    <a:pt x="43" y="39"/>
                    <a:pt x="46" y="29"/>
                  </a:cubicBezTo>
                  <a:close/>
                  <a:moveTo>
                    <a:pt x="400" y="14"/>
                  </a:moveTo>
                  <a:cubicBezTo>
                    <a:pt x="406" y="14"/>
                    <a:pt x="410" y="18"/>
                    <a:pt x="410" y="24"/>
                  </a:cubicBezTo>
                  <a:cubicBezTo>
                    <a:pt x="410" y="29"/>
                    <a:pt x="406" y="33"/>
                    <a:pt x="400" y="33"/>
                  </a:cubicBezTo>
                  <a:cubicBezTo>
                    <a:pt x="395" y="33"/>
                    <a:pt x="391" y="29"/>
                    <a:pt x="391" y="24"/>
                  </a:cubicBezTo>
                  <a:cubicBezTo>
                    <a:pt x="391" y="18"/>
                    <a:pt x="395" y="14"/>
                    <a:pt x="400" y="14"/>
                  </a:cubicBezTo>
                  <a:close/>
                  <a:moveTo>
                    <a:pt x="13" y="24"/>
                  </a:move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3"/>
                    <a:pt x="23" y="33"/>
                  </a:cubicBezTo>
                  <a:cubicBezTo>
                    <a:pt x="18" y="33"/>
                    <a:pt x="13" y="29"/>
                    <a:pt x="13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9" name="Freeform 420"/>
            <p:cNvSpPr>
              <a:spLocks noEditPoints="1"/>
            </p:cNvSpPr>
            <p:nvPr/>
          </p:nvSpPr>
          <p:spPr bwMode="auto">
            <a:xfrm>
              <a:off x="566771" y="2853766"/>
              <a:ext cx="101432" cy="109269"/>
            </a:xfrm>
            <a:custGeom>
              <a:avLst/>
              <a:gdLst>
                <a:gd name="T0" fmla="*/ 48 w 48"/>
                <a:gd name="T1" fmla="*/ 23 h 47"/>
                <a:gd name="T2" fmla="*/ 24 w 48"/>
                <a:gd name="T3" fmla="*/ 0 h 47"/>
                <a:gd name="T4" fmla="*/ 0 w 48"/>
                <a:gd name="T5" fmla="*/ 23 h 47"/>
                <a:gd name="T6" fmla="*/ 24 w 48"/>
                <a:gd name="T7" fmla="*/ 47 h 47"/>
                <a:gd name="T8" fmla="*/ 48 w 48"/>
                <a:gd name="T9" fmla="*/ 23 h 47"/>
                <a:gd name="T10" fmla="*/ 14 w 48"/>
                <a:gd name="T11" fmla="*/ 23 h 47"/>
                <a:gd name="T12" fmla="*/ 24 w 48"/>
                <a:gd name="T13" fmla="*/ 13 h 47"/>
                <a:gd name="T14" fmla="*/ 34 w 48"/>
                <a:gd name="T15" fmla="*/ 23 h 47"/>
                <a:gd name="T16" fmla="*/ 24 w 48"/>
                <a:gd name="T17" fmla="*/ 33 h 47"/>
                <a:gd name="T18" fmla="*/ 14 w 48"/>
                <a:gd name="T1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48" y="23"/>
                  </a:moveTo>
                  <a:cubicBezTo>
                    <a:pt x="48" y="10"/>
                    <a:pt x="37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7" y="47"/>
                    <a:pt x="48" y="36"/>
                    <a:pt x="48" y="23"/>
                  </a:cubicBezTo>
                  <a:close/>
                  <a:moveTo>
                    <a:pt x="14" y="23"/>
                  </a:moveTo>
                  <a:cubicBezTo>
                    <a:pt x="14" y="18"/>
                    <a:pt x="19" y="13"/>
                    <a:pt x="24" y="13"/>
                  </a:cubicBezTo>
                  <a:cubicBezTo>
                    <a:pt x="29" y="13"/>
                    <a:pt x="34" y="18"/>
                    <a:pt x="34" y="23"/>
                  </a:cubicBezTo>
                  <a:cubicBezTo>
                    <a:pt x="34" y="28"/>
                    <a:pt x="29" y="33"/>
                    <a:pt x="24" y="33"/>
                  </a:cubicBezTo>
                  <a:cubicBezTo>
                    <a:pt x="19" y="33"/>
                    <a:pt x="14" y="28"/>
                    <a:pt x="14" y="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0" name="Freeform 421"/>
            <p:cNvSpPr>
              <a:spLocks noEditPoints="1"/>
            </p:cNvSpPr>
            <p:nvPr/>
          </p:nvSpPr>
          <p:spPr bwMode="auto">
            <a:xfrm>
              <a:off x="429750" y="3167793"/>
              <a:ext cx="99652" cy="112223"/>
            </a:xfrm>
            <a:custGeom>
              <a:avLst/>
              <a:gdLst>
                <a:gd name="T0" fmla="*/ 0 w 47"/>
                <a:gd name="T1" fmla="*/ 24 h 48"/>
                <a:gd name="T2" fmla="*/ 24 w 47"/>
                <a:gd name="T3" fmla="*/ 48 h 48"/>
                <a:gd name="T4" fmla="*/ 47 w 47"/>
                <a:gd name="T5" fmla="*/ 24 h 48"/>
                <a:gd name="T6" fmla="*/ 24 w 47"/>
                <a:gd name="T7" fmla="*/ 0 h 48"/>
                <a:gd name="T8" fmla="*/ 0 w 47"/>
                <a:gd name="T9" fmla="*/ 24 h 48"/>
                <a:gd name="T10" fmla="*/ 34 w 47"/>
                <a:gd name="T11" fmla="*/ 24 h 48"/>
                <a:gd name="T12" fmla="*/ 24 w 47"/>
                <a:gd name="T13" fmla="*/ 34 h 48"/>
                <a:gd name="T14" fmla="*/ 14 w 47"/>
                <a:gd name="T15" fmla="*/ 24 h 48"/>
                <a:gd name="T16" fmla="*/ 24 w 47"/>
                <a:gd name="T17" fmla="*/ 14 h 48"/>
                <a:gd name="T18" fmla="*/ 34 w 47"/>
                <a:gd name="T1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8">
                  <a:moveTo>
                    <a:pt x="0" y="24"/>
                  </a:move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  <a:moveTo>
                    <a:pt x="34" y="24"/>
                  </a:moveTo>
                  <a:cubicBezTo>
                    <a:pt x="34" y="29"/>
                    <a:pt x="29" y="34"/>
                    <a:pt x="24" y="34"/>
                  </a:cubicBezTo>
                  <a:cubicBezTo>
                    <a:pt x="19" y="34"/>
                    <a:pt x="14" y="29"/>
                    <a:pt x="14" y="24"/>
                  </a:cubicBezTo>
                  <a:cubicBezTo>
                    <a:pt x="14" y="19"/>
                    <a:pt x="19" y="14"/>
                    <a:pt x="24" y="14"/>
                  </a:cubicBezTo>
                  <a:cubicBezTo>
                    <a:pt x="29" y="14"/>
                    <a:pt x="34" y="19"/>
                    <a:pt x="3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1" name="Freeform 422"/>
            <p:cNvSpPr>
              <a:spLocks noEditPoints="1"/>
            </p:cNvSpPr>
            <p:nvPr/>
          </p:nvSpPr>
          <p:spPr bwMode="auto">
            <a:xfrm>
              <a:off x="169053" y="3498554"/>
              <a:ext cx="1157563" cy="109269"/>
            </a:xfrm>
            <a:custGeom>
              <a:avLst/>
              <a:gdLst>
                <a:gd name="T0" fmla="*/ 526 w 550"/>
                <a:gd name="T1" fmla="*/ 47 h 47"/>
                <a:gd name="T2" fmla="*/ 550 w 550"/>
                <a:gd name="T3" fmla="*/ 23 h 47"/>
                <a:gd name="T4" fmla="*/ 526 w 550"/>
                <a:gd name="T5" fmla="*/ 0 h 47"/>
                <a:gd name="T6" fmla="*/ 503 w 550"/>
                <a:gd name="T7" fmla="*/ 19 h 47"/>
                <a:gd name="T8" fmla="*/ 46 w 550"/>
                <a:gd name="T9" fmla="*/ 19 h 47"/>
                <a:gd name="T10" fmla="*/ 23 w 550"/>
                <a:gd name="T11" fmla="*/ 0 h 47"/>
                <a:gd name="T12" fmla="*/ 0 w 550"/>
                <a:gd name="T13" fmla="*/ 23 h 47"/>
                <a:gd name="T14" fmla="*/ 23 w 550"/>
                <a:gd name="T15" fmla="*/ 47 h 47"/>
                <a:gd name="T16" fmla="*/ 46 w 550"/>
                <a:gd name="T17" fmla="*/ 30 h 47"/>
                <a:gd name="T18" fmla="*/ 504 w 550"/>
                <a:gd name="T19" fmla="*/ 30 h 47"/>
                <a:gd name="T20" fmla="*/ 526 w 550"/>
                <a:gd name="T21" fmla="*/ 47 h 47"/>
                <a:gd name="T22" fmla="*/ 526 w 550"/>
                <a:gd name="T23" fmla="*/ 14 h 47"/>
                <a:gd name="T24" fmla="*/ 536 w 550"/>
                <a:gd name="T25" fmla="*/ 23 h 47"/>
                <a:gd name="T26" fmla="*/ 526 w 550"/>
                <a:gd name="T27" fmla="*/ 33 h 47"/>
                <a:gd name="T28" fmla="*/ 517 w 550"/>
                <a:gd name="T29" fmla="*/ 23 h 47"/>
                <a:gd name="T30" fmla="*/ 526 w 550"/>
                <a:gd name="T31" fmla="*/ 14 h 47"/>
                <a:gd name="T32" fmla="*/ 23 w 550"/>
                <a:gd name="T33" fmla="*/ 33 h 47"/>
                <a:gd name="T34" fmla="*/ 13 w 550"/>
                <a:gd name="T35" fmla="*/ 23 h 47"/>
                <a:gd name="T36" fmla="*/ 23 w 550"/>
                <a:gd name="T37" fmla="*/ 14 h 47"/>
                <a:gd name="T38" fmla="*/ 33 w 550"/>
                <a:gd name="T39" fmla="*/ 23 h 47"/>
                <a:gd name="T40" fmla="*/ 23 w 550"/>
                <a:gd name="T41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0" h="47">
                  <a:moveTo>
                    <a:pt x="526" y="47"/>
                  </a:moveTo>
                  <a:cubicBezTo>
                    <a:pt x="539" y="47"/>
                    <a:pt x="550" y="36"/>
                    <a:pt x="550" y="23"/>
                  </a:cubicBezTo>
                  <a:cubicBezTo>
                    <a:pt x="550" y="10"/>
                    <a:pt x="539" y="0"/>
                    <a:pt x="526" y="0"/>
                  </a:cubicBezTo>
                  <a:cubicBezTo>
                    <a:pt x="515" y="0"/>
                    <a:pt x="506" y="8"/>
                    <a:pt x="503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4" y="8"/>
                    <a:pt x="34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4" y="47"/>
                    <a:pt x="43" y="40"/>
                    <a:pt x="46" y="30"/>
                  </a:cubicBezTo>
                  <a:cubicBezTo>
                    <a:pt x="504" y="30"/>
                    <a:pt x="504" y="30"/>
                    <a:pt x="504" y="30"/>
                  </a:cubicBezTo>
                  <a:cubicBezTo>
                    <a:pt x="506" y="40"/>
                    <a:pt x="516" y="47"/>
                    <a:pt x="526" y="47"/>
                  </a:cubicBezTo>
                  <a:close/>
                  <a:moveTo>
                    <a:pt x="526" y="14"/>
                  </a:moveTo>
                  <a:cubicBezTo>
                    <a:pt x="532" y="14"/>
                    <a:pt x="536" y="18"/>
                    <a:pt x="536" y="23"/>
                  </a:cubicBezTo>
                  <a:cubicBezTo>
                    <a:pt x="536" y="29"/>
                    <a:pt x="532" y="33"/>
                    <a:pt x="526" y="33"/>
                  </a:cubicBezTo>
                  <a:cubicBezTo>
                    <a:pt x="521" y="33"/>
                    <a:pt x="517" y="29"/>
                    <a:pt x="517" y="23"/>
                  </a:cubicBezTo>
                  <a:cubicBezTo>
                    <a:pt x="517" y="18"/>
                    <a:pt x="521" y="14"/>
                    <a:pt x="526" y="14"/>
                  </a:cubicBezTo>
                  <a:close/>
                  <a:moveTo>
                    <a:pt x="23" y="33"/>
                  </a:moveTo>
                  <a:cubicBezTo>
                    <a:pt x="18" y="33"/>
                    <a:pt x="13" y="29"/>
                    <a:pt x="13" y="23"/>
                  </a:cubicBez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3"/>
                  </a:cubicBezTo>
                  <a:cubicBezTo>
                    <a:pt x="33" y="29"/>
                    <a:pt x="28" y="33"/>
                    <a:pt x="23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2" name="Freeform 423"/>
            <p:cNvSpPr>
              <a:spLocks noEditPoints="1"/>
            </p:cNvSpPr>
            <p:nvPr/>
          </p:nvSpPr>
          <p:spPr bwMode="auto">
            <a:xfrm>
              <a:off x="566771" y="3810611"/>
              <a:ext cx="101432" cy="109269"/>
            </a:xfrm>
            <a:custGeom>
              <a:avLst/>
              <a:gdLst>
                <a:gd name="T0" fmla="*/ 0 w 48"/>
                <a:gd name="T1" fmla="*/ 24 h 47"/>
                <a:gd name="T2" fmla="*/ 24 w 48"/>
                <a:gd name="T3" fmla="*/ 47 h 47"/>
                <a:gd name="T4" fmla="*/ 48 w 48"/>
                <a:gd name="T5" fmla="*/ 24 h 47"/>
                <a:gd name="T6" fmla="*/ 24 w 48"/>
                <a:gd name="T7" fmla="*/ 0 h 47"/>
                <a:gd name="T8" fmla="*/ 0 w 48"/>
                <a:gd name="T9" fmla="*/ 24 h 47"/>
                <a:gd name="T10" fmla="*/ 34 w 48"/>
                <a:gd name="T11" fmla="*/ 24 h 47"/>
                <a:gd name="T12" fmla="*/ 24 w 48"/>
                <a:gd name="T13" fmla="*/ 34 h 47"/>
                <a:gd name="T14" fmla="*/ 14 w 48"/>
                <a:gd name="T15" fmla="*/ 24 h 47"/>
                <a:gd name="T16" fmla="*/ 24 w 48"/>
                <a:gd name="T17" fmla="*/ 14 h 47"/>
                <a:gd name="T18" fmla="*/ 34 w 48"/>
                <a:gd name="T1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0" y="24"/>
                  </a:moveTo>
                  <a:cubicBezTo>
                    <a:pt x="0" y="37"/>
                    <a:pt x="11" y="47"/>
                    <a:pt x="24" y="47"/>
                  </a:cubicBezTo>
                  <a:cubicBezTo>
                    <a:pt x="37" y="47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  <a:moveTo>
                    <a:pt x="34" y="24"/>
                  </a:moveTo>
                  <a:cubicBezTo>
                    <a:pt x="34" y="29"/>
                    <a:pt x="29" y="34"/>
                    <a:pt x="24" y="34"/>
                  </a:cubicBezTo>
                  <a:cubicBezTo>
                    <a:pt x="19" y="34"/>
                    <a:pt x="14" y="29"/>
                    <a:pt x="14" y="24"/>
                  </a:cubicBezTo>
                  <a:cubicBezTo>
                    <a:pt x="14" y="19"/>
                    <a:pt x="19" y="14"/>
                    <a:pt x="24" y="14"/>
                  </a:cubicBezTo>
                  <a:cubicBezTo>
                    <a:pt x="29" y="14"/>
                    <a:pt x="34" y="19"/>
                    <a:pt x="3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3" name="Freeform 424"/>
            <p:cNvSpPr>
              <a:spLocks noEditPoints="1"/>
            </p:cNvSpPr>
            <p:nvPr/>
          </p:nvSpPr>
          <p:spPr bwMode="auto">
            <a:xfrm>
              <a:off x="93424" y="4702487"/>
              <a:ext cx="439535" cy="109269"/>
            </a:xfrm>
            <a:custGeom>
              <a:avLst/>
              <a:gdLst>
                <a:gd name="T0" fmla="*/ 185 w 209"/>
                <a:gd name="T1" fmla="*/ 0 h 47"/>
                <a:gd name="T2" fmla="*/ 162 w 209"/>
                <a:gd name="T3" fmla="*/ 18 h 47"/>
                <a:gd name="T4" fmla="*/ 0 w 209"/>
                <a:gd name="T5" fmla="*/ 18 h 47"/>
                <a:gd name="T6" fmla="*/ 0 w 209"/>
                <a:gd name="T7" fmla="*/ 29 h 47"/>
                <a:gd name="T8" fmla="*/ 162 w 209"/>
                <a:gd name="T9" fmla="*/ 29 h 47"/>
                <a:gd name="T10" fmla="*/ 185 w 209"/>
                <a:gd name="T11" fmla="*/ 47 h 47"/>
                <a:gd name="T12" fmla="*/ 209 w 209"/>
                <a:gd name="T13" fmla="*/ 24 h 47"/>
                <a:gd name="T14" fmla="*/ 185 w 209"/>
                <a:gd name="T15" fmla="*/ 0 h 47"/>
                <a:gd name="T16" fmla="*/ 185 w 209"/>
                <a:gd name="T17" fmla="*/ 33 h 47"/>
                <a:gd name="T18" fmla="*/ 176 w 209"/>
                <a:gd name="T19" fmla="*/ 24 h 47"/>
                <a:gd name="T20" fmla="*/ 185 w 209"/>
                <a:gd name="T21" fmla="*/ 14 h 47"/>
                <a:gd name="T22" fmla="*/ 195 w 209"/>
                <a:gd name="T23" fmla="*/ 24 h 47"/>
                <a:gd name="T24" fmla="*/ 185 w 209"/>
                <a:gd name="T2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47">
                  <a:moveTo>
                    <a:pt x="185" y="0"/>
                  </a:moveTo>
                  <a:cubicBezTo>
                    <a:pt x="174" y="0"/>
                    <a:pt x="165" y="8"/>
                    <a:pt x="162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5" y="39"/>
                    <a:pt x="174" y="47"/>
                    <a:pt x="185" y="47"/>
                  </a:cubicBezTo>
                  <a:cubicBezTo>
                    <a:pt x="198" y="47"/>
                    <a:pt x="209" y="37"/>
                    <a:pt x="209" y="24"/>
                  </a:cubicBezTo>
                  <a:cubicBezTo>
                    <a:pt x="209" y="11"/>
                    <a:pt x="198" y="0"/>
                    <a:pt x="185" y="0"/>
                  </a:cubicBezTo>
                  <a:close/>
                  <a:moveTo>
                    <a:pt x="185" y="33"/>
                  </a:moveTo>
                  <a:cubicBezTo>
                    <a:pt x="180" y="33"/>
                    <a:pt x="176" y="29"/>
                    <a:pt x="176" y="24"/>
                  </a:cubicBezTo>
                  <a:cubicBezTo>
                    <a:pt x="176" y="18"/>
                    <a:pt x="180" y="14"/>
                    <a:pt x="185" y="14"/>
                  </a:cubicBezTo>
                  <a:cubicBezTo>
                    <a:pt x="191" y="14"/>
                    <a:pt x="195" y="18"/>
                    <a:pt x="195" y="24"/>
                  </a:cubicBezTo>
                  <a:cubicBezTo>
                    <a:pt x="195" y="29"/>
                    <a:pt x="191" y="33"/>
                    <a:pt x="185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4" name="Freeform 425"/>
            <p:cNvSpPr>
              <a:spLocks/>
            </p:cNvSpPr>
            <p:nvPr/>
          </p:nvSpPr>
          <p:spPr bwMode="auto">
            <a:xfrm>
              <a:off x="93424" y="4858023"/>
              <a:ext cx="707351" cy="72847"/>
            </a:xfrm>
            <a:custGeom>
              <a:avLst/>
              <a:gdLst>
                <a:gd name="T0" fmla="*/ 303 w 336"/>
                <a:gd name="T1" fmla="*/ 23 h 31"/>
                <a:gd name="T2" fmla="*/ 313 w 336"/>
                <a:gd name="T3" fmla="*/ 13 h 31"/>
                <a:gd name="T4" fmla="*/ 323 w 336"/>
                <a:gd name="T5" fmla="*/ 23 h 31"/>
                <a:gd name="T6" fmla="*/ 318 w 336"/>
                <a:gd name="T7" fmla="*/ 31 h 31"/>
                <a:gd name="T8" fmla="*/ 335 w 336"/>
                <a:gd name="T9" fmla="*/ 31 h 31"/>
                <a:gd name="T10" fmla="*/ 336 w 336"/>
                <a:gd name="T11" fmla="*/ 23 h 31"/>
                <a:gd name="T12" fmla="*/ 313 w 336"/>
                <a:gd name="T13" fmla="*/ 0 h 31"/>
                <a:gd name="T14" fmla="*/ 290 w 336"/>
                <a:gd name="T15" fmla="*/ 20 h 31"/>
                <a:gd name="T16" fmla="*/ 0 w 336"/>
                <a:gd name="T17" fmla="*/ 20 h 31"/>
                <a:gd name="T18" fmla="*/ 0 w 336"/>
                <a:gd name="T19" fmla="*/ 31 h 31"/>
                <a:gd name="T20" fmla="*/ 291 w 336"/>
                <a:gd name="T21" fmla="*/ 31 h 31"/>
                <a:gd name="T22" fmla="*/ 291 w 336"/>
                <a:gd name="T23" fmla="*/ 31 h 31"/>
                <a:gd name="T24" fmla="*/ 307 w 336"/>
                <a:gd name="T25" fmla="*/ 31 h 31"/>
                <a:gd name="T26" fmla="*/ 303 w 336"/>
                <a:gd name="T2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31">
                  <a:moveTo>
                    <a:pt x="303" y="23"/>
                  </a:moveTo>
                  <a:cubicBezTo>
                    <a:pt x="303" y="18"/>
                    <a:pt x="307" y="13"/>
                    <a:pt x="313" y="13"/>
                  </a:cubicBezTo>
                  <a:cubicBezTo>
                    <a:pt x="318" y="13"/>
                    <a:pt x="323" y="18"/>
                    <a:pt x="323" y="23"/>
                  </a:cubicBezTo>
                  <a:cubicBezTo>
                    <a:pt x="323" y="26"/>
                    <a:pt x="321" y="29"/>
                    <a:pt x="318" y="31"/>
                  </a:cubicBezTo>
                  <a:cubicBezTo>
                    <a:pt x="335" y="31"/>
                    <a:pt x="335" y="31"/>
                    <a:pt x="335" y="31"/>
                  </a:cubicBezTo>
                  <a:cubicBezTo>
                    <a:pt x="336" y="29"/>
                    <a:pt x="336" y="26"/>
                    <a:pt x="336" y="23"/>
                  </a:cubicBezTo>
                  <a:cubicBezTo>
                    <a:pt x="336" y="10"/>
                    <a:pt x="326" y="0"/>
                    <a:pt x="313" y="0"/>
                  </a:cubicBezTo>
                  <a:cubicBezTo>
                    <a:pt x="301" y="0"/>
                    <a:pt x="291" y="8"/>
                    <a:pt x="29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307" y="31"/>
                    <a:pt x="307" y="31"/>
                    <a:pt x="307" y="31"/>
                  </a:cubicBezTo>
                  <a:cubicBezTo>
                    <a:pt x="305" y="29"/>
                    <a:pt x="303" y="26"/>
                    <a:pt x="303" y="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5" name="Freeform 426"/>
            <p:cNvSpPr>
              <a:spLocks noEditPoints="1"/>
            </p:cNvSpPr>
            <p:nvPr/>
          </p:nvSpPr>
          <p:spPr bwMode="auto">
            <a:xfrm>
              <a:off x="1631801" y="3892318"/>
              <a:ext cx="98761" cy="435109"/>
            </a:xfrm>
            <a:custGeom>
              <a:avLst/>
              <a:gdLst>
                <a:gd name="T0" fmla="*/ 0 w 47"/>
                <a:gd name="T1" fmla="*/ 164 h 187"/>
                <a:gd name="T2" fmla="*/ 23 w 47"/>
                <a:gd name="T3" fmla="*/ 187 h 187"/>
                <a:gd name="T4" fmla="*/ 47 w 47"/>
                <a:gd name="T5" fmla="*/ 164 h 187"/>
                <a:gd name="T6" fmla="*/ 29 w 47"/>
                <a:gd name="T7" fmla="*/ 141 h 187"/>
                <a:gd name="T8" fmla="*/ 29 w 47"/>
                <a:gd name="T9" fmla="*/ 113 h 187"/>
                <a:gd name="T10" fmla="*/ 42 w 47"/>
                <a:gd name="T11" fmla="*/ 113 h 187"/>
                <a:gd name="T12" fmla="*/ 42 w 47"/>
                <a:gd name="T13" fmla="*/ 0 h 187"/>
                <a:gd name="T14" fmla="*/ 5 w 47"/>
                <a:gd name="T15" fmla="*/ 0 h 187"/>
                <a:gd name="T16" fmla="*/ 5 w 47"/>
                <a:gd name="T17" fmla="*/ 113 h 187"/>
                <a:gd name="T18" fmla="*/ 18 w 47"/>
                <a:gd name="T19" fmla="*/ 113 h 187"/>
                <a:gd name="T20" fmla="*/ 18 w 47"/>
                <a:gd name="T21" fmla="*/ 141 h 187"/>
                <a:gd name="T22" fmla="*/ 0 w 47"/>
                <a:gd name="T23" fmla="*/ 164 h 187"/>
                <a:gd name="T24" fmla="*/ 33 w 47"/>
                <a:gd name="T25" fmla="*/ 164 h 187"/>
                <a:gd name="T26" fmla="*/ 23 w 47"/>
                <a:gd name="T27" fmla="*/ 173 h 187"/>
                <a:gd name="T28" fmla="*/ 14 w 47"/>
                <a:gd name="T29" fmla="*/ 164 h 187"/>
                <a:gd name="T30" fmla="*/ 23 w 47"/>
                <a:gd name="T31" fmla="*/ 154 h 187"/>
                <a:gd name="T32" fmla="*/ 33 w 47"/>
                <a:gd name="T33" fmla="*/ 16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187">
                  <a:moveTo>
                    <a:pt x="0" y="164"/>
                  </a:moveTo>
                  <a:cubicBezTo>
                    <a:pt x="0" y="177"/>
                    <a:pt x="10" y="187"/>
                    <a:pt x="23" y="187"/>
                  </a:cubicBezTo>
                  <a:cubicBezTo>
                    <a:pt x="36" y="187"/>
                    <a:pt x="47" y="177"/>
                    <a:pt x="47" y="164"/>
                  </a:cubicBezTo>
                  <a:cubicBezTo>
                    <a:pt x="47" y="152"/>
                    <a:pt x="39" y="143"/>
                    <a:pt x="29" y="141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7" y="143"/>
                    <a:pt x="0" y="152"/>
                    <a:pt x="0" y="164"/>
                  </a:cubicBezTo>
                  <a:close/>
                  <a:moveTo>
                    <a:pt x="33" y="164"/>
                  </a:moveTo>
                  <a:cubicBezTo>
                    <a:pt x="33" y="169"/>
                    <a:pt x="29" y="173"/>
                    <a:pt x="23" y="173"/>
                  </a:cubicBezTo>
                  <a:cubicBezTo>
                    <a:pt x="18" y="173"/>
                    <a:pt x="14" y="169"/>
                    <a:pt x="14" y="164"/>
                  </a:cubicBezTo>
                  <a:cubicBezTo>
                    <a:pt x="14" y="158"/>
                    <a:pt x="18" y="154"/>
                    <a:pt x="23" y="154"/>
                  </a:cubicBezTo>
                  <a:cubicBezTo>
                    <a:pt x="29" y="154"/>
                    <a:pt x="33" y="158"/>
                    <a:pt x="33" y="16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6" name="Freeform 427"/>
            <p:cNvSpPr>
              <a:spLocks noEditPoints="1"/>
            </p:cNvSpPr>
            <p:nvPr/>
          </p:nvSpPr>
          <p:spPr bwMode="auto">
            <a:xfrm>
              <a:off x="1764374" y="3892318"/>
              <a:ext cx="98761" cy="435109"/>
            </a:xfrm>
            <a:custGeom>
              <a:avLst/>
              <a:gdLst>
                <a:gd name="T0" fmla="*/ 0 w 47"/>
                <a:gd name="T1" fmla="*/ 164 h 187"/>
                <a:gd name="T2" fmla="*/ 23 w 47"/>
                <a:gd name="T3" fmla="*/ 187 h 187"/>
                <a:gd name="T4" fmla="*/ 47 w 47"/>
                <a:gd name="T5" fmla="*/ 164 h 187"/>
                <a:gd name="T6" fmla="*/ 29 w 47"/>
                <a:gd name="T7" fmla="*/ 141 h 187"/>
                <a:gd name="T8" fmla="*/ 29 w 47"/>
                <a:gd name="T9" fmla="*/ 113 h 187"/>
                <a:gd name="T10" fmla="*/ 42 w 47"/>
                <a:gd name="T11" fmla="*/ 113 h 187"/>
                <a:gd name="T12" fmla="*/ 42 w 47"/>
                <a:gd name="T13" fmla="*/ 0 h 187"/>
                <a:gd name="T14" fmla="*/ 5 w 47"/>
                <a:gd name="T15" fmla="*/ 0 h 187"/>
                <a:gd name="T16" fmla="*/ 5 w 47"/>
                <a:gd name="T17" fmla="*/ 113 h 187"/>
                <a:gd name="T18" fmla="*/ 18 w 47"/>
                <a:gd name="T19" fmla="*/ 113 h 187"/>
                <a:gd name="T20" fmla="*/ 18 w 47"/>
                <a:gd name="T21" fmla="*/ 141 h 187"/>
                <a:gd name="T22" fmla="*/ 0 w 47"/>
                <a:gd name="T23" fmla="*/ 164 h 187"/>
                <a:gd name="T24" fmla="*/ 33 w 47"/>
                <a:gd name="T25" fmla="*/ 164 h 187"/>
                <a:gd name="T26" fmla="*/ 23 w 47"/>
                <a:gd name="T27" fmla="*/ 173 h 187"/>
                <a:gd name="T28" fmla="*/ 14 w 47"/>
                <a:gd name="T29" fmla="*/ 164 h 187"/>
                <a:gd name="T30" fmla="*/ 23 w 47"/>
                <a:gd name="T31" fmla="*/ 154 h 187"/>
                <a:gd name="T32" fmla="*/ 33 w 47"/>
                <a:gd name="T33" fmla="*/ 16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187">
                  <a:moveTo>
                    <a:pt x="0" y="164"/>
                  </a:moveTo>
                  <a:cubicBezTo>
                    <a:pt x="0" y="177"/>
                    <a:pt x="10" y="187"/>
                    <a:pt x="23" y="187"/>
                  </a:cubicBezTo>
                  <a:cubicBezTo>
                    <a:pt x="36" y="187"/>
                    <a:pt x="47" y="177"/>
                    <a:pt x="47" y="164"/>
                  </a:cubicBezTo>
                  <a:cubicBezTo>
                    <a:pt x="47" y="152"/>
                    <a:pt x="39" y="143"/>
                    <a:pt x="29" y="141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8" y="143"/>
                    <a:pt x="0" y="152"/>
                    <a:pt x="0" y="164"/>
                  </a:cubicBezTo>
                  <a:close/>
                  <a:moveTo>
                    <a:pt x="33" y="164"/>
                  </a:moveTo>
                  <a:cubicBezTo>
                    <a:pt x="33" y="169"/>
                    <a:pt x="29" y="173"/>
                    <a:pt x="23" y="173"/>
                  </a:cubicBezTo>
                  <a:cubicBezTo>
                    <a:pt x="18" y="173"/>
                    <a:pt x="14" y="169"/>
                    <a:pt x="14" y="164"/>
                  </a:cubicBezTo>
                  <a:cubicBezTo>
                    <a:pt x="14" y="158"/>
                    <a:pt x="18" y="154"/>
                    <a:pt x="23" y="154"/>
                  </a:cubicBezTo>
                  <a:cubicBezTo>
                    <a:pt x="29" y="154"/>
                    <a:pt x="33" y="158"/>
                    <a:pt x="33" y="16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7" name="Freeform 428"/>
            <p:cNvSpPr>
              <a:spLocks noEditPoints="1"/>
            </p:cNvSpPr>
            <p:nvPr/>
          </p:nvSpPr>
          <p:spPr bwMode="auto">
            <a:xfrm>
              <a:off x="2287545" y="4460322"/>
              <a:ext cx="2912148" cy="314025"/>
            </a:xfrm>
            <a:custGeom>
              <a:avLst/>
              <a:gdLst>
                <a:gd name="T0" fmla="*/ 24 w 1384"/>
                <a:gd name="T1" fmla="*/ 47 h 135"/>
                <a:gd name="T2" fmla="*/ 29 w 1384"/>
                <a:gd name="T3" fmla="*/ 47 h 135"/>
                <a:gd name="T4" fmla="*/ 117 w 1384"/>
                <a:gd name="T5" fmla="*/ 135 h 135"/>
                <a:gd name="T6" fmla="*/ 1166 w 1384"/>
                <a:gd name="T7" fmla="*/ 135 h 135"/>
                <a:gd name="T8" fmla="*/ 1194 w 1384"/>
                <a:gd name="T9" fmla="*/ 106 h 135"/>
                <a:gd name="T10" fmla="*/ 1384 w 1384"/>
                <a:gd name="T11" fmla="*/ 106 h 135"/>
                <a:gd name="T12" fmla="*/ 1384 w 1384"/>
                <a:gd name="T13" fmla="*/ 95 h 135"/>
                <a:gd name="T14" fmla="*/ 1190 w 1384"/>
                <a:gd name="T15" fmla="*/ 95 h 135"/>
                <a:gd name="T16" fmla="*/ 1161 w 1384"/>
                <a:gd name="T17" fmla="*/ 124 h 135"/>
                <a:gd name="T18" fmla="*/ 121 w 1384"/>
                <a:gd name="T19" fmla="*/ 124 h 135"/>
                <a:gd name="T20" fmla="*/ 39 w 1384"/>
                <a:gd name="T21" fmla="*/ 42 h 135"/>
                <a:gd name="T22" fmla="*/ 48 w 1384"/>
                <a:gd name="T23" fmla="*/ 24 h 135"/>
                <a:gd name="T24" fmla="*/ 24 w 1384"/>
                <a:gd name="T25" fmla="*/ 0 h 135"/>
                <a:gd name="T26" fmla="*/ 0 w 1384"/>
                <a:gd name="T27" fmla="*/ 24 h 135"/>
                <a:gd name="T28" fmla="*/ 24 w 1384"/>
                <a:gd name="T29" fmla="*/ 47 h 135"/>
                <a:gd name="T30" fmla="*/ 24 w 1384"/>
                <a:gd name="T31" fmla="*/ 14 h 135"/>
                <a:gd name="T32" fmla="*/ 34 w 1384"/>
                <a:gd name="T33" fmla="*/ 24 h 135"/>
                <a:gd name="T34" fmla="*/ 24 w 1384"/>
                <a:gd name="T35" fmla="*/ 33 h 135"/>
                <a:gd name="T36" fmla="*/ 14 w 1384"/>
                <a:gd name="T37" fmla="*/ 24 h 135"/>
                <a:gd name="T38" fmla="*/ 24 w 1384"/>
                <a:gd name="T39" fmla="*/ 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4" h="135">
                  <a:moveTo>
                    <a:pt x="24" y="47"/>
                  </a:moveTo>
                  <a:cubicBezTo>
                    <a:pt x="26" y="47"/>
                    <a:pt x="27" y="47"/>
                    <a:pt x="29" y="47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66" y="135"/>
                    <a:pt x="1166" y="135"/>
                    <a:pt x="1166" y="135"/>
                  </a:cubicBezTo>
                  <a:cubicBezTo>
                    <a:pt x="1166" y="135"/>
                    <a:pt x="1191" y="109"/>
                    <a:pt x="1194" y="106"/>
                  </a:cubicBezTo>
                  <a:cubicBezTo>
                    <a:pt x="1199" y="106"/>
                    <a:pt x="1384" y="106"/>
                    <a:pt x="1384" y="106"/>
                  </a:cubicBezTo>
                  <a:cubicBezTo>
                    <a:pt x="1384" y="95"/>
                    <a:pt x="1384" y="95"/>
                    <a:pt x="1384" y="95"/>
                  </a:cubicBezTo>
                  <a:cubicBezTo>
                    <a:pt x="1190" y="95"/>
                    <a:pt x="1190" y="95"/>
                    <a:pt x="1190" y="95"/>
                  </a:cubicBezTo>
                  <a:cubicBezTo>
                    <a:pt x="1190" y="95"/>
                    <a:pt x="1164" y="121"/>
                    <a:pt x="1161" y="124"/>
                  </a:cubicBezTo>
                  <a:cubicBezTo>
                    <a:pt x="1157" y="124"/>
                    <a:pt x="126" y="124"/>
                    <a:pt x="121" y="124"/>
                  </a:cubicBezTo>
                  <a:cubicBezTo>
                    <a:pt x="118" y="121"/>
                    <a:pt x="55" y="58"/>
                    <a:pt x="39" y="42"/>
                  </a:cubicBezTo>
                  <a:cubicBezTo>
                    <a:pt x="44" y="37"/>
                    <a:pt x="48" y="31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lose/>
                  <a:moveTo>
                    <a:pt x="24" y="14"/>
                  </a:moveTo>
                  <a:cubicBezTo>
                    <a:pt x="29" y="14"/>
                    <a:pt x="34" y="18"/>
                    <a:pt x="34" y="24"/>
                  </a:cubicBezTo>
                  <a:cubicBezTo>
                    <a:pt x="34" y="29"/>
                    <a:pt x="29" y="33"/>
                    <a:pt x="24" y="33"/>
                  </a:cubicBezTo>
                  <a:cubicBezTo>
                    <a:pt x="19" y="33"/>
                    <a:pt x="14" y="29"/>
                    <a:pt x="14" y="24"/>
                  </a:cubicBezTo>
                  <a:cubicBezTo>
                    <a:pt x="14" y="18"/>
                    <a:pt x="19" y="14"/>
                    <a:pt x="2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8" name="Freeform 429"/>
            <p:cNvSpPr>
              <a:spLocks noEditPoints="1"/>
            </p:cNvSpPr>
            <p:nvPr/>
          </p:nvSpPr>
          <p:spPr bwMode="auto">
            <a:xfrm>
              <a:off x="2571376" y="3892318"/>
              <a:ext cx="1018763" cy="607380"/>
            </a:xfrm>
            <a:custGeom>
              <a:avLst/>
              <a:gdLst>
                <a:gd name="T0" fmla="*/ 460 w 484"/>
                <a:gd name="T1" fmla="*/ 261 h 261"/>
                <a:gd name="T2" fmla="*/ 484 w 484"/>
                <a:gd name="T3" fmla="*/ 237 h 261"/>
                <a:gd name="T4" fmla="*/ 460 w 484"/>
                <a:gd name="T5" fmla="*/ 213 h 261"/>
                <a:gd name="T6" fmla="*/ 443 w 484"/>
                <a:gd name="T7" fmla="*/ 221 h 261"/>
                <a:gd name="T8" fmla="*/ 411 w 484"/>
                <a:gd name="T9" fmla="*/ 189 h 261"/>
                <a:gd name="T10" fmla="*/ 82 w 484"/>
                <a:gd name="T11" fmla="*/ 189 h 261"/>
                <a:gd name="T12" fmla="*/ 25 w 484"/>
                <a:gd name="T13" fmla="*/ 133 h 261"/>
                <a:gd name="T14" fmla="*/ 25 w 484"/>
                <a:gd name="T15" fmla="*/ 113 h 261"/>
                <a:gd name="T16" fmla="*/ 37 w 484"/>
                <a:gd name="T17" fmla="*/ 113 h 261"/>
                <a:gd name="T18" fmla="*/ 37 w 484"/>
                <a:gd name="T19" fmla="*/ 0 h 261"/>
                <a:gd name="T20" fmla="*/ 0 w 484"/>
                <a:gd name="T21" fmla="*/ 0 h 261"/>
                <a:gd name="T22" fmla="*/ 0 w 484"/>
                <a:gd name="T23" fmla="*/ 113 h 261"/>
                <a:gd name="T24" fmla="*/ 14 w 484"/>
                <a:gd name="T25" fmla="*/ 113 h 261"/>
                <a:gd name="T26" fmla="*/ 14 w 484"/>
                <a:gd name="T27" fmla="*/ 137 h 261"/>
                <a:gd name="T28" fmla="*/ 77 w 484"/>
                <a:gd name="T29" fmla="*/ 200 h 261"/>
                <a:gd name="T30" fmla="*/ 407 w 484"/>
                <a:gd name="T31" fmla="*/ 200 h 261"/>
                <a:gd name="T32" fmla="*/ 438 w 484"/>
                <a:gd name="T33" fmla="*/ 231 h 261"/>
                <a:gd name="T34" fmla="*/ 437 w 484"/>
                <a:gd name="T35" fmla="*/ 237 h 261"/>
                <a:gd name="T36" fmla="*/ 460 w 484"/>
                <a:gd name="T37" fmla="*/ 261 h 261"/>
                <a:gd name="T38" fmla="*/ 460 w 484"/>
                <a:gd name="T39" fmla="*/ 227 h 261"/>
                <a:gd name="T40" fmla="*/ 470 w 484"/>
                <a:gd name="T41" fmla="*/ 237 h 261"/>
                <a:gd name="T42" fmla="*/ 460 w 484"/>
                <a:gd name="T43" fmla="*/ 247 h 261"/>
                <a:gd name="T44" fmla="*/ 451 w 484"/>
                <a:gd name="T45" fmla="*/ 237 h 261"/>
                <a:gd name="T46" fmla="*/ 460 w 484"/>
                <a:gd name="T47" fmla="*/ 22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4" h="261">
                  <a:moveTo>
                    <a:pt x="460" y="261"/>
                  </a:moveTo>
                  <a:cubicBezTo>
                    <a:pt x="473" y="261"/>
                    <a:pt x="484" y="250"/>
                    <a:pt x="484" y="237"/>
                  </a:cubicBezTo>
                  <a:cubicBezTo>
                    <a:pt x="484" y="224"/>
                    <a:pt x="473" y="213"/>
                    <a:pt x="460" y="213"/>
                  </a:cubicBezTo>
                  <a:cubicBezTo>
                    <a:pt x="453" y="213"/>
                    <a:pt x="447" y="216"/>
                    <a:pt x="443" y="221"/>
                  </a:cubicBezTo>
                  <a:cubicBezTo>
                    <a:pt x="411" y="189"/>
                    <a:pt x="411" y="189"/>
                    <a:pt x="411" y="189"/>
                  </a:cubicBezTo>
                  <a:cubicBezTo>
                    <a:pt x="411" y="189"/>
                    <a:pt x="86" y="189"/>
                    <a:pt x="82" y="189"/>
                  </a:cubicBezTo>
                  <a:cubicBezTo>
                    <a:pt x="79" y="186"/>
                    <a:pt x="28" y="136"/>
                    <a:pt x="25" y="133"/>
                  </a:cubicBezTo>
                  <a:cubicBezTo>
                    <a:pt x="25" y="130"/>
                    <a:pt x="25" y="120"/>
                    <a:pt x="25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200"/>
                    <a:pt x="402" y="200"/>
                    <a:pt x="407" y="200"/>
                  </a:cubicBezTo>
                  <a:cubicBezTo>
                    <a:pt x="409" y="203"/>
                    <a:pt x="432" y="225"/>
                    <a:pt x="438" y="231"/>
                  </a:cubicBezTo>
                  <a:cubicBezTo>
                    <a:pt x="437" y="233"/>
                    <a:pt x="437" y="235"/>
                    <a:pt x="437" y="237"/>
                  </a:cubicBezTo>
                  <a:cubicBezTo>
                    <a:pt x="437" y="250"/>
                    <a:pt x="447" y="261"/>
                    <a:pt x="460" y="261"/>
                  </a:cubicBezTo>
                  <a:close/>
                  <a:moveTo>
                    <a:pt x="460" y="227"/>
                  </a:moveTo>
                  <a:cubicBezTo>
                    <a:pt x="466" y="227"/>
                    <a:pt x="470" y="232"/>
                    <a:pt x="470" y="237"/>
                  </a:cubicBezTo>
                  <a:cubicBezTo>
                    <a:pt x="470" y="242"/>
                    <a:pt x="466" y="247"/>
                    <a:pt x="460" y="247"/>
                  </a:cubicBezTo>
                  <a:cubicBezTo>
                    <a:pt x="455" y="247"/>
                    <a:pt x="451" y="242"/>
                    <a:pt x="451" y="237"/>
                  </a:cubicBezTo>
                  <a:cubicBezTo>
                    <a:pt x="451" y="232"/>
                    <a:pt x="455" y="227"/>
                    <a:pt x="460" y="227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9" name="Freeform 430"/>
            <p:cNvSpPr>
              <a:spLocks noEditPoints="1"/>
            </p:cNvSpPr>
            <p:nvPr/>
          </p:nvSpPr>
          <p:spPr bwMode="auto">
            <a:xfrm>
              <a:off x="2702168" y="3892318"/>
              <a:ext cx="955590" cy="440031"/>
            </a:xfrm>
            <a:custGeom>
              <a:avLst/>
              <a:gdLst>
                <a:gd name="T0" fmla="*/ 454 w 454"/>
                <a:gd name="T1" fmla="*/ 165 h 189"/>
                <a:gd name="T2" fmla="*/ 430 w 454"/>
                <a:gd name="T3" fmla="*/ 141 h 189"/>
                <a:gd name="T4" fmla="*/ 407 w 454"/>
                <a:gd name="T5" fmla="*/ 163 h 189"/>
                <a:gd name="T6" fmla="*/ 58 w 454"/>
                <a:gd name="T7" fmla="*/ 163 h 189"/>
                <a:gd name="T8" fmla="*/ 24 w 454"/>
                <a:gd name="T9" fmla="*/ 129 h 189"/>
                <a:gd name="T10" fmla="*/ 24 w 454"/>
                <a:gd name="T11" fmla="*/ 113 h 189"/>
                <a:gd name="T12" fmla="*/ 37 w 454"/>
                <a:gd name="T13" fmla="*/ 113 h 189"/>
                <a:gd name="T14" fmla="*/ 37 w 454"/>
                <a:gd name="T15" fmla="*/ 0 h 189"/>
                <a:gd name="T16" fmla="*/ 0 w 454"/>
                <a:gd name="T17" fmla="*/ 0 h 189"/>
                <a:gd name="T18" fmla="*/ 0 w 454"/>
                <a:gd name="T19" fmla="*/ 113 h 189"/>
                <a:gd name="T20" fmla="*/ 13 w 454"/>
                <a:gd name="T21" fmla="*/ 113 h 189"/>
                <a:gd name="T22" fmla="*/ 13 w 454"/>
                <a:gd name="T23" fmla="*/ 134 h 189"/>
                <a:gd name="T24" fmla="*/ 54 w 454"/>
                <a:gd name="T25" fmla="*/ 174 h 189"/>
                <a:gd name="T26" fmla="*/ 408 w 454"/>
                <a:gd name="T27" fmla="*/ 174 h 189"/>
                <a:gd name="T28" fmla="*/ 430 w 454"/>
                <a:gd name="T29" fmla="*/ 189 h 189"/>
                <a:gd name="T30" fmla="*/ 454 w 454"/>
                <a:gd name="T31" fmla="*/ 165 h 189"/>
                <a:gd name="T32" fmla="*/ 420 w 454"/>
                <a:gd name="T33" fmla="*/ 165 h 189"/>
                <a:gd name="T34" fmla="*/ 430 w 454"/>
                <a:gd name="T35" fmla="*/ 155 h 189"/>
                <a:gd name="T36" fmla="*/ 440 w 454"/>
                <a:gd name="T37" fmla="*/ 165 h 189"/>
                <a:gd name="T38" fmla="*/ 430 w 454"/>
                <a:gd name="T39" fmla="*/ 175 h 189"/>
                <a:gd name="T40" fmla="*/ 420 w 454"/>
                <a:gd name="T41" fmla="*/ 16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4" h="189">
                  <a:moveTo>
                    <a:pt x="454" y="165"/>
                  </a:moveTo>
                  <a:cubicBezTo>
                    <a:pt x="454" y="152"/>
                    <a:pt x="443" y="141"/>
                    <a:pt x="430" y="141"/>
                  </a:cubicBezTo>
                  <a:cubicBezTo>
                    <a:pt x="418" y="141"/>
                    <a:pt x="408" y="151"/>
                    <a:pt x="407" y="163"/>
                  </a:cubicBezTo>
                  <a:cubicBezTo>
                    <a:pt x="368" y="163"/>
                    <a:pt x="62" y="163"/>
                    <a:pt x="58" y="163"/>
                  </a:cubicBezTo>
                  <a:cubicBezTo>
                    <a:pt x="55" y="160"/>
                    <a:pt x="27" y="132"/>
                    <a:pt x="24" y="129"/>
                  </a:cubicBezTo>
                  <a:cubicBezTo>
                    <a:pt x="24" y="127"/>
                    <a:pt x="24" y="118"/>
                    <a:pt x="24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54" y="174"/>
                    <a:pt x="54" y="174"/>
                    <a:pt x="54" y="174"/>
                  </a:cubicBezTo>
                  <a:cubicBezTo>
                    <a:pt x="408" y="174"/>
                    <a:pt x="408" y="174"/>
                    <a:pt x="408" y="174"/>
                  </a:cubicBezTo>
                  <a:cubicBezTo>
                    <a:pt x="412" y="182"/>
                    <a:pt x="420" y="189"/>
                    <a:pt x="430" y="189"/>
                  </a:cubicBezTo>
                  <a:cubicBezTo>
                    <a:pt x="443" y="189"/>
                    <a:pt x="454" y="178"/>
                    <a:pt x="454" y="165"/>
                  </a:cubicBezTo>
                  <a:close/>
                  <a:moveTo>
                    <a:pt x="420" y="165"/>
                  </a:moveTo>
                  <a:cubicBezTo>
                    <a:pt x="420" y="160"/>
                    <a:pt x="425" y="155"/>
                    <a:pt x="430" y="155"/>
                  </a:cubicBezTo>
                  <a:cubicBezTo>
                    <a:pt x="436" y="155"/>
                    <a:pt x="440" y="160"/>
                    <a:pt x="440" y="165"/>
                  </a:cubicBezTo>
                  <a:cubicBezTo>
                    <a:pt x="440" y="170"/>
                    <a:pt x="436" y="175"/>
                    <a:pt x="430" y="175"/>
                  </a:cubicBezTo>
                  <a:cubicBezTo>
                    <a:pt x="425" y="175"/>
                    <a:pt x="420" y="170"/>
                    <a:pt x="420" y="165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0" name="Freeform 431"/>
            <p:cNvSpPr>
              <a:spLocks noEditPoints="1"/>
            </p:cNvSpPr>
            <p:nvPr/>
          </p:nvSpPr>
          <p:spPr bwMode="auto">
            <a:xfrm>
              <a:off x="2971762" y="3892318"/>
              <a:ext cx="948472" cy="283509"/>
            </a:xfrm>
            <a:custGeom>
              <a:avLst/>
              <a:gdLst>
                <a:gd name="T0" fmla="*/ 427 w 451"/>
                <a:gd name="T1" fmla="*/ 122 h 122"/>
                <a:gd name="T2" fmla="*/ 451 w 451"/>
                <a:gd name="T3" fmla="*/ 98 h 122"/>
                <a:gd name="T4" fmla="*/ 427 w 451"/>
                <a:gd name="T5" fmla="*/ 75 h 122"/>
                <a:gd name="T6" fmla="*/ 404 w 451"/>
                <a:gd name="T7" fmla="*/ 94 h 122"/>
                <a:gd name="T8" fmla="*/ 303 w 451"/>
                <a:gd name="T9" fmla="*/ 94 h 122"/>
                <a:gd name="T10" fmla="*/ 270 w 451"/>
                <a:gd name="T11" fmla="*/ 61 h 122"/>
                <a:gd name="T12" fmla="*/ 37 w 451"/>
                <a:gd name="T13" fmla="*/ 61 h 122"/>
                <a:gd name="T14" fmla="*/ 37 w 451"/>
                <a:gd name="T15" fmla="*/ 0 h 122"/>
                <a:gd name="T16" fmla="*/ 0 w 451"/>
                <a:gd name="T17" fmla="*/ 0 h 122"/>
                <a:gd name="T18" fmla="*/ 0 w 451"/>
                <a:gd name="T19" fmla="*/ 113 h 122"/>
                <a:gd name="T20" fmla="*/ 37 w 451"/>
                <a:gd name="T21" fmla="*/ 113 h 122"/>
                <a:gd name="T22" fmla="*/ 37 w 451"/>
                <a:gd name="T23" fmla="*/ 72 h 122"/>
                <a:gd name="T24" fmla="*/ 266 w 451"/>
                <a:gd name="T25" fmla="*/ 72 h 122"/>
                <a:gd name="T26" fmla="*/ 298 w 451"/>
                <a:gd name="T27" fmla="*/ 105 h 122"/>
                <a:gd name="T28" fmla="*/ 404 w 451"/>
                <a:gd name="T29" fmla="*/ 105 h 122"/>
                <a:gd name="T30" fmla="*/ 427 w 451"/>
                <a:gd name="T31" fmla="*/ 122 h 122"/>
                <a:gd name="T32" fmla="*/ 427 w 451"/>
                <a:gd name="T33" fmla="*/ 89 h 122"/>
                <a:gd name="T34" fmla="*/ 437 w 451"/>
                <a:gd name="T35" fmla="*/ 98 h 122"/>
                <a:gd name="T36" fmla="*/ 427 w 451"/>
                <a:gd name="T37" fmla="*/ 108 h 122"/>
                <a:gd name="T38" fmla="*/ 417 w 451"/>
                <a:gd name="T39" fmla="*/ 98 h 122"/>
                <a:gd name="T40" fmla="*/ 427 w 451"/>
                <a:gd name="T41" fmla="*/ 8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1" h="122">
                  <a:moveTo>
                    <a:pt x="427" y="122"/>
                  </a:moveTo>
                  <a:cubicBezTo>
                    <a:pt x="440" y="122"/>
                    <a:pt x="451" y="111"/>
                    <a:pt x="451" y="98"/>
                  </a:cubicBezTo>
                  <a:cubicBezTo>
                    <a:pt x="451" y="85"/>
                    <a:pt x="440" y="75"/>
                    <a:pt x="427" y="75"/>
                  </a:cubicBezTo>
                  <a:cubicBezTo>
                    <a:pt x="416" y="75"/>
                    <a:pt x="406" y="83"/>
                    <a:pt x="404" y="94"/>
                  </a:cubicBezTo>
                  <a:cubicBezTo>
                    <a:pt x="381" y="94"/>
                    <a:pt x="306" y="94"/>
                    <a:pt x="303" y="94"/>
                  </a:cubicBezTo>
                  <a:cubicBezTo>
                    <a:pt x="300" y="91"/>
                    <a:pt x="270" y="61"/>
                    <a:pt x="270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74" y="72"/>
                    <a:pt x="262" y="72"/>
                    <a:pt x="266" y="72"/>
                  </a:cubicBezTo>
                  <a:cubicBezTo>
                    <a:pt x="269" y="75"/>
                    <a:pt x="298" y="105"/>
                    <a:pt x="298" y="105"/>
                  </a:cubicBezTo>
                  <a:cubicBezTo>
                    <a:pt x="404" y="105"/>
                    <a:pt x="404" y="105"/>
                    <a:pt x="404" y="105"/>
                  </a:cubicBezTo>
                  <a:cubicBezTo>
                    <a:pt x="407" y="115"/>
                    <a:pt x="416" y="122"/>
                    <a:pt x="427" y="122"/>
                  </a:cubicBezTo>
                  <a:close/>
                  <a:moveTo>
                    <a:pt x="427" y="89"/>
                  </a:moveTo>
                  <a:cubicBezTo>
                    <a:pt x="432" y="89"/>
                    <a:pt x="437" y="93"/>
                    <a:pt x="437" y="98"/>
                  </a:cubicBezTo>
                  <a:cubicBezTo>
                    <a:pt x="437" y="104"/>
                    <a:pt x="432" y="108"/>
                    <a:pt x="427" y="108"/>
                  </a:cubicBezTo>
                  <a:cubicBezTo>
                    <a:pt x="422" y="108"/>
                    <a:pt x="417" y="104"/>
                    <a:pt x="417" y="98"/>
                  </a:cubicBezTo>
                  <a:cubicBezTo>
                    <a:pt x="417" y="93"/>
                    <a:pt x="422" y="89"/>
                    <a:pt x="427" y="89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1" name="Freeform 432"/>
            <p:cNvSpPr>
              <a:spLocks noEditPoints="1"/>
            </p:cNvSpPr>
            <p:nvPr/>
          </p:nvSpPr>
          <p:spPr bwMode="auto">
            <a:xfrm>
              <a:off x="4156018" y="3906100"/>
              <a:ext cx="98761" cy="109269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3 h 47"/>
                <a:gd name="T4" fmla="*/ 23 w 47"/>
                <a:gd name="T5" fmla="*/ 47 h 47"/>
                <a:gd name="T6" fmla="*/ 47 w 47"/>
                <a:gd name="T7" fmla="*/ 23 h 47"/>
                <a:gd name="T8" fmla="*/ 23 w 47"/>
                <a:gd name="T9" fmla="*/ 0 h 47"/>
                <a:gd name="T10" fmla="*/ 23 w 47"/>
                <a:gd name="T11" fmla="*/ 33 h 47"/>
                <a:gd name="T12" fmla="*/ 14 w 47"/>
                <a:gd name="T13" fmla="*/ 23 h 47"/>
                <a:gd name="T14" fmla="*/ 23 w 47"/>
                <a:gd name="T15" fmla="*/ 13 h 47"/>
                <a:gd name="T16" fmla="*/ 33 w 47"/>
                <a:gd name="T17" fmla="*/ 23 h 47"/>
                <a:gd name="T18" fmla="*/ 23 w 47"/>
                <a:gd name="T19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cubicBezTo>
                    <a:pt x="47" y="10"/>
                    <a:pt x="36" y="0"/>
                    <a:pt x="23" y="0"/>
                  </a:cubicBezTo>
                  <a:close/>
                  <a:moveTo>
                    <a:pt x="23" y="33"/>
                  </a:moveTo>
                  <a:cubicBezTo>
                    <a:pt x="18" y="33"/>
                    <a:pt x="14" y="28"/>
                    <a:pt x="14" y="23"/>
                  </a:cubicBezTo>
                  <a:cubicBezTo>
                    <a:pt x="14" y="18"/>
                    <a:pt x="18" y="13"/>
                    <a:pt x="23" y="13"/>
                  </a:cubicBezTo>
                  <a:cubicBezTo>
                    <a:pt x="29" y="13"/>
                    <a:pt x="33" y="18"/>
                    <a:pt x="33" y="23"/>
                  </a:cubicBezTo>
                  <a:cubicBezTo>
                    <a:pt x="33" y="28"/>
                    <a:pt x="29" y="33"/>
                    <a:pt x="23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2" name="Freeform 433"/>
            <p:cNvSpPr>
              <a:spLocks noEditPoints="1"/>
            </p:cNvSpPr>
            <p:nvPr/>
          </p:nvSpPr>
          <p:spPr bwMode="auto">
            <a:xfrm>
              <a:off x="2291995" y="3266234"/>
              <a:ext cx="627273" cy="259884"/>
            </a:xfrm>
            <a:custGeom>
              <a:avLst/>
              <a:gdLst>
                <a:gd name="T0" fmla="*/ 274 w 298"/>
                <a:gd name="T1" fmla="*/ 65 h 112"/>
                <a:gd name="T2" fmla="*/ 252 w 298"/>
                <a:gd name="T3" fmla="*/ 83 h 112"/>
                <a:gd name="T4" fmla="*/ 88 w 298"/>
                <a:gd name="T5" fmla="*/ 83 h 112"/>
                <a:gd name="T6" fmla="*/ 42 w 298"/>
                <a:gd name="T7" fmla="*/ 37 h 112"/>
                <a:gd name="T8" fmla="*/ 47 w 298"/>
                <a:gd name="T9" fmla="*/ 24 h 112"/>
                <a:gd name="T10" fmla="*/ 23 w 298"/>
                <a:gd name="T11" fmla="*/ 0 h 112"/>
                <a:gd name="T12" fmla="*/ 0 w 298"/>
                <a:gd name="T13" fmla="*/ 24 h 112"/>
                <a:gd name="T14" fmla="*/ 23 w 298"/>
                <a:gd name="T15" fmla="*/ 47 h 112"/>
                <a:gd name="T16" fmla="*/ 34 w 298"/>
                <a:gd name="T17" fmla="*/ 44 h 112"/>
                <a:gd name="T18" fmla="*/ 83 w 298"/>
                <a:gd name="T19" fmla="*/ 94 h 112"/>
                <a:gd name="T20" fmla="*/ 251 w 298"/>
                <a:gd name="T21" fmla="*/ 94 h 112"/>
                <a:gd name="T22" fmla="*/ 274 w 298"/>
                <a:gd name="T23" fmla="*/ 112 h 112"/>
                <a:gd name="T24" fmla="*/ 298 w 298"/>
                <a:gd name="T25" fmla="*/ 89 h 112"/>
                <a:gd name="T26" fmla="*/ 274 w 298"/>
                <a:gd name="T27" fmla="*/ 65 h 112"/>
                <a:gd name="T28" fmla="*/ 23 w 298"/>
                <a:gd name="T29" fmla="*/ 33 h 112"/>
                <a:gd name="T30" fmla="*/ 14 w 298"/>
                <a:gd name="T31" fmla="*/ 24 h 112"/>
                <a:gd name="T32" fmla="*/ 23 w 298"/>
                <a:gd name="T33" fmla="*/ 14 h 112"/>
                <a:gd name="T34" fmla="*/ 33 w 298"/>
                <a:gd name="T35" fmla="*/ 24 h 112"/>
                <a:gd name="T36" fmla="*/ 23 w 298"/>
                <a:gd name="T37" fmla="*/ 33 h 112"/>
                <a:gd name="T38" fmla="*/ 274 w 298"/>
                <a:gd name="T39" fmla="*/ 98 h 112"/>
                <a:gd name="T40" fmla="*/ 265 w 298"/>
                <a:gd name="T41" fmla="*/ 89 h 112"/>
                <a:gd name="T42" fmla="*/ 274 w 298"/>
                <a:gd name="T43" fmla="*/ 79 h 112"/>
                <a:gd name="T44" fmla="*/ 284 w 298"/>
                <a:gd name="T45" fmla="*/ 89 h 112"/>
                <a:gd name="T46" fmla="*/ 274 w 298"/>
                <a:gd name="T47" fmla="*/ 9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8" h="112">
                  <a:moveTo>
                    <a:pt x="274" y="65"/>
                  </a:moveTo>
                  <a:cubicBezTo>
                    <a:pt x="264" y="65"/>
                    <a:pt x="254" y="73"/>
                    <a:pt x="252" y="83"/>
                  </a:cubicBezTo>
                  <a:cubicBezTo>
                    <a:pt x="228" y="83"/>
                    <a:pt x="92" y="83"/>
                    <a:pt x="88" y="83"/>
                  </a:cubicBezTo>
                  <a:cubicBezTo>
                    <a:pt x="85" y="80"/>
                    <a:pt x="54" y="49"/>
                    <a:pt x="42" y="37"/>
                  </a:cubicBezTo>
                  <a:cubicBezTo>
                    <a:pt x="45" y="33"/>
                    <a:pt x="47" y="29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27" y="47"/>
                    <a:pt x="31" y="46"/>
                    <a:pt x="34" y="4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251" y="94"/>
                    <a:pt x="251" y="94"/>
                    <a:pt x="251" y="94"/>
                  </a:cubicBezTo>
                  <a:cubicBezTo>
                    <a:pt x="254" y="104"/>
                    <a:pt x="263" y="112"/>
                    <a:pt x="274" y="112"/>
                  </a:cubicBezTo>
                  <a:cubicBezTo>
                    <a:pt x="287" y="112"/>
                    <a:pt x="298" y="102"/>
                    <a:pt x="298" y="89"/>
                  </a:cubicBezTo>
                  <a:cubicBezTo>
                    <a:pt x="298" y="76"/>
                    <a:pt x="287" y="65"/>
                    <a:pt x="274" y="65"/>
                  </a:cubicBezTo>
                  <a:close/>
                  <a:moveTo>
                    <a:pt x="23" y="33"/>
                  </a:moveTo>
                  <a:cubicBezTo>
                    <a:pt x="18" y="33"/>
                    <a:pt x="14" y="29"/>
                    <a:pt x="14" y="24"/>
                  </a:cubicBezTo>
                  <a:cubicBezTo>
                    <a:pt x="14" y="18"/>
                    <a:pt x="18" y="14"/>
                    <a:pt x="23" y="14"/>
                  </a:cubicBez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3"/>
                    <a:pt x="23" y="33"/>
                  </a:cubicBezTo>
                  <a:close/>
                  <a:moveTo>
                    <a:pt x="274" y="98"/>
                  </a:moveTo>
                  <a:cubicBezTo>
                    <a:pt x="269" y="98"/>
                    <a:pt x="265" y="94"/>
                    <a:pt x="265" y="89"/>
                  </a:cubicBezTo>
                  <a:cubicBezTo>
                    <a:pt x="265" y="83"/>
                    <a:pt x="269" y="79"/>
                    <a:pt x="274" y="79"/>
                  </a:cubicBezTo>
                  <a:cubicBezTo>
                    <a:pt x="280" y="79"/>
                    <a:pt x="284" y="83"/>
                    <a:pt x="284" y="89"/>
                  </a:cubicBezTo>
                  <a:cubicBezTo>
                    <a:pt x="284" y="94"/>
                    <a:pt x="280" y="98"/>
                    <a:pt x="274" y="98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3" name="Freeform 434"/>
            <p:cNvSpPr>
              <a:spLocks noEditPoints="1"/>
            </p:cNvSpPr>
            <p:nvPr/>
          </p:nvSpPr>
          <p:spPr bwMode="auto">
            <a:xfrm>
              <a:off x="1383561" y="3596012"/>
              <a:ext cx="612147" cy="228383"/>
            </a:xfrm>
            <a:custGeom>
              <a:avLst/>
              <a:gdLst>
                <a:gd name="T0" fmla="*/ 267 w 291"/>
                <a:gd name="T1" fmla="*/ 47 h 98"/>
                <a:gd name="T2" fmla="*/ 291 w 291"/>
                <a:gd name="T3" fmla="*/ 24 h 98"/>
                <a:gd name="T4" fmla="*/ 267 w 291"/>
                <a:gd name="T5" fmla="*/ 0 h 98"/>
                <a:gd name="T6" fmla="*/ 244 w 291"/>
                <a:gd name="T7" fmla="*/ 19 h 98"/>
                <a:gd name="T8" fmla="*/ 166 w 291"/>
                <a:gd name="T9" fmla="*/ 19 h 98"/>
                <a:gd name="T10" fmla="*/ 108 w 291"/>
                <a:gd name="T11" fmla="*/ 76 h 98"/>
                <a:gd name="T12" fmla="*/ 101 w 291"/>
                <a:gd name="T13" fmla="*/ 76 h 98"/>
                <a:gd name="T14" fmla="*/ 101 w 291"/>
                <a:gd name="T15" fmla="*/ 65 h 98"/>
                <a:gd name="T16" fmla="*/ 0 w 291"/>
                <a:gd name="T17" fmla="*/ 65 h 98"/>
                <a:gd name="T18" fmla="*/ 0 w 291"/>
                <a:gd name="T19" fmla="*/ 98 h 98"/>
                <a:gd name="T20" fmla="*/ 101 w 291"/>
                <a:gd name="T21" fmla="*/ 98 h 98"/>
                <a:gd name="T22" fmla="*/ 101 w 291"/>
                <a:gd name="T23" fmla="*/ 87 h 98"/>
                <a:gd name="T24" fmla="*/ 113 w 291"/>
                <a:gd name="T25" fmla="*/ 87 h 98"/>
                <a:gd name="T26" fmla="*/ 171 w 291"/>
                <a:gd name="T27" fmla="*/ 30 h 98"/>
                <a:gd name="T28" fmla="*/ 245 w 291"/>
                <a:gd name="T29" fmla="*/ 30 h 98"/>
                <a:gd name="T30" fmla="*/ 267 w 291"/>
                <a:gd name="T31" fmla="*/ 47 h 98"/>
                <a:gd name="T32" fmla="*/ 267 w 291"/>
                <a:gd name="T33" fmla="*/ 14 h 98"/>
                <a:gd name="T34" fmla="*/ 277 w 291"/>
                <a:gd name="T35" fmla="*/ 24 h 98"/>
                <a:gd name="T36" fmla="*/ 267 w 291"/>
                <a:gd name="T37" fmla="*/ 34 h 98"/>
                <a:gd name="T38" fmla="*/ 258 w 291"/>
                <a:gd name="T39" fmla="*/ 24 h 98"/>
                <a:gd name="T40" fmla="*/ 267 w 291"/>
                <a:gd name="T41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1" h="98">
                  <a:moveTo>
                    <a:pt x="267" y="47"/>
                  </a:moveTo>
                  <a:cubicBezTo>
                    <a:pt x="280" y="47"/>
                    <a:pt x="291" y="37"/>
                    <a:pt x="291" y="24"/>
                  </a:cubicBezTo>
                  <a:cubicBezTo>
                    <a:pt x="291" y="11"/>
                    <a:pt x="280" y="0"/>
                    <a:pt x="267" y="0"/>
                  </a:cubicBezTo>
                  <a:cubicBezTo>
                    <a:pt x="256" y="0"/>
                    <a:pt x="247" y="8"/>
                    <a:pt x="244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66" y="19"/>
                    <a:pt x="111" y="73"/>
                    <a:pt x="108" y="76"/>
                  </a:cubicBezTo>
                  <a:cubicBezTo>
                    <a:pt x="107" y="76"/>
                    <a:pt x="104" y="76"/>
                    <a:pt x="101" y="76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87"/>
                    <a:pt x="101" y="87"/>
                    <a:pt x="101" y="87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13" y="87"/>
                    <a:pt x="168" y="33"/>
                    <a:pt x="171" y="30"/>
                  </a:cubicBezTo>
                  <a:cubicBezTo>
                    <a:pt x="174" y="30"/>
                    <a:pt x="231" y="30"/>
                    <a:pt x="245" y="30"/>
                  </a:cubicBezTo>
                  <a:cubicBezTo>
                    <a:pt x="247" y="40"/>
                    <a:pt x="256" y="47"/>
                    <a:pt x="267" y="47"/>
                  </a:cubicBezTo>
                  <a:close/>
                  <a:moveTo>
                    <a:pt x="267" y="14"/>
                  </a:moveTo>
                  <a:cubicBezTo>
                    <a:pt x="273" y="14"/>
                    <a:pt x="277" y="19"/>
                    <a:pt x="277" y="24"/>
                  </a:cubicBezTo>
                  <a:cubicBezTo>
                    <a:pt x="277" y="29"/>
                    <a:pt x="273" y="34"/>
                    <a:pt x="267" y="34"/>
                  </a:cubicBezTo>
                  <a:cubicBezTo>
                    <a:pt x="262" y="34"/>
                    <a:pt x="258" y="29"/>
                    <a:pt x="258" y="24"/>
                  </a:cubicBezTo>
                  <a:cubicBezTo>
                    <a:pt x="258" y="19"/>
                    <a:pt x="262" y="14"/>
                    <a:pt x="267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4" name="Freeform 435"/>
            <p:cNvSpPr>
              <a:spLocks noEditPoints="1"/>
            </p:cNvSpPr>
            <p:nvPr/>
          </p:nvSpPr>
          <p:spPr bwMode="auto">
            <a:xfrm>
              <a:off x="1383561" y="3433584"/>
              <a:ext cx="872843" cy="247086"/>
            </a:xfrm>
            <a:custGeom>
              <a:avLst/>
              <a:gdLst>
                <a:gd name="T0" fmla="*/ 391 w 415"/>
                <a:gd name="T1" fmla="*/ 47 h 106"/>
                <a:gd name="T2" fmla="*/ 415 w 415"/>
                <a:gd name="T3" fmla="*/ 23 h 106"/>
                <a:gd name="T4" fmla="*/ 391 w 415"/>
                <a:gd name="T5" fmla="*/ 0 h 106"/>
                <a:gd name="T6" fmla="*/ 368 w 415"/>
                <a:gd name="T7" fmla="*/ 18 h 106"/>
                <a:gd name="T8" fmla="*/ 174 w 415"/>
                <a:gd name="T9" fmla="*/ 18 h 106"/>
                <a:gd name="T10" fmla="*/ 109 w 415"/>
                <a:gd name="T11" fmla="*/ 84 h 106"/>
                <a:gd name="T12" fmla="*/ 101 w 415"/>
                <a:gd name="T13" fmla="*/ 84 h 106"/>
                <a:gd name="T14" fmla="*/ 101 w 415"/>
                <a:gd name="T15" fmla="*/ 73 h 106"/>
                <a:gd name="T16" fmla="*/ 0 w 415"/>
                <a:gd name="T17" fmla="*/ 73 h 106"/>
                <a:gd name="T18" fmla="*/ 0 w 415"/>
                <a:gd name="T19" fmla="*/ 106 h 106"/>
                <a:gd name="T20" fmla="*/ 101 w 415"/>
                <a:gd name="T21" fmla="*/ 106 h 106"/>
                <a:gd name="T22" fmla="*/ 101 w 415"/>
                <a:gd name="T23" fmla="*/ 95 h 106"/>
                <a:gd name="T24" fmla="*/ 114 w 415"/>
                <a:gd name="T25" fmla="*/ 95 h 106"/>
                <a:gd name="T26" fmla="*/ 179 w 415"/>
                <a:gd name="T27" fmla="*/ 29 h 106"/>
                <a:gd name="T28" fmla="*/ 369 w 415"/>
                <a:gd name="T29" fmla="*/ 29 h 106"/>
                <a:gd name="T30" fmla="*/ 391 w 415"/>
                <a:gd name="T31" fmla="*/ 47 h 106"/>
                <a:gd name="T32" fmla="*/ 391 w 415"/>
                <a:gd name="T33" fmla="*/ 13 h 106"/>
                <a:gd name="T34" fmla="*/ 401 w 415"/>
                <a:gd name="T35" fmla="*/ 23 h 106"/>
                <a:gd name="T36" fmla="*/ 391 w 415"/>
                <a:gd name="T37" fmla="*/ 33 h 106"/>
                <a:gd name="T38" fmla="*/ 381 w 415"/>
                <a:gd name="T39" fmla="*/ 23 h 106"/>
                <a:gd name="T40" fmla="*/ 391 w 415"/>
                <a:gd name="T41" fmla="*/ 1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5" h="106">
                  <a:moveTo>
                    <a:pt x="391" y="47"/>
                  </a:moveTo>
                  <a:cubicBezTo>
                    <a:pt x="404" y="47"/>
                    <a:pt x="415" y="36"/>
                    <a:pt x="415" y="23"/>
                  </a:cubicBezTo>
                  <a:cubicBezTo>
                    <a:pt x="415" y="10"/>
                    <a:pt x="404" y="0"/>
                    <a:pt x="391" y="0"/>
                  </a:cubicBezTo>
                  <a:cubicBezTo>
                    <a:pt x="380" y="0"/>
                    <a:pt x="370" y="8"/>
                    <a:pt x="368" y="18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4" y="18"/>
                    <a:pt x="112" y="81"/>
                    <a:pt x="109" y="84"/>
                  </a:cubicBezTo>
                  <a:cubicBezTo>
                    <a:pt x="108" y="84"/>
                    <a:pt x="104" y="84"/>
                    <a:pt x="101" y="8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5"/>
                    <a:pt x="176" y="32"/>
                    <a:pt x="179" y="29"/>
                  </a:cubicBezTo>
                  <a:cubicBezTo>
                    <a:pt x="183" y="29"/>
                    <a:pt x="342" y="29"/>
                    <a:pt x="369" y="29"/>
                  </a:cubicBezTo>
                  <a:cubicBezTo>
                    <a:pt x="371" y="39"/>
                    <a:pt x="380" y="47"/>
                    <a:pt x="391" y="47"/>
                  </a:cubicBezTo>
                  <a:close/>
                  <a:moveTo>
                    <a:pt x="391" y="13"/>
                  </a:moveTo>
                  <a:cubicBezTo>
                    <a:pt x="397" y="13"/>
                    <a:pt x="401" y="18"/>
                    <a:pt x="401" y="23"/>
                  </a:cubicBezTo>
                  <a:cubicBezTo>
                    <a:pt x="401" y="29"/>
                    <a:pt x="397" y="33"/>
                    <a:pt x="391" y="33"/>
                  </a:cubicBezTo>
                  <a:cubicBezTo>
                    <a:pt x="386" y="33"/>
                    <a:pt x="381" y="29"/>
                    <a:pt x="381" y="23"/>
                  </a:cubicBezTo>
                  <a:cubicBezTo>
                    <a:pt x="381" y="18"/>
                    <a:pt x="386" y="13"/>
                    <a:pt x="391" y="1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5" name="Freeform 436"/>
            <p:cNvSpPr>
              <a:spLocks noEditPoints="1"/>
            </p:cNvSpPr>
            <p:nvPr/>
          </p:nvSpPr>
          <p:spPr bwMode="auto">
            <a:xfrm>
              <a:off x="2031298" y="1822105"/>
              <a:ext cx="1022321" cy="651679"/>
            </a:xfrm>
            <a:custGeom>
              <a:avLst/>
              <a:gdLst>
                <a:gd name="T0" fmla="*/ 215 w 486"/>
                <a:gd name="T1" fmla="*/ 198 h 280"/>
                <a:gd name="T2" fmla="*/ 215 w 486"/>
                <a:gd name="T3" fmla="*/ 113 h 280"/>
                <a:gd name="T4" fmla="*/ 225 w 486"/>
                <a:gd name="T5" fmla="*/ 113 h 280"/>
                <a:gd name="T6" fmla="*/ 225 w 486"/>
                <a:gd name="T7" fmla="*/ 0 h 280"/>
                <a:gd name="T8" fmla="*/ 193 w 486"/>
                <a:gd name="T9" fmla="*/ 0 h 280"/>
                <a:gd name="T10" fmla="*/ 193 w 486"/>
                <a:gd name="T11" fmla="*/ 113 h 280"/>
                <a:gd name="T12" fmla="*/ 204 w 486"/>
                <a:gd name="T13" fmla="*/ 113 h 280"/>
                <a:gd name="T14" fmla="*/ 204 w 486"/>
                <a:gd name="T15" fmla="*/ 198 h 280"/>
                <a:gd name="T16" fmla="*/ 186 w 486"/>
                <a:gd name="T17" fmla="*/ 219 h 280"/>
                <a:gd name="T18" fmla="*/ 47 w 486"/>
                <a:gd name="T19" fmla="*/ 219 h 280"/>
                <a:gd name="T20" fmla="*/ 24 w 486"/>
                <a:gd name="T21" fmla="*/ 197 h 280"/>
                <a:gd name="T22" fmla="*/ 0 w 486"/>
                <a:gd name="T23" fmla="*/ 221 h 280"/>
                <a:gd name="T24" fmla="*/ 24 w 486"/>
                <a:gd name="T25" fmla="*/ 244 h 280"/>
                <a:gd name="T26" fmla="*/ 45 w 486"/>
                <a:gd name="T27" fmla="*/ 230 h 280"/>
                <a:gd name="T28" fmla="*/ 188 w 486"/>
                <a:gd name="T29" fmla="*/ 230 h 280"/>
                <a:gd name="T30" fmla="*/ 210 w 486"/>
                <a:gd name="T31" fmla="*/ 244 h 280"/>
                <a:gd name="T32" fmla="*/ 231 w 486"/>
                <a:gd name="T33" fmla="*/ 230 h 280"/>
                <a:gd name="T34" fmla="*/ 429 w 486"/>
                <a:gd name="T35" fmla="*/ 230 h 280"/>
                <a:gd name="T36" fmla="*/ 443 w 486"/>
                <a:gd name="T37" fmla="*/ 244 h 280"/>
                <a:gd name="T38" fmla="*/ 439 w 486"/>
                <a:gd name="T39" fmla="*/ 257 h 280"/>
                <a:gd name="T40" fmla="*/ 462 w 486"/>
                <a:gd name="T41" fmla="*/ 280 h 280"/>
                <a:gd name="T42" fmla="*/ 486 w 486"/>
                <a:gd name="T43" fmla="*/ 257 h 280"/>
                <a:gd name="T44" fmla="*/ 462 w 486"/>
                <a:gd name="T45" fmla="*/ 233 h 280"/>
                <a:gd name="T46" fmla="*/ 451 w 486"/>
                <a:gd name="T47" fmla="*/ 236 h 280"/>
                <a:gd name="T48" fmla="*/ 434 w 486"/>
                <a:gd name="T49" fmla="*/ 219 h 280"/>
                <a:gd name="T50" fmla="*/ 233 w 486"/>
                <a:gd name="T51" fmla="*/ 219 h 280"/>
                <a:gd name="T52" fmla="*/ 215 w 486"/>
                <a:gd name="T53" fmla="*/ 198 h 280"/>
                <a:gd name="T54" fmla="*/ 24 w 486"/>
                <a:gd name="T55" fmla="*/ 230 h 280"/>
                <a:gd name="T56" fmla="*/ 14 w 486"/>
                <a:gd name="T57" fmla="*/ 221 h 280"/>
                <a:gd name="T58" fmla="*/ 24 w 486"/>
                <a:gd name="T59" fmla="*/ 211 h 280"/>
                <a:gd name="T60" fmla="*/ 34 w 486"/>
                <a:gd name="T61" fmla="*/ 221 h 280"/>
                <a:gd name="T62" fmla="*/ 24 w 486"/>
                <a:gd name="T63" fmla="*/ 230 h 280"/>
                <a:gd name="T64" fmla="*/ 210 w 486"/>
                <a:gd name="T65" fmla="*/ 230 h 280"/>
                <a:gd name="T66" fmla="*/ 200 w 486"/>
                <a:gd name="T67" fmla="*/ 221 h 280"/>
                <a:gd name="T68" fmla="*/ 210 w 486"/>
                <a:gd name="T69" fmla="*/ 211 h 280"/>
                <a:gd name="T70" fmla="*/ 220 w 486"/>
                <a:gd name="T71" fmla="*/ 221 h 280"/>
                <a:gd name="T72" fmla="*/ 210 w 486"/>
                <a:gd name="T73" fmla="*/ 230 h 280"/>
                <a:gd name="T74" fmla="*/ 462 w 486"/>
                <a:gd name="T75" fmla="*/ 247 h 280"/>
                <a:gd name="T76" fmla="*/ 472 w 486"/>
                <a:gd name="T77" fmla="*/ 257 h 280"/>
                <a:gd name="T78" fmla="*/ 462 w 486"/>
                <a:gd name="T79" fmla="*/ 266 h 280"/>
                <a:gd name="T80" fmla="*/ 452 w 486"/>
                <a:gd name="T81" fmla="*/ 257 h 280"/>
                <a:gd name="T82" fmla="*/ 462 w 486"/>
                <a:gd name="T83" fmla="*/ 24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6" h="280">
                  <a:moveTo>
                    <a:pt x="215" y="198"/>
                  </a:moveTo>
                  <a:cubicBezTo>
                    <a:pt x="215" y="113"/>
                    <a:pt x="215" y="113"/>
                    <a:pt x="215" y="113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113"/>
                    <a:pt x="193" y="113"/>
                    <a:pt x="193" y="113"/>
                  </a:cubicBezTo>
                  <a:cubicBezTo>
                    <a:pt x="204" y="113"/>
                    <a:pt x="204" y="113"/>
                    <a:pt x="204" y="113"/>
                  </a:cubicBezTo>
                  <a:cubicBezTo>
                    <a:pt x="204" y="198"/>
                    <a:pt x="204" y="198"/>
                    <a:pt x="204" y="198"/>
                  </a:cubicBezTo>
                  <a:cubicBezTo>
                    <a:pt x="194" y="201"/>
                    <a:pt x="187" y="209"/>
                    <a:pt x="186" y="219"/>
                  </a:cubicBezTo>
                  <a:cubicBezTo>
                    <a:pt x="47" y="219"/>
                    <a:pt x="47" y="219"/>
                    <a:pt x="47" y="219"/>
                  </a:cubicBezTo>
                  <a:cubicBezTo>
                    <a:pt x="47" y="207"/>
                    <a:pt x="37" y="197"/>
                    <a:pt x="24" y="197"/>
                  </a:cubicBezTo>
                  <a:cubicBezTo>
                    <a:pt x="11" y="197"/>
                    <a:pt x="0" y="208"/>
                    <a:pt x="0" y="221"/>
                  </a:cubicBezTo>
                  <a:cubicBezTo>
                    <a:pt x="0" y="234"/>
                    <a:pt x="11" y="244"/>
                    <a:pt x="24" y="244"/>
                  </a:cubicBezTo>
                  <a:cubicBezTo>
                    <a:pt x="34" y="244"/>
                    <a:pt x="42" y="239"/>
                    <a:pt x="45" y="230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92" y="239"/>
                    <a:pt x="200" y="244"/>
                    <a:pt x="210" y="244"/>
                  </a:cubicBezTo>
                  <a:cubicBezTo>
                    <a:pt x="220" y="244"/>
                    <a:pt x="228" y="238"/>
                    <a:pt x="231" y="230"/>
                  </a:cubicBezTo>
                  <a:cubicBezTo>
                    <a:pt x="258" y="230"/>
                    <a:pt x="425" y="230"/>
                    <a:pt x="429" y="230"/>
                  </a:cubicBezTo>
                  <a:cubicBezTo>
                    <a:pt x="431" y="232"/>
                    <a:pt x="438" y="239"/>
                    <a:pt x="443" y="244"/>
                  </a:cubicBezTo>
                  <a:cubicBezTo>
                    <a:pt x="440" y="247"/>
                    <a:pt x="439" y="252"/>
                    <a:pt x="439" y="257"/>
                  </a:cubicBezTo>
                  <a:cubicBezTo>
                    <a:pt x="439" y="270"/>
                    <a:pt x="449" y="280"/>
                    <a:pt x="462" y="280"/>
                  </a:cubicBezTo>
                  <a:cubicBezTo>
                    <a:pt x="475" y="280"/>
                    <a:pt x="486" y="270"/>
                    <a:pt x="486" y="257"/>
                  </a:cubicBezTo>
                  <a:cubicBezTo>
                    <a:pt x="486" y="244"/>
                    <a:pt x="475" y="233"/>
                    <a:pt x="462" y="233"/>
                  </a:cubicBezTo>
                  <a:cubicBezTo>
                    <a:pt x="458" y="233"/>
                    <a:pt x="454" y="234"/>
                    <a:pt x="451" y="236"/>
                  </a:cubicBezTo>
                  <a:cubicBezTo>
                    <a:pt x="434" y="219"/>
                    <a:pt x="434" y="219"/>
                    <a:pt x="434" y="219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2" y="208"/>
                    <a:pt x="225" y="200"/>
                    <a:pt x="215" y="198"/>
                  </a:cubicBezTo>
                  <a:close/>
                  <a:moveTo>
                    <a:pt x="24" y="230"/>
                  </a:moveTo>
                  <a:cubicBezTo>
                    <a:pt x="19" y="230"/>
                    <a:pt x="14" y="226"/>
                    <a:pt x="14" y="221"/>
                  </a:cubicBezTo>
                  <a:cubicBezTo>
                    <a:pt x="14" y="215"/>
                    <a:pt x="19" y="211"/>
                    <a:pt x="24" y="211"/>
                  </a:cubicBezTo>
                  <a:cubicBezTo>
                    <a:pt x="29" y="211"/>
                    <a:pt x="34" y="215"/>
                    <a:pt x="34" y="221"/>
                  </a:cubicBezTo>
                  <a:cubicBezTo>
                    <a:pt x="34" y="226"/>
                    <a:pt x="29" y="230"/>
                    <a:pt x="24" y="230"/>
                  </a:cubicBezTo>
                  <a:close/>
                  <a:moveTo>
                    <a:pt x="210" y="230"/>
                  </a:moveTo>
                  <a:cubicBezTo>
                    <a:pt x="204" y="230"/>
                    <a:pt x="200" y="226"/>
                    <a:pt x="200" y="221"/>
                  </a:cubicBezTo>
                  <a:cubicBezTo>
                    <a:pt x="200" y="215"/>
                    <a:pt x="204" y="211"/>
                    <a:pt x="210" y="211"/>
                  </a:cubicBezTo>
                  <a:cubicBezTo>
                    <a:pt x="215" y="211"/>
                    <a:pt x="220" y="215"/>
                    <a:pt x="220" y="221"/>
                  </a:cubicBezTo>
                  <a:cubicBezTo>
                    <a:pt x="220" y="226"/>
                    <a:pt x="215" y="230"/>
                    <a:pt x="210" y="230"/>
                  </a:cubicBezTo>
                  <a:close/>
                  <a:moveTo>
                    <a:pt x="462" y="247"/>
                  </a:moveTo>
                  <a:cubicBezTo>
                    <a:pt x="468" y="247"/>
                    <a:pt x="472" y="251"/>
                    <a:pt x="472" y="257"/>
                  </a:cubicBezTo>
                  <a:cubicBezTo>
                    <a:pt x="472" y="262"/>
                    <a:pt x="468" y="266"/>
                    <a:pt x="462" y="266"/>
                  </a:cubicBezTo>
                  <a:cubicBezTo>
                    <a:pt x="457" y="266"/>
                    <a:pt x="452" y="262"/>
                    <a:pt x="452" y="257"/>
                  </a:cubicBezTo>
                  <a:cubicBezTo>
                    <a:pt x="452" y="251"/>
                    <a:pt x="457" y="247"/>
                    <a:pt x="462" y="247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6" name="Freeform 437"/>
            <p:cNvSpPr>
              <a:spLocks noEditPoints="1"/>
            </p:cNvSpPr>
            <p:nvPr/>
          </p:nvSpPr>
          <p:spPr bwMode="auto">
            <a:xfrm>
              <a:off x="97873" y="735318"/>
              <a:ext cx="98761" cy="109269"/>
            </a:xfrm>
            <a:custGeom>
              <a:avLst/>
              <a:gdLst>
                <a:gd name="T0" fmla="*/ 47 w 47"/>
                <a:gd name="T1" fmla="*/ 24 h 47"/>
                <a:gd name="T2" fmla="*/ 24 w 47"/>
                <a:gd name="T3" fmla="*/ 0 h 47"/>
                <a:gd name="T4" fmla="*/ 0 w 47"/>
                <a:gd name="T5" fmla="*/ 24 h 47"/>
                <a:gd name="T6" fmla="*/ 24 w 47"/>
                <a:gd name="T7" fmla="*/ 47 h 47"/>
                <a:gd name="T8" fmla="*/ 47 w 47"/>
                <a:gd name="T9" fmla="*/ 24 h 47"/>
                <a:gd name="T10" fmla="*/ 14 w 47"/>
                <a:gd name="T11" fmla="*/ 24 h 47"/>
                <a:gd name="T12" fmla="*/ 24 w 47"/>
                <a:gd name="T13" fmla="*/ 14 h 47"/>
                <a:gd name="T14" fmla="*/ 34 w 47"/>
                <a:gd name="T15" fmla="*/ 24 h 47"/>
                <a:gd name="T16" fmla="*/ 24 w 47"/>
                <a:gd name="T17" fmla="*/ 33 h 47"/>
                <a:gd name="T18" fmla="*/ 14 w 47"/>
                <a:gd name="T1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24"/>
                  </a:move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7" y="47"/>
                    <a:pt x="47" y="37"/>
                    <a:pt x="47" y="24"/>
                  </a:cubicBezTo>
                  <a:close/>
                  <a:moveTo>
                    <a:pt x="14" y="24"/>
                  </a:move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4" y="18"/>
                    <a:pt x="34" y="24"/>
                  </a:cubicBezTo>
                  <a:cubicBezTo>
                    <a:pt x="34" y="29"/>
                    <a:pt x="29" y="33"/>
                    <a:pt x="24" y="33"/>
                  </a:cubicBezTo>
                  <a:cubicBezTo>
                    <a:pt x="18" y="33"/>
                    <a:pt x="14" y="29"/>
                    <a:pt x="1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7" name="Freeform 438"/>
            <p:cNvSpPr>
              <a:spLocks noEditPoints="1"/>
            </p:cNvSpPr>
            <p:nvPr/>
          </p:nvSpPr>
          <p:spPr bwMode="auto">
            <a:xfrm>
              <a:off x="2285766" y="2448190"/>
              <a:ext cx="1011645" cy="388842"/>
            </a:xfrm>
            <a:custGeom>
              <a:avLst/>
              <a:gdLst>
                <a:gd name="T0" fmla="*/ 301 w 481"/>
                <a:gd name="T1" fmla="*/ 24 h 167"/>
                <a:gd name="T2" fmla="*/ 277 w 481"/>
                <a:gd name="T3" fmla="*/ 0 h 167"/>
                <a:gd name="T4" fmla="*/ 255 w 481"/>
                <a:gd name="T5" fmla="*/ 18 h 167"/>
                <a:gd name="T6" fmla="*/ 47 w 481"/>
                <a:gd name="T7" fmla="*/ 18 h 167"/>
                <a:gd name="T8" fmla="*/ 24 w 481"/>
                <a:gd name="T9" fmla="*/ 0 h 167"/>
                <a:gd name="T10" fmla="*/ 0 w 481"/>
                <a:gd name="T11" fmla="*/ 24 h 167"/>
                <a:gd name="T12" fmla="*/ 24 w 481"/>
                <a:gd name="T13" fmla="*/ 47 h 167"/>
                <a:gd name="T14" fmla="*/ 47 w 481"/>
                <a:gd name="T15" fmla="*/ 29 h 167"/>
                <a:gd name="T16" fmla="*/ 255 w 481"/>
                <a:gd name="T17" fmla="*/ 29 h 167"/>
                <a:gd name="T18" fmla="*/ 273 w 481"/>
                <a:gd name="T19" fmla="*/ 47 h 167"/>
                <a:gd name="T20" fmla="*/ 273 w 481"/>
                <a:gd name="T21" fmla="*/ 160 h 167"/>
                <a:gd name="T22" fmla="*/ 381 w 481"/>
                <a:gd name="T23" fmla="*/ 160 h 167"/>
                <a:gd name="T24" fmla="*/ 381 w 481"/>
                <a:gd name="T25" fmla="*/ 167 h 167"/>
                <a:gd name="T26" fmla="*/ 481 w 481"/>
                <a:gd name="T27" fmla="*/ 167 h 167"/>
                <a:gd name="T28" fmla="*/ 481 w 481"/>
                <a:gd name="T29" fmla="*/ 134 h 167"/>
                <a:gd name="T30" fmla="*/ 381 w 481"/>
                <a:gd name="T31" fmla="*/ 134 h 167"/>
                <a:gd name="T32" fmla="*/ 381 w 481"/>
                <a:gd name="T33" fmla="*/ 149 h 167"/>
                <a:gd name="T34" fmla="*/ 284 w 481"/>
                <a:gd name="T35" fmla="*/ 149 h 167"/>
                <a:gd name="T36" fmla="*/ 284 w 481"/>
                <a:gd name="T37" fmla="*/ 46 h 167"/>
                <a:gd name="T38" fmla="*/ 301 w 481"/>
                <a:gd name="T39" fmla="*/ 24 h 167"/>
                <a:gd name="T40" fmla="*/ 24 w 481"/>
                <a:gd name="T41" fmla="*/ 33 h 167"/>
                <a:gd name="T42" fmla="*/ 14 w 481"/>
                <a:gd name="T43" fmla="*/ 24 h 167"/>
                <a:gd name="T44" fmla="*/ 24 w 481"/>
                <a:gd name="T45" fmla="*/ 14 h 167"/>
                <a:gd name="T46" fmla="*/ 33 w 481"/>
                <a:gd name="T47" fmla="*/ 24 h 167"/>
                <a:gd name="T48" fmla="*/ 24 w 481"/>
                <a:gd name="T49" fmla="*/ 33 h 167"/>
                <a:gd name="T50" fmla="*/ 268 w 481"/>
                <a:gd name="T51" fmla="*/ 24 h 167"/>
                <a:gd name="T52" fmla="*/ 277 w 481"/>
                <a:gd name="T53" fmla="*/ 14 h 167"/>
                <a:gd name="T54" fmla="*/ 287 w 481"/>
                <a:gd name="T55" fmla="*/ 24 h 167"/>
                <a:gd name="T56" fmla="*/ 277 w 481"/>
                <a:gd name="T57" fmla="*/ 33 h 167"/>
                <a:gd name="T58" fmla="*/ 268 w 481"/>
                <a:gd name="T59" fmla="*/ 2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1" h="167">
                  <a:moveTo>
                    <a:pt x="301" y="24"/>
                  </a:moveTo>
                  <a:cubicBezTo>
                    <a:pt x="301" y="11"/>
                    <a:pt x="290" y="0"/>
                    <a:pt x="277" y="0"/>
                  </a:cubicBezTo>
                  <a:cubicBezTo>
                    <a:pt x="266" y="0"/>
                    <a:pt x="257" y="8"/>
                    <a:pt x="255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4" y="8"/>
                    <a:pt x="35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5" y="47"/>
                    <a:pt x="44" y="40"/>
                    <a:pt x="47" y="29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7" y="38"/>
                    <a:pt x="264" y="45"/>
                    <a:pt x="273" y="47"/>
                  </a:cubicBezTo>
                  <a:cubicBezTo>
                    <a:pt x="273" y="160"/>
                    <a:pt x="273" y="160"/>
                    <a:pt x="273" y="160"/>
                  </a:cubicBezTo>
                  <a:cubicBezTo>
                    <a:pt x="381" y="160"/>
                    <a:pt x="381" y="160"/>
                    <a:pt x="381" y="160"/>
                  </a:cubicBezTo>
                  <a:cubicBezTo>
                    <a:pt x="381" y="167"/>
                    <a:pt x="381" y="167"/>
                    <a:pt x="381" y="167"/>
                  </a:cubicBezTo>
                  <a:cubicBezTo>
                    <a:pt x="481" y="167"/>
                    <a:pt x="481" y="167"/>
                    <a:pt x="481" y="167"/>
                  </a:cubicBezTo>
                  <a:cubicBezTo>
                    <a:pt x="481" y="134"/>
                    <a:pt x="481" y="134"/>
                    <a:pt x="481" y="134"/>
                  </a:cubicBezTo>
                  <a:cubicBezTo>
                    <a:pt x="381" y="134"/>
                    <a:pt x="381" y="134"/>
                    <a:pt x="381" y="134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56" y="149"/>
                    <a:pt x="292" y="149"/>
                    <a:pt x="284" y="149"/>
                  </a:cubicBezTo>
                  <a:cubicBezTo>
                    <a:pt x="284" y="140"/>
                    <a:pt x="284" y="65"/>
                    <a:pt x="284" y="46"/>
                  </a:cubicBezTo>
                  <a:cubicBezTo>
                    <a:pt x="294" y="43"/>
                    <a:pt x="301" y="34"/>
                    <a:pt x="301" y="24"/>
                  </a:cubicBezTo>
                  <a:close/>
                  <a:moveTo>
                    <a:pt x="24" y="33"/>
                  </a:moveTo>
                  <a:cubicBezTo>
                    <a:pt x="18" y="33"/>
                    <a:pt x="14" y="29"/>
                    <a:pt x="14" y="24"/>
                  </a:cubicBez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3"/>
                    <a:pt x="24" y="33"/>
                  </a:cubicBezTo>
                  <a:close/>
                  <a:moveTo>
                    <a:pt x="268" y="24"/>
                  </a:moveTo>
                  <a:cubicBezTo>
                    <a:pt x="268" y="18"/>
                    <a:pt x="272" y="14"/>
                    <a:pt x="277" y="14"/>
                  </a:cubicBezTo>
                  <a:cubicBezTo>
                    <a:pt x="283" y="14"/>
                    <a:pt x="287" y="18"/>
                    <a:pt x="287" y="24"/>
                  </a:cubicBezTo>
                  <a:cubicBezTo>
                    <a:pt x="287" y="29"/>
                    <a:pt x="283" y="33"/>
                    <a:pt x="277" y="33"/>
                  </a:cubicBezTo>
                  <a:cubicBezTo>
                    <a:pt x="272" y="33"/>
                    <a:pt x="268" y="29"/>
                    <a:pt x="268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8" name="Freeform 439"/>
            <p:cNvSpPr>
              <a:spLocks noEditPoints="1"/>
            </p:cNvSpPr>
            <p:nvPr/>
          </p:nvSpPr>
          <p:spPr bwMode="auto">
            <a:xfrm>
              <a:off x="830136" y="2772060"/>
              <a:ext cx="1890716" cy="267759"/>
            </a:xfrm>
            <a:custGeom>
              <a:avLst/>
              <a:gdLst>
                <a:gd name="T0" fmla="*/ 875 w 899"/>
                <a:gd name="T1" fmla="*/ 83 h 115"/>
                <a:gd name="T2" fmla="*/ 899 w 899"/>
                <a:gd name="T3" fmla="*/ 59 h 115"/>
                <a:gd name="T4" fmla="*/ 875 w 899"/>
                <a:gd name="T5" fmla="*/ 36 h 115"/>
                <a:gd name="T6" fmla="*/ 852 w 899"/>
                <a:gd name="T7" fmla="*/ 57 h 115"/>
                <a:gd name="T8" fmla="*/ 220 w 899"/>
                <a:gd name="T9" fmla="*/ 57 h 115"/>
                <a:gd name="T10" fmla="*/ 220 w 899"/>
                <a:gd name="T11" fmla="*/ 46 h 115"/>
                <a:gd name="T12" fmla="*/ 237 w 899"/>
                <a:gd name="T13" fmla="*/ 23 h 115"/>
                <a:gd name="T14" fmla="*/ 214 w 899"/>
                <a:gd name="T15" fmla="*/ 0 h 115"/>
                <a:gd name="T16" fmla="*/ 191 w 899"/>
                <a:gd name="T17" fmla="*/ 19 h 115"/>
                <a:gd name="T18" fmla="*/ 47 w 899"/>
                <a:gd name="T19" fmla="*/ 19 h 115"/>
                <a:gd name="T20" fmla="*/ 24 w 899"/>
                <a:gd name="T21" fmla="*/ 0 h 115"/>
                <a:gd name="T22" fmla="*/ 0 w 899"/>
                <a:gd name="T23" fmla="*/ 23 h 115"/>
                <a:gd name="T24" fmla="*/ 24 w 899"/>
                <a:gd name="T25" fmla="*/ 47 h 115"/>
                <a:gd name="T26" fmla="*/ 46 w 899"/>
                <a:gd name="T27" fmla="*/ 30 h 115"/>
                <a:gd name="T28" fmla="*/ 191 w 899"/>
                <a:gd name="T29" fmla="*/ 30 h 115"/>
                <a:gd name="T30" fmla="*/ 209 w 899"/>
                <a:gd name="T31" fmla="*/ 47 h 115"/>
                <a:gd name="T32" fmla="*/ 209 w 899"/>
                <a:gd name="T33" fmla="*/ 68 h 115"/>
                <a:gd name="T34" fmla="*/ 527 w 899"/>
                <a:gd name="T35" fmla="*/ 68 h 115"/>
                <a:gd name="T36" fmla="*/ 505 w 899"/>
                <a:gd name="T37" fmla="*/ 91 h 115"/>
                <a:gd name="T38" fmla="*/ 528 w 899"/>
                <a:gd name="T39" fmla="*/ 115 h 115"/>
                <a:gd name="T40" fmla="*/ 552 w 899"/>
                <a:gd name="T41" fmla="*/ 91 h 115"/>
                <a:gd name="T42" fmla="*/ 530 w 899"/>
                <a:gd name="T43" fmla="*/ 68 h 115"/>
                <a:gd name="T44" fmla="*/ 853 w 899"/>
                <a:gd name="T45" fmla="*/ 68 h 115"/>
                <a:gd name="T46" fmla="*/ 875 w 899"/>
                <a:gd name="T47" fmla="*/ 83 h 115"/>
                <a:gd name="T48" fmla="*/ 875 w 899"/>
                <a:gd name="T49" fmla="*/ 50 h 115"/>
                <a:gd name="T50" fmla="*/ 885 w 899"/>
                <a:gd name="T51" fmla="*/ 59 h 115"/>
                <a:gd name="T52" fmla="*/ 875 w 899"/>
                <a:gd name="T53" fmla="*/ 69 h 115"/>
                <a:gd name="T54" fmla="*/ 865 w 899"/>
                <a:gd name="T55" fmla="*/ 59 h 115"/>
                <a:gd name="T56" fmla="*/ 875 w 899"/>
                <a:gd name="T57" fmla="*/ 50 h 115"/>
                <a:gd name="T58" fmla="*/ 24 w 899"/>
                <a:gd name="T59" fmla="*/ 33 h 115"/>
                <a:gd name="T60" fmla="*/ 14 w 899"/>
                <a:gd name="T61" fmla="*/ 23 h 115"/>
                <a:gd name="T62" fmla="*/ 24 w 899"/>
                <a:gd name="T63" fmla="*/ 14 h 115"/>
                <a:gd name="T64" fmla="*/ 34 w 899"/>
                <a:gd name="T65" fmla="*/ 23 h 115"/>
                <a:gd name="T66" fmla="*/ 24 w 899"/>
                <a:gd name="T67" fmla="*/ 33 h 115"/>
                <a:gd name="T68" fmla="*/ 204 w 899"/>
                <a:gd name="T69" fmla="*/ 23 h 115"/>
                <a:gd name="T70" fmla="*/ 214 w 899"/>
                <a:gd name="T71" fmla="*/ 14 h 115"/>
                <a:gd name="T72" fmla="*/ 223 w 899"/>
                <a:gd name="T73" fmla="*/ 23 h 115"/>
                <a:gd name="T74" fmla="*/ 214 w 899"/>
                <a:gd name="T75" fmla="*/ 33 h 115"/>
                <a:gd name="T76" fmla="*/ 204 w 899"/>
                <a:gd name="T77" fmla="*/ 23 h 115"/>
                <a:gd name="T78" fmla="*/ 538 w 899"/>
                <a:gd name="T79" fmla="*/ 91 h 115"/>
                <a:gd name="T80" fmla="*/ 528 w 899"/>
                <a:gd name="T81" fmla="*/ 101 h 115"/>
                <a:gd name="T82" fmla="*/ 519 w 899"/>
                <a:gd name="T83" fmla="*/ 91 h 115"/>
                <a:gd name="T84" fmla="*/ 528 w 899"/>
                <a:gd name="T85" fmla="*/ 82 h 115"/>
                <a:gd name="T86" fmla="*/ 538 w 899"/>
                <a:gd name="T87" fmla="*/ 9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9" h="115">
                  <a:moveTo>
                    <a:pt x="875" y="83"/>
                  </a:moveTo>
                  <a:cubicBezTo>
                    <a:pt x="888" y="83"/>
                    <a:pt x="899" y="72"/>
                    <a:pt x="899" y="59"/>
                  </a:cubicBezTo>
                  <a:cubicBezTo>
                    <a:pt x="899" y="46"/>
                    <a:pt x="888" y="36"/>
                    <a:pt x="875" y="36"/>
                  </a:cubicBezTo>
                  <a:cubicBezTo>
                    <a:pt x="863" y="36"/>
                    <a:pt x="853" y="45"/>
                    <a:pt x="852" y="57"/>
                  </a:cubicBezTo>
                  <a:cubicBezTo>
                    <a:pt x="787" y="57"/>
                    <a:pt x="230" y="57"/>
                    <a:pt x="220" y="57"/>
                  </a:cubicBezTo>
                  <a:cubicBezTo>
                    <a:pt x="220" y="54"/>
                    <a:pt x="220" y="49"/>
                    <a:pt x="220" y="46"/>
                  </a:cubicBezTo>
                  <a:cubicBezTo>
                    <a:pt x="230" y="43"/>
                    <a:pt x="237" y="34"/>
                    <a:pt x="237" y="23"/>
                  </a:cubicBezTo>
                  <a:cubicBezTo>
                    <a:pt x="237" y="10"/>
                    <a:pt x="227" y="0"/>
                    <a:pt x="214" y="0"/>
                  </a:cubicBezTo>
                  <a:cubicBezTo>
                    <a:pt x="202" y="0"/>
                    <a:pt x="193" y="8"/>
                    <a:pt x="191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5" y="8"/>
                    <a:pt x="35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4" y="47"/>
                    <a:pt x="43" y="40"/>
                    <a:pt x="46" y="30"/>
                  </a:cubicBezTo>
                  <a:cubicBezTo>
                    <a:pt x="191" y="30"/>
                    <a:pt x="191" y="30"/>
                    <a:pt x="191" y="30"/>
                  </a:cubicBezTo>
                  <a:cubicBezTo>
                    <a:pt x="194" y="38"/>
                    <a:pt x="201" y="45"/>
                    <a:pt x="209" y="47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527" y="68"/>
                    <a:pt x="527" y="68"/>
                    <a:pt x="527" y="68"/>
                  </a:cubicBezTo>
                  <a:cubicBezTo>
                    <a:pt x="515" y="69"/>
                    <a:pt x="505" y="79"/>
                    <a:pt x="505" y="91"/>
                  </a:cubicBezTo>
                  <a:cubicBezTo>
                    <a:pt x="505" y="104"/>
                    <a:pt x="515" y="115"/>
                    <a:pt x="528" y="115"/>
                  </a:cubicBezTo>
                  <a:cubicBezTo>
                    <a:pt x="541" y="115"/>
                    <a:pt x="552" y="104"/>
                    <a:pt x="552" y="91"/>
                  </a:cubicBezTo>
                  <a:cubicBezTo>
                    <a:pt x="552" y="79"/>
                    <a:pt x="542" y="69"/>
                    <a:pt x="530" y="68"/>
                  </a:cubicBezTo>
                  <a:cubicBezTo>
                    <a:pt x="853" y="68"/>
                    <a:pt x="853" y="68"/>
                    <a:pt x="853" y="68"/>
                  </a:cubicBezTo>
                  <a:cubicBezTo>
                    <a:pt x="857" y="77"/>
                    <a:pt x="865" y="83"/>
                    <a:pt x="875" y="83"/>
                  </a:cubicBezTo>
                  <a:close/>
                  <a:moveTo>
                    <a:pt x="875" y="50"/>
                  </a:moveTo>
                  <a:cubicBezTo>
                    <a:pt x="880" y="50"/>
                    <a:pt x="885" y="54"/>
                    <a:pt x="885" y="59"/>
                  </a:cubicBezTo>
                  <a:cubicBezTo>
                    <a:pt x="885" y="65"/>
                    <a:pt x="880" y="69"/>
                    <a:pt x="875" y="69"/>
                  </a:cubicBezTo>
                  <a:cubicBezTo>
                    <a:pt x="870" y="69"/>
                    <a:pt x="865" y="65"/>
                    <a:pt x="865" y="59"/>
                  </a:cubicBezTo>
                  <a:cubicBezTo>
                    <a:pt x="865" y="54"/>
                    <a:pt x="870" y="50"/>
                    <a:pt x="875" y="50"/>
                  </a:cubicBezTo>
                  <a:close/>
                  <a:moveTo>
                    <a:pt x="24" y="33"/>
                  </a:move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4" y="18"/>
                    <a:pt x="34" y="23"/>
                  </a:cubicBezTo>
                  <a:cubicBezTo>
                    <a:pt x="34" y="29"/>
                    <a:pt x="29" y="33"/>
                    <a:pt x="24" y="33"/>
                  </a:cubicBezTo>
                  <a:close/>
                  <a:moveTo>
                    <a:pt x="204" y="23"/>
                  </a:moveTo>
                  <a:cubicBezTo>
                    <a:pt x="204" y="18"/>
                    <a:pt x="208" y="14"/>
                    <a:pt x="214" y="14"/>
                  </a:cubicBezTo>
                  <a:cubicBezTo>
                    <a:pt x="219" y="14"/>
                    <a:pt x="223" y="18"/>
                    <a:pt x="223" y="23"/>
                  </a:cubicBezTo>
                  <a:cubicBezTo>
                    <a:pt x="223" y="29"/>
                    <a:pt x="219" y="33"/>
                    <a:pt x="214" y="33"/>
                  </a:cubicBezTo>
                  <a:cubicBezTo>
                    <a:pt x="208" y="33"/>
                    <a:pt x="204" y="29"/>
                    <a:pt x="204" y="23"/>
                  </a:cubicBezTo>
                  <a:close/>
                  <a:moveTo>
                    <a:pt x="538" y="91"/>
                  </a:moveTo>
                  <a:cubicBezTo>
                    <a:pt x="538" y="97"/>
                    <a:pt x="534" y="101"/>
                    <a:pt x="528" y="101"/>
                  </a:cubicBezTo>
                  <a:cubicBezTo>
                    <a:pt x="523" y="101"/>
                    <a:pt x="519" y="97"/>
                    <a:pt x="519" y="91"/>
                  </a:cubicBezTo>
                  <a:cubicBezTo>
                    <a:pt x="519" y="86"/>
                    <a:pt x="523" y="82"/>
                    <a:pt x="528" y="82"/>
                  </a:cubicBezTo>
                  <a:cubicBezTo>
                    <a:pt x="534" y="82"/>
                    <a:pt x="538" y="86"/>
                    <a:pt x="538" y="9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9" name="Freeform 440"/>
            <p:cNvSpPr>
              <a:spLocks noEditPoints="1"/>
            </p:cNvSpPr>
            <p:nvPr/>
          </p:nvSpPr>
          <p:spPr bwMode="auto">
            <a:xfrm>
              <a:off x="3554548" y="2613571"/>
              <a:ext cx="98761" cy="109269"/>
            </a:xfrm>
            <a:custGeom>
              <a:avLst/>
              <a:gdLst>
                <a:gd name="T0" fmla="*/ 47 w 47"/>
                <a:gd name="T1" fmla="*/ 24 h 47"/>
                <a:gd name="T2" fmla="*/ 24 w 47"/>
                <a:gd name="T3" fmla="*/ 0 h 47"/>
                <a:gd name="T4" fmla="*/ 0 w 47"/>
                <a:gd name="T5" fmla="*/ 24 h 47"/>
                <a:gd name="T6" fmla="*/ 24 w 47"/>
                <a:gd name="T7" fmla="*/ 47 h 47"/>
                <a:gd name="T8" fmla="*/ 47 w 47"/>
                <a:gd name="T9" fmla="*/ 24 h 47"/>
                <a:gd name="T10" fmla="*/ 14 w 47"/>
                <a:gd name="T11" fmla="*/ 24 h 47"/>
                <a:gd name="T12" fmla="*/ 24 w 47"/>
                <a:gd name="T13" fmla="*/ 14 h 47"/>
                <a:gd name="T14" fmla="*/ 33 w 47"/>
                <a:gd name="T15" fmla="*/ 24 h 47"/>
                <a:gd name="T16" fmla="*/ 24 w 47"/>
                <a:gd name="T17" fmla="*/ 33 h 47"/>
                <a:gd name="T18" fmla="*/ 14 w 47"/>
                <a:gd name="T1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24"/>
                  </a:move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7" y="47"/>
                    <a:pt x="47" y="36"/>
                    <a:pt x="47" y="24"/>
                  </a:cubicBezTo>
                  <a:close/>
                  <a:moveTo>
                    <a:pt x="14" y="24"/>
                  </a:move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3"/>
                    <a:pt x="24" y="33"/>
                  </a:cubicBezTo>
                  <a:cubicBezTo>
                    <a:pt x="18" y="33"/>
                    <a:pt x="14" y="29"/>
                    <a:pt x="1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0" name="Freeform 441"/>
            <p:cNvSpPr>
              <a:spLocks noEditPoints="1"/>
            </p:cNvSpPr>
            <p:nvPr/>
          </p:nvSpPr>
          <p:spPr bwMode="auto">
            <a:xfrm>
              <a:off x="4018996" y="2458035"/>
              <a:ext cx="698453" cy="109269"/>
            </a:xfrm>
            <a:custGeom>
              <a:avLst/>
              <a:gdLst>
                <a:gd name="T0" fmla="*/ 23 w 332"/>
                <a:gd name="T1" fmla="*/ 47 h 47"/>
                <a:gd name="T2" fmla="*/ 46 w 332"/>
                <a:gd name="T3" fmla="*/ 29 h 47"/>
                <a:gd name="T4" fmla="*/ 286 w 332"/>
                <a:gd name="T5" fmla="*/ 29 h 47"/>
                <a:gd name="T6" fmla="*/ 309 w 332"/>
                <a:gd name="T7" fmla="*/ 47 h 47"/>
                <a:gd name="T8" fmla="*/ 332 w 332"/>
                <a:gd name="T9" fmla="*/ 23 h 47"/>
                <a:gd name="T10" fmla="*/ 309 w 332"/>
                <a:gd name="T11" fmla="*/ 0 h 47"/>
                <a:gd name="T12" fmla="*/ 286 w 332"/>
                <a:gd name="T13" fmla="*/ 18 h 47"/>
                <a:gd name="T14" fmla="*/ 46 w 332"/>
                <a:gd name="T15" fmla="*/ 18 h 47"/>
                <a:gd name="T16" fmla="*/ 23 w 332"/>
                <a:gd name="T17" fmla="*/ 0 h 47"/>
                <a:gd name="T18" fmla="*/ 0 w 332"/>
                <a:gd name="T19" fmla="*/ 23 h 47"/>
                <a:gd name="T20" fmla="*/ 23 w 332"/>
                <a:gd name="T21" fmla="*/ 47 h 47"/>
                <a:gd name="T22" fmla="*/ 309 w 332"/>
                <a:gd name="T23" fmla="*/ 14 h 47"/>
                <a:gd name="T24" fmla="*/ 319 w 332"/>
                <a:gd name="T25" fmla="*/ 23 h 47"/>
                <a:gd name="T26" fmla="*/ 309 w 332"/>
                <a:gd name="T27" fmla="*/ 33 h 47"/>
                <a:gd name="T28" fmla="*/ 299 w 332"/>
                <a:gd name="T29" fmla="*/ 23 h 47"/>
                <a:gd name="T30" fmla="*/ 309 w 332"/>
                <a:gd name="T31" fmla="*/ 14 h 47"/>
                <a:gd name="T32" fmla="*/ 23 w 332"/>
                <a:gd name="T33" fmla="*/ 14 h 47"/>
                <a:gd name="T34" fmla="*/ 33 w 332"/>
                <a:gd name="T35" fmla="*/ 23 h 47"/>
                <a:gd name="T36" fmla="*/ 23 w 332"/>
                <a:gd name="T37" fmla="*/ 33 h 47"/>
                <a:gd name="T38" fmla="*/ 14 w 332"/>
                <a:gd name="T39" fmla="*/ 23 h 47"/>
                <a:gd name="T40" fmla="*/ 23 w 332"/>
                <a:gd name="T4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47">
                  <a:moveTo>
                    <a:pt x="23" y="47"/>
                  </a:moveTo>
                  <a:cubicBezTo>
                    <a:pt x="34" y="47"/>
                    <a:pt x="44" y="39"/>
                    <a:pt x="46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39"/>
                    <a:pt x="298" y="47"/>
                    <a:pt x="309" y="47"/>
                  </a:cubicBezTo>
                  <a:cubicBezTo>
                    <a:pt x="322" y="47"/>
                    <a:pt x="332" y="36"/>
                    <a:pt x="332" y="23"/>
                  </a:cubicBezTo>
                  <a:cubicBezTo>
                    <a:pt x="332" y="10"/>
                    <a:pt x="322" y="0"/>
                    <a:pt x="309" y="0"/>
                  </a:cubicBezTo>
                  <a:cubicBezTo>
                    <a:pt x="298" y="0"/>
                    <a:pt x="288" y="7"/>
                    <a:pt x="286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4" y="7"/>
                    <a:pt x="34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lose/>
                  <a:moveTo>
                    <a:pt x="309" y="14"/>
                  </a:moveTo>
                  <a:cubicBezTo>
                    <a:pt x="314" y="14"/>
                    <a:pt x="319" y="18"/>
                    <a:pt x="319" y="23"/>
                  </a:cubicBezTo>
                  <a:cubicBezTo>
                    <a:pt x="319" y="29"/>
                    <a:pt x="314" y="33"/>
                    <a:pt x="309" y="33"/>
                  </a:cubicBezTo>
                  <a:cubicBezTo>
                    <a:pt x="303" y="33"/>
                    <a:pt x="299" y="29"/>
                    <a:pt x="299" y="23"/>
                  </a:cubicBezTo>
                  <a:cubicBezTo>
                    <a:pt x="299" y="18"/>
                    <a:pt x="303" y="14"/>
                    <a:pt x="309" y="14"/>
                  </a:cubicBezTo>
                  <a:close/>
                  <a:moveTo>
                    <a:pt x="23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3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1" name="Freeform 442"/>
            <p:cNvSpPr>
              <a:spLocks noEditPoints="1"/>
            </p:cNvSpPr>
            <p:nvPr/>
          </p:nvSpPr>
          <p:spPr bwMode="auto">
            <a:xfrm>
              <a:off x="4761937" y="2290684"/>
              <a:ext cx="98761" cy="109269"/>
            </a:xfrm>
            <a:custGeom>
              <a:avLst/>
              <a:gdLst>
                <a:gd name="T0" fmla="*/ 24 w 47"/>
                <a:gd name="T1" fmla="*/ 47 h 47"/>
                <a:gd name="T2" fmla="*/ 47 w 47"/>
                <a:gd name="T3" fmla="*/ 24 h 47"/>
                <a:gd name="T4" fmla="*/ 24 w 47"/>
                <a:gd name="T5" fmla="*/ 0 h 47"/>
                <a:gd name="T6" fmla="*/ 0 w 47"/>
                <a:gd name="T7" fmla="*/ 24 h 47"/>
                <a:gd name="T8" fmla="*/ 24 w 47"/>
                <a:gd name="T9" fmla="*/ 47 h 47"/>
                <a:gd name="T10" fmla="*/ 24 w 47"/>
                <a:gd name="T11" fmla="*/ 14 h 47"/>
                <a:gd name="T12" fmla="*/ 33 w 47"/>
                <a:gd name="T13" fmla="*/ 24 h 47"/>
                <a:gd name="T14" fmla="*/ 24 w 47"/>
                <a:gd name="T15" fmla="*/ 34 h 47"/>
                <a:gd name="T16" fmla="*/ 14 w 47"/>
                <a:gd name="T17" fmla="*/ 24 h 47"/>
                <a:gd name="T18" fmla="*/ 24 w 47"/>
                <a:gd name="T19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4" y="47"/>
                  </a:moveTo>
                  <a:cubicBezTo>
                    <a:pt x="37" y="47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lose/>
                  <a:moveTo>
                    <a:pt x="24" y="14"/>
                  </a:move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4"/>
                    <a:pt x="24" y="34"/>
                  </a:cubicBezTo>
                  <a:cubicBezTo>
                    <a:pt x="18" y="34"/>
                    <a:pt x="14" y="29"/>
                    <a:pt x="14" y="24"/>
                  </a:cubicBezTo>
                  <a:cubicBezTo>
                    <a:pt x="14" y="18"/>
                    <a:pt x="18" y="14"/>
                    <a:pt x="2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2" name="Freeform 443"/>
            <p:cNvSpPr>
              <a:spLocks noEditPoints="1"/>
            </p:cNvSpPr>
            <p:nvPr/>
          </p:nvSpPr>
          <p:spPr bwMode="auto">
            <a:xfrm>
              <a:off x="5022633" y="2290684"/>
              <a:ext cx="98761" cy="109269"/>
            </a:xfrm>
            <a:custGeom>
              <a:avLst/>
              <a:gdLst>
                <a:gd name="T0" fmla="*/ 23 w 47"/>
                <a:gd name="T1" fmla="*/ 47 h 47"/>
                <a:gd name="T2" fmla="*/ 47 w 47"/>
                <a:gd name="T3" fmla="*/ 24 h 47"/>
                <a:gd name="T4" fmla="*/ 23 w 47"/>
                <a:gd name="T5" fmla="*/ 0 h 47"/>
                <a:gd name="T6" fmla="*/ 0 w 47"/>
                <a:gd name="T7" fmla="*/ 24 h 47"/>
                <a:gd name="T8" fmla="*/ 23 w 47"/>
                <a:gd name="T9" fmla="*/ 47 h 47"/>
                <a:gd name="T10" fmla="*/ 23 w 47"/>
                <a:gd name="T11" fmla="*/ 14 h 47"/>
                <a:gd name="T12" fmla="*/ 33 w 47"/>
                <a:gd name="T13" fmla="*/ 24 h 47"/>
                <a:gd name="T14" fmla="*/ 23 w 47"/>
                <a:gd name="T15" fmla="*/ 34 h 47"/>
                <a:gd name="T16" fmla="*/ 13 w 47"/>
                <a:gd name="T17" fmla="*/ 24 h 47"/>
                <a:gd name="T18" fmla="*/ 23 w 47"/>
                <a:gd name="T19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47"/>
                  </a:move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lose/>
                  <a:moveTo>
                    <a:pt x="23" y="14"/>
                  </a:move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4"/>
                    <a:pt x="23" y="34"/>
                  </a:cubicBezTo>
                  <a:cubicBezTo>
                    <a:pt x="18" y="34"/>
                    <a:pt x="13" y="29"/>
                    <a:pt x="13" y="24"/>
                  </a:cubicBezTo>
                  <a:cubicBezTo>
                    <a:pt x="13" y="18"/>
                    <a:pt x="18" y="14"/>
                    <a:pt x="23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3" name="Freeform 444"/>
            <p:cNvSpPr>
              <a:spLocks noEditPoints="1"/>
            </p:cNvSpPr>
            <p:nvPr/>
          </p:nvSpPr>
          <p:spPr bwMode="auto">
            <a:xfrm>
              <a:off x="4495012" y="3899209"/>
              <a:ext cx="98761" cy="109269"/>
            </a:xfrm>
            <a:custGeom>
              <a:avLst/>
              <a:gdLst>
                <a:gd name="T0" fmla="*/ 47 w 47"/>
                <a:gd name="T1" fmla="*/ 23 h 47"/>
                <a:gd name="T2" fmla="*/ 23 w 47"/>
                <a:gd name="T3" fmla="*/ 0 h 47"/>
                <a:gd name="T4" fmla="*/ 0 w 47"/>
                <a:gd name="T5" fmla="*/ 23 h 47"/>
                <a:gd name="T6" fmla="*/ 23 w 47"/>
                <a:gd name="T7" fmla="*/ 47 h 47"/>
                <a:gd name="T8" fmla="*/ 47 w 47"/>
                <a:gd name="T9" fmla="*/ 23 h 47"/>
                <a:gd name="T10" fmla="*/ 23 w 47"/>
                <a:gd name="T11" fmla="*/ 33 h 47"/>
                <a:gd name="T12" fmla="*/ 14 w 47"/>
                <a:gd name="T13" fmla="*/ 23 h 47"/>
                <a:gd name="T14" fmla="*/ 23 w 47"/>
                <a:gd name="T15" fmla="*/ 14 h 47"/>
                <a:gd name="T16" fmla="*/ 33 w 47"/>
                <a:gd name="T17" fmla="*/ 23 h 47"/>
                <a:gd name="T18" fmla="*/ 23 w 47"/>
                <a:gd name="T19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close/>
                  <a:moveTo>
                    <a:pt x="23" y="33"/>
                  </a:move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3" y="14"/>
                  </a:cubicBez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4" name="Freeform 445"/>
            <p:cNvSpPr>
              <a:spLocks noEditPoints="1"/>
            </p:cNvSpPr>
            <p:nvPr/>
          </p:nvSpPr>
          <p:spPr bwMode="auto">
            <a:xfrm>
              <a:off x="4890060" y="3914960"/>
              <a:ext cx="98761" cy="110254"/>
            </a:xfrm>
            <a:custGeom>
              <a:avLst/>
              <a:gdLst>
                <a:gd name="T0" fmla="*/ 24 w 47"/>
                <a:gd name="T1" fmla="*/ 0 h 47"/>
                <a:gd name="T2" fmla="*/ 0 w 47"/>
                <a:gd name="T3" fmla="*/ 23 h 47"/>
                <a:gd name="T4" fmla="*/ 24 w 47"/>
                <a:gd name="T5" fmla="*/ 47 h 47"/>
                <a:gd name="T6" fmla="*/ 47 w 47"/>
                <a:gd name="T7" fmla="*/ 23 h 47"/>
                <a:gd name="T8" fmla="*/ 24 w 47"/>
                <a:gd name="T9" fmla="*/ 0 h 47"/>
                <a:gd name="T10" fmla="*/ 24 w 47"/>
                <a:gd name="T11" fmla="*/ 33 h 47"/>
                <a:gd name="T12" fmla="*/ 14 w 47"/>
                <a:gd name="T13" fmla="*/ 23 h 47"/>
                <a:gd name="T14" fmla="*/ 24 w 47"/>
                <a:gd name="T15" fmla="*/ 14 h 47"/>
                <a:gd name="T16" fmla="*/ 33 w 47"/>
                <a:gd name="T17" fmla="*/ 23 h 47"/>
                <a:gd name="T18" fmla="*/ 24 w 47"/>
                <a:gd name="T19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4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7" y="47"/>
                    <a:pt x="47" y="36"/>
                    <a:pt x="47" y="23"/>
                  </a:cubicBezTo>
                  <a:cubicBezTo>
                    <a:pt x="47" y="10"/>
                    <a:pt x="37" y="0"/>
                    <a:pt x="24" y="0"/>
                  </a:cubicBezTo>
                  <a:close/>
                  <a:moveTo>
                    <a:pt x="24" y="33"/>
                  </a:move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4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5" name="Freeform 446"/>
            <p:cNvSpPr>
              <a:spLocks noEditPoints="1"/>
            </p:cNvSpPr>
            <p:nvPr/>
          </p:nvSpPr>
          <p:spPr bwMode="auto">
            <a:xfrm>
              <a:off x="4755708" y="4392398"/>
              <a:ext cx="100542" cy="109269"/>
            </a:xfrm>
            <a:custGeom>
              <a:avLst/>
              <a:gdLst>
                <a:gd name="T0" fmla="*/ 0 w 48"/>
                <a:gd name="T1" fmla="*/ 23 h 47"/>
                <a:gd name="T2" fmla="*/ 24 w 48"/>
                <a:gd name="T3" fmla="*/ 47 h 47"/>
                <a:gd name="T4" fmla="*/ 48 w 48"/>
                <a:gd name="T5" fmla="*/ 23 h 47"/>
                <a:gd name="T6" fmla="*/ 24 w 48"/>
                <a:gd name="T7" fmla="*/ 0 h 47"/>
                <a:gd name="T8" fmla="*/ 0 w 48"/>
                <a:gd name="T9" fmla="*/ 23 h 47"/>
                <a:gd name="T10" fmla="*/ 24 w 48"/>
                <a:gd name="T11" fmla="*/ 14 h 47"/>
                <a:gd name="T12" fmla="*/ 34 w 48"/>
                <a:gd name="T13" fmla="*/ 23 h 47"/>
                <a:gd name="T14" fmla="*/ 24 w 48"/>
                <a:gd name="T15" fmla="*/ 33 h 47"/>
                <a:gd name="T16" fmla="*/ 14 w 48"/>
                <a:gd name="T17" fmla="*/ 23 h 47"/>
                <a:gd name="T18" fmla="*/ 24 w 48"/>
                <a:gd name="T19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0" y="23"/>
                  </a:moveTo>
                  <a:cubicBezTo>
                    <a:pt x="0" y="36"/>
                    <a:pt x="11" y="47"/>
                    <a:pt x="24" y="47"/>
                  </a:cubicBezTo>
                  <a:cubicBezTo>
                    <a:pt x="37" y="47"/>
                    <a:pt x="48" y="36"/>
                    <a:pt x="48" y="23"/>
                  </a:cubicBezTo>
                  <a:cubicBezTo>
                    <a:pt x="48" y="10"/>
                    <a:pt x="37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lose/>
                  <a:moveTo>
                    <a:pt x="24" y="14"/>
                  </a:moveTo>
                  <a:cubicBezTo>
                    <a:pt x="29" y="14"/>
                    <a:pt x="34" y="18"/>
                    <a:pt x="34" y="23"/>
                  </a:cubicBezTo>
                  <a:cubicBezTo>
                    <a:pt x="34" y="29"/>
                    <a:pt x="29" y="33"/>
                    <a:pt x="24" y="33"/>
                  </a:cubicBezTo>
                  <a:cubicBezTo>
                    <a:pt x="19" y="33"/>
                    <a:pt x="14" y="29"/>
                    <a:pt x="14" y="23"/>
                  </a:cubicBezTo>
                  <a:cubicBezTo>
                    <a:pt x="14" y="18"/>
                    <a:pt x="19" y="14"/>
                    <a:pt x="2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6" name="Freeform 447"/>
            <p:cNvSpPr>
              <a:spLocks noEditPoints="1"/>
            </p:cNvSpPr>
            <p:nvPr/>
          </p:nvSpPr>
          <p:spPr bwMode="auto">
            <a:xfrm>
              <a:off x="2159420" y="4545966"/>
              <a:ext cx="2964643" cy="342574"/>
            </a:xfrm>
            <a:custGeom>
              <a:avLst/>
              <a:gdLst>
                <a:gd name="T0" fmla="*/ 1386 w 1409"/>
                <a:gd name="T1" fmla="*/ 100 h 147"/>
                <a:gd name="T2" fmla="*/ 1363 w 1409"/>
                <a:gd name="T3" fmla="*/ 118 h 147"/>
                <a:gd name="T4" fmla="*/ 124 w 1409"/>
                <a:gd name="T5" fmla="*/ 118 h 147"/>
                <a:gd name="T6" fmla="*/ 43 w 1409"/>
                <a:gd name="T7" fmla="*/ 37 h 147"/>
                <a:gd name="T8" fmla="*/ 48 w 1409"/>
                <a:gd name="T9" fmla="*/ 24 h 147"/>
                <a:gd name="T10" fmla="*/ 24 w 1409"/>
                <a:gd name="T11" fmla="*/ 0 h 147"/>
                <a:gd name="T12" fmla="*/ 0 w 1409"/>
                <a:gd name="T13" fmla="*/ 24 h 147"/>
                <a:gd name="T14" fmla="*/ 24 w 1409"/>
                <a:gd name="T15" fmla="*/ 48 h 147"/>
                <a:gd name="T16" fmla="*/ 35 w 1409"/>
                <a:gd name="T17" fmla="*/ 45 h 147"/>
                <a:gd name="T18" fmla="*/ 119 w 1409"/>
                <a:gd name="T19" fmla="*/ 129 h 147"/>
                <a:gd name="T20" fmla="*/ 1363 w 1409"/>
                <a:gd name="T21" fmla="*/ 129 h 147"/>
                <a:gd name="T22" fmla="*/ 1386 w 1409"/>
                <a:gd name="T23" fmla="*/ 147 h 147"/>
                <a:gd name="T24" fmla="*/ 1409 w 1409"/>
                <a:gd name="T25" fmla="*/ 123 h 147"/>
                <a:gd name="T26" fmla="*/ 1386 w 1409"/>
                <a:gd name="T27" fmla="*/ 100 h 147"/>
                <a:gd name="T28" fmla="*/ 24 w 1409"/>
                <a:gd name="T29" fmla="*/ 34 h 147"/>
                <a:gd name="T30" fmla="*/ 14 w 1409"/>
                <a:gd name="T31" fmla="*/ 24 h 147"/>
                <a:gd name="T32" fmla="*/ 24 w 1409"/>
                <a:gd name="T33" fmla="*/ 14 h 147"/>
                <a:gd name="T34" fmla="*/ 34 w 1409"/>
                <a:gd name="T35" fmla="*/ 24 h 147"/>
                <a:gd name="T36" fmla="*/ 24 w 1409"/>
                <a:gd name="T37" fmla="*/ 34 h 147"/>
                <a:gd name="T38" fmla="*/ 1386 w 1409"/>
                <a:gd name="T39" fmla="*/ 133 h 147"/>
                <a:gd name="T40" fmla="*/ 1376 w 1409"/>
                <a:gd name="T41" fmla="*/ 123 h 147"/>
                <a:gd name="T42" fmla="*/ 1386 w 1409"/>
                <a:gd name="T43" fmla="*/ 114 h 147"/>
                <a:gd name="T44" fmla="*/ 1395 w 1409"/>
                <a:gd name="T45" fmla="*/ 123 h 147"/>
                <a:gd name="T46" fmla="*/ 1386 w 1409"/>
                <a:gd name="T47" fmla="*/ 1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9" h="147">
                  <a:moveTo>
                    <a:pt x="1386" y="100"/>
                  </a:moveTo>
                  <a:cubicBezTo>
                    <a:pt x="1375" y="100"/>
                    <a:pt x="1365" y="107"/>
                    <a:pt x="1363" y="118"/>
                  </a:cubicBezTo>
                  <a:cubicBezTo>
                    <a:pt x="1288" y="118"/>
                    <a:pt x="128" y="118"/>
                    <a:pt x="124" y="118"/>
                  </a:cubicBezTo>
                  <a:cubicBezTo>
                    <a:pt x="121" y="115"/>
                    <a:pt x="60" y="54"/>
                    <a:pt x="43" y="37"/>
                  </a:cubicBezTo>
                  <a:cubicBezTo>
                    <a:pt x="46" y="34"/>
                    <a:pt x="48" y="29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28" y="48"/>
                    <a:pt x="32" y="46"/>
                    <a:pt x="35" y="45"/>
                  </a:cubicBezTo>
                  <a:cubicBezTo>
                    <a:pt x="119" y="129"/>
                    <a:pt x="119" y="129"/>
                    <a:pt x="119" y="129"/>
                  </a:cubicBezTo>
                  <a:cubicBezTo>
                    <a:pt x="1363" y="129"/>
                    <a:pt x="1363" y="129"/>
                    <a:pt x="1363" y="129"/>
                  </a:cubicBezTo>
                  <a:cubicBezTo>
                    <a:pt x="1365" y="139"/>
                    <a:pt x="1374" y="147"/>
                    <a:pt x="1386" y="147"/>
                  </a:cubicBezTo>
                  <a:cubicBezTo>
                    <a:pt x="1399" y="147"/>
                    <a:pt x="1409" y="136"/>
                    <a:pt x="1409" y="123"/>
                  </a:cubicBezTo>
                  <a:cubicBezTo>
                    <a:pt x="1409" y="110"/>
                    <a:pt x="1399" y="100"/>
                    <a:pt x="1386" y="100"/>
                  </a:cubicBezTo>
                  <a:close/>
                  <a:moveTo>
                    <a:pt x="24" y="34"/>
                  </a:moveTo>
                  <a:cubicBezTo>
                    <a:pt x="19" y="34"/>
                    <a:pt x="14" y="29"/>
                    <a:pt x="14" y="24"/>
                  </a:cubicBezTo>
                  <a:cubicBezTo>
                    <a:pt x="14" y="19"/>
                    <a:pt x="19" y="14"/>
                    <a:pt x="24" y="14"/>
                  </a:cubicBezTo>
                  <a:cubicBezTo>
                    <a:pt x="29" y="14"/>
                    <a:pt x="34" y="19"/>
                    <a:pt x="34" y="24"/>
                  </a:cubicBezTo>
                  <a:cubicBezTo>
                    <a:pt x="34" y="29"/>
                    <a:pt x="29" y="34"/>
                    <a:pt x="24" y="34"/>
                  </a:cubicBezTo>
                  <a:close/>
                  <a:moveTo>
                    <a:pt x="1386" y="133"/>
                  </a:moveTo>
                  <a:cubicBezTo>
                    <a:pt x="1380" y="133"/>
                    <a:pt x="1376" y="129"/>
                    <a:pt x="1376" y="123"/>
                  </a:cubicBezTo>
                  <a:cubicBezTo>
                    <a:pt x="1376" y="118"/>
                    <a:pt x="1380" y="114"/>
                    <a:pt x="1386" y="114"/>
                  </a:cubicBezTo>
                  <a:cubicBezTo>
                    <a:pt x="1391" y="114"/>
                    <a:pt x="1395" y="118"/>
                    <a:pt x="1395" y="123"/>
                  </a:cubicBezTo>
                  <a:cubicBezTo>
                    <a:pt x="1395" y="129"/>
                    <a:pt x="1391" y="133"/>
                    <a:pt x="1386" y="1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7" name="Freeform 448"/>
            <p:cNvSpPr>
              <a:spLocks noEditPoints="1"/>
            </p:cNvSpPr>
            <p:nvPr/>
          </p:nvSpPr>
          <p:spPr bwMode="auto">
            <a:xfrm>
              <a:off x="5153427" y="4779271"/>
              <a:ext cx="98761" cy="109269"/>
            </a:xfrm>
            <a:custGeom>
              <a:avLst/>
              <a:gdLst>
                <a:gd name="T0" fmla="*/ 24 w 47"/>
                <a:gd name="T1" fmla="*/ 0 h 47"/>
                <a:gd name="T2" fmla="*/ 0 w 47"/>
                <a:gd name="T3" fmla="*/ 23 h 47"/>
                <a:gd name="T4" fmla="*/ 24 w 47"/>
                <a:gd name="T5" fmla="*/ 47 h 47"/>
                <a:gd name="T6" fmla="*/ 47 w 47"/>
                <a:gd name="T7" fmla="*/ 23 h 47"/>
                <a:gd name="T8" fmla="*/ 24 w 47"/>
                <a:gd name="T9" fmla="*/ 0 h 47"/>
                <a:gd name="T10" fmla="*/ 24 w 47"/>
                <a:gd name="T11" fmla="*/ 33 h 47"/>
                <a:gd name="T12" fmla="*/ 14 w 47"/>
                <a:gd name="T13" fmla="*/ 23 h 47"/>
                <a:gd name="T14" fmla="*/ 24 w 47"/>
                <a:gd name="T15" fmla="*/ 14 h 47"/>
                <a:gd name="T16" fmla="*/ 33 w 47"/>
                <a:gd name="T17" fmla="*/ 23 h 47"/>
                <a:gd name="T18" fmla="*/ 24 w 47"/>
                <a:gd name="T19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4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7" y="47"/>
                    <a:pt x="47" y="36"/>
                    <a:pt x="47" y="23"/>
                  </a:cubicBezTo>
                  <a:cubicBezTo>
                    <a:pt x="47" y="10"/>
                    <a:pt x="37" y="0"/>
                    <a:pt x="24" y="0"/>
                  </a:cubicBezTo>
                  <a:close/>
                  <a:moveTo>
                    <a:pt x="24" y="33"/>
                  </a:move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4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8" name="Freeform 449"/>
            <p:cNvSpPr>
              <a:spLocks noEditPoints="1"/>
            </p:cNvSpPr>
            <p:nvPr/>
          </p:nvSpPr>
          <p:spPr bwMode="auto">
            <a:xfrm>
              <a:off x="5283329" y="3266234"/>
              <a:ext cx="101432" cy="109269"/>
            </a:xfrm>
            <a:custGeom>
              <a:avLst/>
              <a:gdLst>
                <a:gd name="T0" fmla="*/ 48 w 48"/>
                <a:gd name="T1" fmla="*/ 24 h 47"/>
                <a:gd name="T2" fmla="*/ 24 w 48"/>
                <a:gd name="T3" fmla="*/ 0 h 47"/>
                <a:gd name="T4" fmla="*/ 0 w 48"/>
                <a:gd name="T5" fmla="*/ 24 h 47"/>
                <a:gd name="T6" fmla="*/ 24 w 48"/>
                <a:gd name="T7" fmla="*/ 47 h 47"/>
                <a:gd name="T8" fmla="*/ 48 w 48"/>
                <a:gd name="T9" fmla="*/ 24 h 47"/>
                <a:gd name="T10" fmla="*/ 14 w 48"/>
                <a:gd name="T11" fmla="*/ 24 h 47"/>
                <a:gd name="T12" fmla="*/ 24 w 48"/>
                <a:gd name="T13" fmla="*/ 14 h 47"/>
                <a:gd name="T14" fmla="*/ 34 w 48"/>
                <a:gd name="T15" fmla="*/ 24 h 47"/>
                <a:gd name="T16" fmla="*/ 24 w 48"/>
                <a:gd name="T17" fmla="*/ 33 h 47"/>
                <a:gd name="T18" fmla="*/ 14 w 48"/>
                <a:gd name="T1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7" y="47"/>
                    <a:pt x="48" y="37"/>
                    <a:pt x="48" y="24"/>
                  </a:cubicBezTo>
                  <a:close/>
                  <a:moveTo>
                    <a:pt x="14" y="24"/>
                  </a:moveTo>
                  <a:cubicBezTo>
                    <a:pt x="14" y="18"/>
                    <a:pt x="19" y="14"/>
                    <a:pt x="24" y="14"/>
                  </a:cubicBezTo>
                  <a:cubicBezTo>
                    <a:pt x="29" y="14"/>
                    <a:pt x="34" y="18"/>
                    <a:pt x="34" y="24"/>
                  </a:cubicBezTo>
                  <a:cubicBezTo>
                    <a:pt x="34" y="29"/>
                    <a:pt x="29" y="33"/>
                    <a:pt x="24" y="33"/>
                  </a:cubicBezTo>
                  <a:cubicBezTo>
                    <a:pt x="19" y="33"/>
                    <a:pt x="14" y="29"/>
                    <a:pt x="1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9" name="Freeform 450"/>
            <p:cNvSpPr>
              <a:spLocks/>
            </p:cNvSpPr>
            <p:nvPr/>
          </p:nvSpPr>
          <p:spPr bwMode="auto">
            <a:xfrm>
              <a:off x="6285187" y="4872790"/>
              <a:ext cx="98761" cy="58080"/>
            </a:xfrm>
            <a:custGeom>
              <a:avLst/>
              <a:gdLst>
                <a:gd name="T0" fmla="*/ 14 w 47"/>
                <a:gd name="T1" fmla="*/ 23 h 25"/>
                <a:gd name="T2" fmla="*/ 24 w 47"/>
                <a:gd name="T3" fmla="*/ 14 h 25"/>
                <a:gd name="T4" fmla="*/ 33 w 47"/>
                <a:gd name="T5" fmla="*/ 23 h 25"/>
                <a:gd name="T6" fmla="*/ 33 w 47"/>
                <a:gd name="T7" fmla="*/ 25 h 25"/>
                <a:gd name="T8" fmla="*/ 47 w 47"/>
                <a:gd name="T9" fmla="*/ 25 h 25"/>
                <a:gd name="T10" fmla="*/ 47 w 47"/>
                <a:gd name="T11" fmla="*/ 23 h 25"/>
                <a:gd name="T12" fmla="*/ 24 w 47"/>
                <a:gd name="T13" fmla="*/ 0 h 25"/>
                <a:gd name="T14" fmla="*/ 0 w 47"/>
                <a:gd name="T15" fmla="*/ 23 h 25"/>
                <a:gd name="T16" fmla="*/ 0 w 47"/>
                <a:gd name="T17" fmla="*/ 25 h 25"/>
                <a:gd name="T18" fmla="*/ 14 w 47"/>
                <a:gd name="T19" fmla="*/ 25 h 25"/>
                <a:gd name="T20" fmla="*/ 14 w 47"/>
                <a:gd name="T21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25">
                  <a:moveTo>
                    <a:pt x="14" y="23"/>
                  </a:move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3" y="18"/>
                    <a:pt x="33" y="23"/>
                  </a:cubicBezTo>
                  <a:cubicBezTo>
                    <a:pt x="33" y="24"/>
                    <a:pt x="33" y="24"/>
                    <a:pt x="33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4"/>
                    <a:pt x="47" y="24"/>
                    <a:pt x="47" y="23"/>
                  </a:cubicBezTo>
                  <a:cubicBezTo>
                    <a:pt x="47" y="10"/>
                    <a:pt x="37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0" name="Freeform 451"/>
            <p:cNvSpPr>
              <a:spLocks/>
            </p:cNvSpPr>
            <p:nvPr/>
          </p:nvSpPr>
          <p:spPr bwMode="auto">
            <a:xfrm>
              <a:off x="5750448" y="4872790"/>
              <a:ext cx="98761" cy="58080"/>
            </a:xfrm>
            <a:custGeom>
              <a:avLst/>
              <a:gdLst>
                <a:gd name="T0" fmla="*/ 14 w 47"/>
                <a:gd name="T1" fmla="*/ 23 h 25"/>
                <a:gd name="T2" fmla="*/ 24 w 47"/>
                <a:gd name="T3" fmla="*/ 14 h 25"/>
                <a:gd name="T4" fmla="*/ 34 w 47"/>
                <a:gd name="T5" fmla="*/ 23 h 25"/>
                <a:gd name="T6" fmla="*/ 33 w 47"/>
                <a:gd name="T7" fmla="*/ 25 h 25"/>
                <a:gd name="T8" fmla="*/ 47 w 47"/>
                <a:gd name="T9" fmla="*/ 25 h 25"/>
                <a:gd name="T10" fmla="*/ 47 w 47"/>
                <a:gd name="T11" fmla="*/ 23 h 25"/>
                <a:gd name="T12" fmla="*/ 24 w 47"/>
                <a:gd name="T13" fmla="*/ 0 h 25"/>
                <a:gd name="T14" fmla="*/ 0 w 47"/>
                <a:gd name="T15" fmla="*/ 23 h 25"/>
                <a:gd name="T16" fmla="*/ 0 w 47"/>
                <a:gd name="T17" fmla="*/ 25 h 25"/>
                <a:gd name="T18" fmla="*/ 14 w 47"/>
                <a:gd name="T19" fmla="*/ 25 h 25"/>
                <a:gd name="T20" fmla="*/ 14 w 47"/>
                <a:gd name="T21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25">
                  <a:moveTo>
                    <a:pt x="14" y="23"/>
                  </a:move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4" y="18"/>
                    <a:pt x="34" y="23"/>
                  </a:cubicBezTo>
                  <a:cubicBezTo>
                    <a:pt x="34" y="24"/>
                    <a:pt x="33" y="24"/>
                    <a:pt x="33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4"/>
                    <a:pt x="47" y="24"/>
                    <a:pt x="47" y="23"/>
                  </a:cubicBezTo>
                  <a:cubicBezTo>
                    <a:pt x="47" y="10"/>
                    <a:pt x="37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1" name="Freeform 452"/>
            <p:cNvSpPr>
              <a:spLocks noEditPoints="1"/>
            </p:cNvSpPr>
            <p:nvPr/>
          </p:nvSpPr>
          <p:spPr bwMode="auto">
            <a:xfrm>
              <a:off x="6646424" y="4588296"/>
              <a:ext cx="332766" cy="186054"/>
            </a:xfrm>
            <a:custGeom>
              <a:avLst/>
              <a:gdLst>
                <a:gd name="T0" fmla="*/ 134 w 158"/>
                <a:gd name="T1" fmla="*/ 18 h 80"/>
                <a:gd name="T2" fmla="*/ 111 w 158"/>
                <a:gd name="T3" fmla="*/ 39 h 80"/>
                <a:gd name="T4" fmla="*/ 73 w 158"/>
                <a:gd name="T5" fmla="*/ 39 h 80"/>
                <a:gd name="T6" fmla="*/ 73 w 158"/>
                <a:gd name="T7" fmla="*/ 0 h 80"/>
                <a:gd name="T8" fmla="*/ 0 w 158"/>
                <a:gd name="T9" fmla="*/ 0 h 80"/>
                <a:gd name="T10" fmla="*/ 0 w 158"/>
                <a:gd name="T11" fmla="*/ 80 h 80"/>
                <a:gd name="T12" fmla="*/ 73 w 158"/>
                <a:gd name="T13" fmla="*/ 80 h 80"/>
                <a:gd name="T14" fmla="*/ 73 w 158"/>
                <a:gd name="T15" fmla="*/ 50 h 80"/>
                <a:gd name="T16" fmla="*/ 112 w 158"/>
                <a:gd name="T17" fmla="*/ 50 h 80"/>
                <a:gd name="T18" fmla="*/ 134 w 158"/>
                <a:gd name="T19" fmla="*/ 65 h 80"/>
                <a:gd name="T20" fmla="*/ 158 w 158"/>
                <a:gd name="T21" fmla="*/ 41 h 80"/>
                <a:gd name="T22" fmla="*/ 134 w 158"/>
                <a:gd name="T23" fmla="*/ 18 h 80"/>
                <a:gd name="T24" fmla="*/ 134 w 158"/>
                <a:gd name="T25" fmla="*/ 51 h 80"/>
                <a:gd name="T26" fmla="*/ 125 w 158"/>
                <a:gd name="T27" fmla="*/ 41 h 80"/>
                <a:gd name="T28" fmla="*/ 134 w 158"/>
                <a:gd name="T29" fmla="*/ 32 h 80"/>
                <a:gd name="T30" fmla="*/ 144 w 158"/>
                <a:gd name="T31" fmla="*/ 41 h 80"/>
                <a:gd name="T32" fmla="*/ 134 w 158"/>
                <a:gd name="T33" fmla="*/ 5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80">
                  <a:moveTo>
                    <a:pt x="134" y="18"/>
                  </a:moveTo>
                  <a:cubicBezTo>
                    <a:pt x="122" y="18"/>
                    <a:pt x="112" y="27"/>
                    <a:pt x="111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6" y="59"/>
                    <a:pt x="124" y="65"/>
                    <a:pt x="134" y="65"/>
                  </a:cubicBezTo>
                  <a:cubicBezTo>
                    <a:pt x="147" y="65"/>
                    <a:pt x="158" y="54"/>
                    <a:pt x="158" y="41"/>
                  </a:cubicBezTo>
                  <a:cubicBezTo>
                    <a:pt x="158" y="28"/>
                    <a:pt x="147" y="18"/>
                    <a:pt x="134" y="18"/>
                  </a:cubicBezTo>
                  <a:close/>
                  <a:moveTo>
                    <a:pt x="134" y="51"/>
                  </a:moveTo>
                  <a:cubicBezTo>
                    <a:pt x="129" y="51"/>
                    <a:pt x="125" y="47"/>
                    <a:pt x="125" y="41"/>
                  </a:cubicBezTo>
                  <a:cubicBezTo>
                    <a:pt x="125" y="36"/>
                    <a:pt x="129" y="32"/>
                    <a:pt x="134" y="32"/>
                  </a:cubicBezTo>
                  <a:cubicBezTo>
                    <a:pt x="140" y="32"/>
                    <a:pt x="144" y="36"/>
                    <a:pt x="144" y="41"/>
                  </a:cubicBezTo>
                  <a:cubicBezTo>
                    <a:pt x="144" y="47"/>
                    <a:pt x="140" y="51"/>
                    <a:pt x="134" y="5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2" name="Freeform 453"/>
            <p:cNvSpPr>
              <a:spLocks noEditPoints="1"/>
            </p:cNvSpPr>
            <p:nvPr/>
          </p:nvSpPr>
          <p:spPr bwMode="auto">
            <a:xfrm>
              <a:off x="6646424" y="4020291"/>
              <a:ext cx="332766" cy="186054"/>
            </a:xfrm>
            <a:custGeom>
              <a:avLst/>
              <a:gdLst>
                <a:gd name="T0" fmla="*/ 134 w 158"/>
                <a:gd name="T1" fmla="*/ 21 h 80"/>
                <a:gd name="T2" fmla="*/ 112 w 158"/>
                <a:gd name="T3" fmla="*/ 38 h 80"/>
                <a:gd name="T4" fmla="*/ 73 w 158"/>
                <a:gd name="T5" fmla="*/ 38 h 80"/>
                <a:gd name="T6" fmla="*/ 73 w 158"/>
                <a:gd name="T7" fmla="*/ 0 h 80"/>
                <a:gd name="T8" fmla="*/ 0 w 158"/>
                <a:gd name="T9" fmla="*/ 0 h 80"/>
                <a:gd name="T10" fmla="*/ 0 w 158"/>
                <a:gd name="T11" fmla="*/ 80 h 80"/>
                <a:gd name="T12" fmla="*/ 73 w 158"/>
                <a:gd name="T13" fmla="*/ 80 h 80"/>
                <a:gd name="T14" fmla="*/ 73 w 158"/>
                <a:gd name="T15" fmla="*/ 49 h 80"/>
                <a:gd name="T16" fmla="*/ 111 w 158"/>
                <a:gd name="T17" fmla="*/ 49 h 80"/>
                <a:gd name="T18" fmla="*/ 134 w 158"/>
                <a:gd name="T19" fmla="*/ 68 h 80"/>
                <a:gd name="T20" fmla="*/ 158 w 158"/>
                <a:gd name="T21" fmla="*/ 44 h 80"/>
                <a:gd name="T22" fmla="*/ 134 w 158"/>
                <a:gd name="T23" fmla="*/ 21 h 80"/>
                <a:gd name="T24" fmla="*/ 134 w 158"/>
                <a:gd name="T25" fmla="*/ 54 h 80"/>
                <a:gd name="T26" fmla="*/ 125 w 158"/>
                <a:gd name="T27" fmla="*/ 44 h 80"/>
                <a:gd name="T28" fmla="*/ 134 w 158"/>
                <a:gd name="T29" fmla="*/ 34 h 80"/>
                <a:gd name="T30" fmla="*/ 144 w 158"/>
                <a:gd name="T31" fmla="*/ 44 h 80"/>
                <a:gd name="T32" fmla="*/ 134 w 158"/>
                <a:gd name="T33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80">
                  <a:moveTo>
                    <a:pt x="134" y="21"/>
                  </a:moveTo>
                  <a:cubicBezTo>
                    <a:pt x="124" y="21"/>
                    <a:pt x="115" y="28"/>
                    <a:pt x="112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3" y="59"/>
                    <a:pt x="123" y="68"/>
                    <a:pt x="134" y="68"/>
                  </a:cubicBezTo>
                  <a:cubicBezTo>
                    <a:pt x="147" y="68"/>
                    <a:pt x="158" y="57"/>
                    <a:pt x="158" y="44"/>
                  </a:cubicBezTo>
                  <a:cubicBezTo>
                    <a:pt x="158" y="31"/>
                    <a:pt x="147" y="21"/>
                    <a:pt x="134" y="21"/>
                  </a:cubicBezTo>
                  <a:close/>
                  <a:moveTo>
                    <a:pt x="134" y="54"/>
                  </a:moveTo>
                  <a:cubicBezTo>
                    <a:pt x="129" y="54"/>
                    <a:pt x="125" y="49"/>
                    <a:pt x="125" y="44"/>
                  </a:cubicBezTo>
                  <a:cubicBezTo>
                    <a:pt x="125" y="39"/>
                    <a:pt x="129" y="34"/>
                    <a:pt x="134" y="34"/>
                  </a:cubicBezTo>
                  <a:cubicBezTo>
                    <a:pt x="140" y="34"/>
                    <a:pt x="144" y="39"/>
                    <a:pt x="144" y="44"/>
                  </a:cubicBezTo>
                  <a:cubicBezTo>
                    <a:pt x="144" y="49"/>
                    <a:pt x="140" y="54"/>
                    <a:pt x="134" y="5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3" name="Freeform 454"/>
            <p:cNvSpPr>
              <a:spLocks noEditPoints="1"/>
            </p:cNvSpPr>
            <p:nvPr/>
          </p:nvSpPr>
          <p:spPr bwMode="auto">
            <a:xfrm>
              <a:off x="6646424" y="3468038"/>
              <a:ext cx="332766" cy="187038"/>
            </a:xfrm>
            <a:custGeom>
              <a:avLst/>
              <a:gdLst>
                <a:gd name="T0" fmla="*/ 134 w 158"/>
                <a:gd name="T1" fmla="*/ 18 h 80"/>
                <a:gd name="T2" fmla="*/ 111 w 158"/>
                <a:gd name="T3" fmla="*/ 37 h 80"/>
                <a:gd name="T4" fmla="*/ 73 w 158"/>
                <a:gd name="T5" fmla="*/ 37 h 80"/>
                <a:gd name="T6" fmla="*/ 73 w 158"/>
                <a:gd name="T7" fmla="*/ 0 h 80"/>
                <a:gd name="T8" fmla="*/ 0 w 158"/>
                <a:gd name="T9" fmla="*/ 0 h 80"/>
                <a:gd name="T10" fmla="*/ 0 w 158"/>
                <a:gd name="T11" fmla="*/ 80 h 80"/>
                <a:gd name="T12" fmla="*/ 73 w 158"/>
                <a:gd name="T13" fmla="*/ 80 h 80"/>
                <a:gd name="T14" fmla="*/ 73 w 158"/>
                <a:gd name="T15" fmla="*/ 48 h 80"/>
                <a:gd name="T16" fmla="*/ 112 w 158"/>
                <a:gd name="T17" fmla="*/ 48 h 80"/>
                <a:gd name="T18" fmla="*/ 134 w 158"/>
                <a:gd name="T19" fmla="*/ 65 h 80"/>
                <a:gd name="T20" fmla="*/ 158 w 158"/>
                <a:gd name="T21" fmla="*/ 41 h 80"/>
                <a:gd name="T22" fmla="*/ 134 w 158"/>
                <a:gd name="T23" fmla="*/ 18 h 80"/>
                <a:gd name="T24" fmla="*/ 134 w 158"/>
                <a:gd name="T25" fmla="*/ 51 h 80"/>
                <a:gd name="T26" fmla="*/ 125 w 158"/>
                <a:gd name="T27" fmla="*/ 41 h 80"/>
                <a:gd name="T28" fmla="*/ 134 w 158"/>
                <a:gd name="T29" fmla="*/ 32 h 80"/>
                <a:gd name="T30" fmla="*/ 144 w 158"/>
                <a:gd name="T31" fmla="*/ 41 h 80"/>
                <a:gd name="T32" fmla="*/ 134 w 158"/>
                <a:gd name="T33" fmla="*/ 5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80">
                  <a:moveTo>
                    <a:pt x="134" y="18"/>
                  </a:moveTo>
                  <a:cubicBezTo>
                    <a:pt x="123" y="18"/>
                    <a:pt x="113" y="26"/>
                    <a:pt x="111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58"/>
                    <a:pt x="124" y="65"/>
                    <a:pt x="134" y="65"/>
                  </a:cubicBezTo>
                  <a:cubicBezTo>
                    <a:pt x="147" y="65"/>
                    <a:pt x="158" y="54"/>
                    <a:pt x="158" y="41"/>
                  </a:cubicBezTo>
                  <a:cubicBezTo>
                    <a:pt x="158" y="28"/>
                    <a:pt x="147" y="18"/>
                    <a:pt x="134" y="18"/>
                  </a:cubicBezTo>
                  <a:close/>
                  <a:moveTo>
                    <a:pt x="134" y="51"/>
                  </a:moveTo>
                  <a:cubicBezTo>
                    <a:pt x="129" y="51"/>
                    <a:pt x="125" y="47"/>
                    <a:pt x="125" y="41"/>
                  </a:cubicBezTo>
                  <a:cubicBezTo>
                    <a:pt x="125" y="36"/>
                    <a:pt x="129" y="32"/>
                    <a:pt x="134" y="32"/>
                  </a:cubicBezTo>
                  <a:cubicBezTo>
                    <a:pt x="140" y="32"/>
                    <a:pt x="144" y="36"/>
                    <a:pt x="144" y="41"/>
                  </a:cubicBezTo>
                  <a:cubicBezTo>
                    <a:pt x="144" y="47"/>
                    <a:pt x="140" y="51"/>
                    <a:pt x="134" y="5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4" name="Freeform 455"/>
            <p:cNvSpPr>
              <a:spLocks noEditPoints="1"/>
            </p:cNvSpPr>
            <p:nvPr/>
          </p:nvSpPr>
          <p:spPr bwMode="auto">
            <a:xfrm>
              <a:off x="6646424" y="2904955"/>
              <a:ext cx="332766" cy="188022"/>
            </a:xfrm>
            <a:custGeom>
              <a:avLst/>
              <a:gdLst>
                <a:gd name="T0" fmla="*/ 134 w 158"/>
                <a:gd name="T1" fmla="*/ 14 h 81"/>
                <a:gd name="T2" fmla="*/ 111 w 158"/>
                <a:gd name="T3" fmla="*/ 36 h 81"/>
                <a:gd name="T4" fmla="*/ 73 w 158"/>
                <a:gd name="T5" fmla="*/ 36 h 81"/>
                <a:gd name="T6" fmla="*/ 73 w 158"/>
                <a:gd name="T7" fmla="*/ 0 h 81"/>
                <a:gd name="T8" fmla="*/ 0 w 158"/>
                <a:gd name="T9" fmla="*/ 0 h 81"/>
                <a:gd name="T10" fmla="*/ 0 w 158"/>
                <a:gd name="T11" fmla="*/ 81 h 81"/>
                <a:gd name="T12" fmla="*/ 73 w 158"/>
                <a:gd name="T13" fmla="*/ 81 h 81"/>
                <a:gd name="T14" fmla="*/ 73 w 158"/>
                <a:gd name="T15" fmla="*/ 47 h 81"/>
                <a:gd name="T16" fmla="*/ 113 w 158"/>
                <a:gd name="T17" fmla="*/ 47 h 81"/>
                <a:gd name="T18" fmla="*/ 134 w 158"/>
                <a:gd name="T19" fmla="*/ 61 h 81"/>
                <a:gd name="T20" fmla="*/ 158 w 158"/>
                <a:gd name="T21" fmla="*/ 38 h 81"/>
                <a:gd name="T22" fmla="*/ 134 w 158"/>
                <a:gd name="T23" fmla="*/ 14 h 81"/>
                <a:gd name="T24" fmla="*/ 134 w 158"/>
                <a:gd name="T25" fmla="*/ 48 h 81"/>
                <a:gd name="T26" fmla="*/ 125 w 158"/>
                <a:gd name="T27" fmla="*/ 38 h 81"/>
                <a:gd name="T28" fmla="*/ 134 w 158"/>
                <a:gd name="T29" fmla="*/ 28 h 81"/>
                <a:gd name="T30" fmla="*/ 144 w 158"/>
                <a:gd name="T31" fmla="*/ 38 h 81"/>
                <a:gd name="T32" fmla="*/ 134 w 158"/>
                <a:gd name="T33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81">
                  <a:moveTo>
                    <a:pt x="134" y="14"/>
                  </a:moveTo>
                  <a:cubicBezTo>
                    <a:pt x="122" y="14"/>
                    <a:pt x="112" y="24"/>
                    <a:pt x="111" y="36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6" y="55"/>
                    <a:pt x="125" y="61"/>
                    <a:pt x="134" y="61"/>
                  </a:cubicBezTo>
                  <a:cubicBezTo>
                    <a:pt x="147" y="61"/>
                    <a:pt x="158" y="51"/>
                    <a:pt x="158" y="38"/>
                  </a:cubicBezTo>
                  <a:cubicBezTo>
                    <a:pt x="158" y="25"/>
                    <a:pt x="147" y="14"/>
                    <a:pt x="134" y="14"/>
                  </a:cubicBezTo>
                  <a:close/>
                  <a:moveTo>
                    <a:pt x="134" y="48"/>
                  </a:moveTo>
                  <a:cubicBezTo>
                    <a:pt x="129" y="48"/>
                    <a:pt x="125" y="43"/>
                    <a:pt x="125" y="38"/>
                  </a:cubicBezTo>
                  <a:cubicBezTo>
                    <a:pt x="125" y="32"/>
                    <a:pt x="129" y="28"/>
                    <a:pt x="134" y="28"/>
                  </a:cubicBezTo>
                  <a:cubicBezTo>
                    <a:pt x="140" y="28"/>
                    <a:pt x="144" y="32"/>
                    <a:pt x="144" y="38"/>
                  </a:cubicBezTo>
                  <a:cubicBezTo>
                    <a:pt x="144" y="43"/>
                    <a:pt x="140" y="48"/>
                    <a:pt x="134" y="48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5" name="Freeform 456"/>
            <p:cNvSpPr>
              <a:spLocks/>
            </p:cNvSpPr>
            <p:nvPr/>
          </p:nvSpPr>
          <p:spPr bwMode="auto">
            <a:xfrm>
              <a:off x="3087429" y="1864436"/>
              <a:ext cx="1082824" cy="374075"/>
            </a:xfrm>
            <a:custGeom>
              <a:avLst/>
              <a:gdLst>
                <a:gd name="T0" fmla="*/ 0 w 515"/>
                <a:gd name="T1" fmla="*/ 119 h 161"/>
                <a:gd name="T2" fmla="*/ 0 w 515"/>
                <a:gd name="T3" fmla="*/ 152 h 161"/>
                <a:gd name="T4" fmla="*/ 100 w 515"/>
                <a:gd name="T5" fmla="*/ 152 h 161"/>
                <a:gd name="T6" fmla="*/ 100 w 515"/>
                <a:gd name="T7" fmla="*/ 142 h 161"/>
                <a:gd name="T8" fmla="*/ 190 w 515"/>
                <a:gd name="T9" fmla="*/ 142 h 161"/>
                <a:gd name="T10" fmla="*/ 322 w 515"/>
                <a:gd name="T11" fmla="*/ 11 h 161"/>
                <a:gd name="T12" fmla="*/ 467 w 515"/>
                <a:gd name="T13" fmla="*/ 11 h 161"/>
                <a:gd name="T14" fmla="*/ 494 w 515"/>
                <a:gd name="T15" fmla="*/ 34 h 161"/>
                <a:gd name="T16" fmla="*/ 494 w 515"/>
                <a:gd name="T17" fmla="*/ 49 h 161"/>
                <a:gd name="T18" fmla="*/ 483 w 515"/>
                <a:gd name="T19" fmla="*/ 49 h 161"/>
                <a:gd name="T20" fmla="*/ 483 w 515"/>
                <a:gd name="T21" fmla="*/ 161 h 161"/>
                <a:gd name="T22" fmla="*/ 515 w 515"/>
                <a:gd name="T23" fmla="*/ 161 h 161"/>
                <a:gd name="T24" fmla="*/ 515 w 515"/>
                <a:gd name="T25" fmla="*/ 49 h 161"/>
                <a:gd name="T26" fmla="*/ 505 w 515"/>
                <a:gd name="T27" fmla="*/ 49 h 161"/>
                <a:gd name="T28" fmla="*/ 505 w 515"/>
                <a:gd name="T29" fmla="*/ 29 h 161"/>
                <a:gd name="T30" fmla="*/ 471 w 515"/>
                <a:gd name="T31" fmla="*/ 0 h 161"/>
                <a:gd name="T32" fmla="*/ 317 w 515"/>
                <a:gd name="T33" fmla="*/ 0 h 161"/>
                <a:gd name="T34" fmla="*/ 185 w 515"/>
                <a:gd name="T35" fmla="*/ 131 h 161"/>
                <a:gd name="T36" fmla="*/ 100 w 515"/>
                <a:gd name="T37" fmla="*/ 131 h 161"/>
                <a:gd name="T38" fmla="*/ 100 w 515"/>
                <a:gd name="T39" fmla="*/ 119 h 161"/>
                <a:gd name="T40" fmla="*/ 0 w 515"/>
                <a:gd name="T41" fmla="*/ 11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161">
                  <a:moveTo>
                    <a:pt x="0" y="119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100" y="152"/>
                    <a:pt x="100" y="152"/>
                    <a:pt x="100" y="15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90" y="142"/>
                    <a:pt x="190" y="142"/>
                    <a:pt x="190" y="142"/>
                  </a:cubicBezTo>
                  <a:cubicBezTo>
                    <a:pt x="190" y="142"/>
                    <a:pt x="318" y="14"/>
                    <a:pt x="322" y="11"/>
                  </a:cubicBezTo>
                  <a:cubicBezTo>
                    <a:pt x="326" y="11"/>
                    <a:pt x="463" y="11"/>
                    <a:pt x="467" y="11"/>
                  </a:cubicBezTo>
                  <a:cubicBezTo>
                    <a:pt x="470" y="13"/>
                    <a:pt x="491" y="32"/>
                    <a:pt x="494" y="34"/>
                  </a:cubicBezTo>
                  <a:cubicBezTo>
                    <a:pt x="494" y="37"/>
                    <a:pt x="494" y="44"/>
                    <a:pt x="494" y="49"/>
                  </a:cubicBezTo>
                  <a:cubicBezTo>
                    <a:pt x="483" y="49"/>
                    <a:pt x="483" y="49"/>
                    <a:pt x="483" y="49"/>
                  </a:cubicBezTo>
                  <a:cubicBezTo>
                    <a:pt x="483" y="161"/>
                    <a:pt x="483" y="161"/>
                    <a:pt x="483" y="161"/>
                  </a:cubicBezTo>
                  <a:cubicBezTo>
                    <a:pt x="515" y="161"/>
                    <a:pt x="515" y="161"/>
                    <a:pt x="515" y="161"/>
                  </a:cubicBezTo>
                  <a:cubicBezTo>
                    <a:pt x="515" y="49"/>
                    <a:pt x="515" y="49"/>
                    <a:pt x="515" y="49"/>
                  </a:cubicBezTo>
                  <a:cubicBezTo>
                    <a:pt x="505" y="49"/>
                    <a:pt x="505" y="49"/>
                    <a:pt x="505" y="49"/>
                  </a:cubicBezTo>
                  <a:cubicBezTo>
                    <a:pt x="505" y="29"/>
                    <a:pt x="505" y="29"/>
                    <a:pt x="505" y="29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17" y="0"/>
                    <a:pt x="188" y="128"/>
                    <a:pt x="185" y="131"/>
                  </a:cubicBezTo>
                  <a:cubicBezTo>
                    <a:pt x="182" y="131"/>
                    <a:pt x="120" y="131"/>
                    <a:pt x="100" y="131"/>
                  </a:cubicBezTo>
                  <a:cubicBezTo>
                    <a:pt x="100" y="119"/>
                    <a:pt x="100" y="119"/>
                    <a:pt x="100" y="119"/>
                  </a:cubicBezTo>
                  <a:lnTo>
                    <a:pt x="0" y="119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6" name="Freeform 457"/>
            <p:cNvSpPr>
              <a:spLocks/>
            </p:cNvSpPr>
            <p:nvPr/>
          </p:nvSpPr>
          <p:spPr bwMode="auto">
            <a:xfrm>
              <a:off x="3087429" y="2308404"/>
              <a:ext cx="826577" cy="242165"/>
            </a:xfrm>
            <a:custGeom>
              <a:avLst/>
              <a:gdLst>
                <a:gd name="T0" fmla="*/ 393 w 393"/>
                <a:gd name="T1" fmla="*/ 0 h 104"/>
                <a:gd name="T2" fmla="*/ 293 w 393"/>
                <a:gd name="T3" fmla="*/ 0 h 104"/>
                <a:gd name="T4" fmla="*/ 293 w 393"/>
                <a:gd name="T5" fmla="*/ 11 h 104"/>
                <a:gd name="T6" fmla="*/ 246 w 393"/>
                <a:gd name="T7" fmla="*/ 11 h 104"/>
                <a:gd name="T8" fmla="*/ 178 w 393"/>
                <a:gd name="T9" fmla="*/ 84 h 104"/>
                <a:gd name="T10" fmla="*/ 100 w 393"/>
                <a:gd name="T11" fmla="*/ 84 h 104"/>
                <a:gd name="T12" fmla="*/ 100 w 393"/>
                <a:gd name="T13" fmla="*/ 71 h 104"/>
                <a:gd name="T14" fmla="*/ 0 w 393"/>
                <a:gd name="T15" fmla="*/ 71 h 104"/>
                <a:gd name="T16" fmla="*/ 0 w 393"/>
                <a:gd name="T17" fmla="*/ 104 h 104"/>
                <a:gd name="T18" fmla="*/ 100 w 393"/>
                <a:gd name="T19" fmla="*/ 104 h 104"/>
                <a:gd name="T20" fmla="*/ 100 w 393"/>
                <a:gd name="T21" fmla="*/ 95 h 104"/>
                <a:gd name="T22" fmla="*/ 183 w 393"/>
                <a:gd name="T23" fmla="*/ 95 h 104"/>
                <a:gd name="T24" fmla="*/ 251 w 393"/>
                <a:gd name="T25" fmla="*/ 22 h 104"/>
                <a:gd name="T26" fmla="*/ 293 w 393"/>
                <a:gd name="T27" fmla="*/ 22 h 104"/>
                <a:gd name="T28" fmla="*/ 293 w 393"/>
                <a:gd name="T29" fmla="*/ 33 h 104"/>
                <a:gd name="T30" fmla="*/ 393 w 393"/>
                <a:gd name="T31" fmla="*/ 33 h 104"/>
                <a:gd name="T32" fmla="*/ 393 w 393"/>
                <a:gd name="T3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3" h="104">
                  <a:moveTo>
                    <a:pt x="393" y="0"/>
                  </a:moveTo>
                  <a:cubicBezTo>
                    <a:pt x="293" y="0"/>
                    <a:pt x="293" y="0"/>
                    <a:pt x="293" y="0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46" y="11"/>
                    <a:pt x="246" y="11"/>
                    <a:pt x="246" y="11"/>
                  </a:cubicBezTo>
                  <a:cubicBezTo>
                    <a:pt x="246" y="11"/>
                    <a:pt x="181" y="81"/>
                    <a:pt x="178" y="84"/>
                  </a:cubicBezTo>
                  <a:cubicBezTo>
                    <a:pt x="174" y="84"/>
                    <a:pt x="117" y="84"/>
                    <a:pt x="100" y="84"/>
                  </a:cubicBezTo>
                  <a:cubicBezTo>
                    <a:pt x="100" y="71"/>
                    <a:pt x="100" y="71"/>
                    <a:pt x="10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3" y="95"/>
                    <a:pt x="248" y="26"/>
                    <a:pt x="251" y="22"/>
                  </a:cubicBezTo>
                  <a:cubicBezTo>
                    <a:pt x="254" y="22"/>
                    <a:pt x="281" y="22"/>
                    <a:pt x="293" y="22"/>
                  </a:cubicBezTo>
                  <a:cubicBezTo>
                    <a:pt x="293" y="33"/>
                    <a:pt x="293" y="33"/>
                    <a:pt x="293" y="33"/>
                  </a:cubicBezTo>
                  <a:cubicBezTo>
                    <a:pt x="393" y="33"/>
                    <a:pt x="393" y="33"/>
                    <a:pt x="393" y="33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7" name="Freeform 458"/>
            <p:cNvSpPr>
              <a:spLocks/>
            </p:cNvSpPr>
            <p:nvPr/>
          </p:nvSpPr>
          <p:spPr bwMode="auto">
            <a:xfrm>
              <a:off x="3087429" y="2473785"/>
              <a:ext cx="826577" cy="231337"/>
            </a:xfrm>
            <a:custGeom>
              <a:avLst/>
              <a:gdLst>
                <a:gd name="T0" fmla="*/ 393 w 393"/>
                <a:gd name="T1" fmla="*/ 0 h 99"/>
                <a:gd name="T2" fmla="*/ 293 w 393"/>
                <a:gd name="T3" fmla="*/ 0 h 99"/>
                <a:gd name="T4" fmla="*/ 293 w 393"/>
                <a:gd name="T5" fmla="*/ 10 h 99"/>
                <a:gd name="T6" fmla="*/ 234 w 393"/>
                <a:gd name="T7" fmla="*/ 10 h 99"/>
                <a:gd name="T8" fmla="*/ 172 w 393"/>
                <a:gd name="T9" fmla="*/ 77 h 99"/>
                <a:gd name="T10" fmla="*/ 100 w 393"/>
                <a:gd name="T11" fmla="*/ 77 h 99"/>
                <a:gd name="T12" fmla="*/ 100 w 393"/>
                <a:gd name="T13" fmla="*/ 66 h 99"/>
                <a:gd name="T14" fmla="*/ 0 w 393"/>
                <a:gd name="T15" fmla="*/ 66 h 99"/>
                <a:gd name="T16" fmla="*/ 0 w 393"/>
                <a:gd name="T17" fmla="*/ 99 h 99"/>
                <a:gd name="T18" fmla="*/ 100 w 393"/>
                <a:gd name="T19" fmla="*/ 99 h 99"/>
                <a:gd name="T20" fmla="*/ 100 w 393"/>
                <a:gd name="T21" fmla="*/ 88 h 99"/>
                <a:gd name="T22" fmla="*/ 177 w 393"/>
                <a:gd name="T23" fmla="*/ 88 h 99"/>
                <a:gd name="T24" fmla="*/ 239 w 393"/>
                <a:gd name="T25" fmla="*/ 21 h 99"/>
                <a:gd name="T26" fmla="*/ 293 w 393"/>
                <a:gd name="T27" fmla="*/ 21 h 99"/>
                <a:gd name="T28" fmla="*/ 293 w 393"/>
                <a:gd name="T29" fmla="*/ 33 h 99"/>
                <a:gd name="T30" fmla="*/ 393 w 393"/>
                <a:gd name="T31" fmla="*/ 33 h 99"/>
                <a:gd name="T32" fmla="*/ 393 w 393"/>
                <a:gd name="T3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3" h="99">
                  <a:moveTo>
                    <a:pt x="393" y="0"/>
                  </a:moveTo>
                  <a:cubicBezTo>
                    <a:pt x="293" y="0"/>
                    <a:pt x="293" y="0"/>
                    <a:pt x="293" y="0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4" y="10"/>
                    <a:pt x="175" y="73"/>
                    <a:pt x="172" y="77"/>
                  </a:cubicBezTo>
                  <a:cubicBezTo>
                    <a:pt x="168" y="77"/>
                    <a:pt x="119" y="77"/>
                    <a:pt x="100" y="77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8"/>
                    <a:pt x="236" y="24"/>
                    <a:pt x="239" y="21"/>
                  </a:cubicBezTo>
                  <a:cubicBezTo>
                    <a:pt x="243" y="21"/>
                    <a:pt x="279" y="21"/>
                    <a:pt x="293" y="21"/>
                  </a:cubicBezTo>
                  <a:cubicBezTo>
                    <a:pt x="293" y="33"/>
                    <a:pt x="293" y="33"/>
                    <a:pt x="293" y="33"/>
                  </a:cubicBezTo>
                  <a:cubicBezTo>
                    <a:pt x="393" y="33"/>
                    <a:pt x="393" y="33"/>
                    <a:pt x="393" y="33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8" name="Rectangle 459"/>
            <p:cNvSpPr>
              <a:spLocks noChangeArrowheads="1"/>
            </p:cNvSpPr>
            <p:nvPr/>
          </p:nvSpPr>
          <p:spPr bwMode="auto">
            <a:xfrm>
              <a:off x="3704024" y="2632274"/>
              <a:ext cx="209981" cy="76784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9" name="Freeform 460"/>
            <p:cNvSpPr>
              <a:spLocks noEditPoints="1"/>
            </p:cNvSpPr>
            <p:nvPr/>
          </p:nvSpPr>
          <p:spPr bwMode="auto">
            <a:xfrm>
              <a:off x="3493155" y="2748435"/>
              <a:ext cx="420851" cy="110254"/>
            </a:xfrm>
            <a:custGeom>
              <a:avLst/>
              <a:gdLst>
                <a:gd name="T0" fmla="*/ 200 w 200"/>
                <a:gd name="T1" fmla="*/ 38 h 47"/>
                <a:gd name="T2" fmla="*/ 200 w 200"/>
                <a:gd name="T3" fmla="*/ 5 h 47"/>
                <a:gd name="T4" fmla="*/ 100 w 200"/>
                <a:gd name="T5" fmla="*/ 5 h 47"/>
                <a:gd name="T6" fmla="*/ 100 w 200"/>
                <a:gd name="T7" fmla="*/ 18 h 47"/>
                <a:gd name="T8" fmla="*/ 46 w 200"/>
                <a:gd name="T9" fmla="*/ 18 h 47"/>
                <a:gd name="T10" fmla="*/ 24 w 200"/>
                <a:gd name="T11" fmla="*/ 0 h 47"/>
                <a:gd name="T12" fmla="*/ 0 w 200"/>
                <a:gd name="T13" fmla="*/ 24 h 47"/>
                <a:gd name="T14" fmla="*/ 24 w 200"/>
                <a:gd name="T15" fmla="*/ 47 h 47"/>
                <a:gd name="T16" fmla="*/ 47 w 200"/>
                <a:gd name="T17" fmla="*/ 29 h 47"/>
                <a:gd name="T18" fmla="*/ 100 w 200"/>
                <a:gd name="T19" fmla="*/ 29 h 47"/>
                <a:gd name="T20" fmla="*/ 100 w 200"/>
                <a:gd name="T21" fmla="*/ 38 h 47"/>
                <a:gd name="T22" fmla="*/ 200 w 200"/>
                <a:gd name="T23" fmla="*/ 38 h 47"/>
                <a:gd name="T24" fmla="*/ 24 w 200"/>
                <a:gd name="T25" fmla="*/ 34 h 47"/>
                <a:gd name="T26" fmla="*/ 14 w 200"/>
                <a:gd name="T27" fmla="*/ 24 h 47"/>
                <a:gd name="T28" fmla="*/ 24 w 200"/>
                <a:gd name="T29" fmla="*/ 14 h 47"/>
                <a:gd name="T30" fmla="*/ 33 w 200"/>
                <a:gd name="T31" fmla="*/ 24 h 47"/>
                <a:gd name="T32" fmla="*/ 24 w 200"/>
                <a:gd name="T33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47">
                  <a:moveTo>
                    <a:pt x="200" y="38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4" y="8"/>
                    <a:pt x="35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5" y="47"/>
                    <a:pt x="44" y="40"/>
                    <a:pt x="47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38"/>
                    <a:pt x="100" y="38"/>
                    <a:pt x="100" y="38"/>
                  </a:cubicBezTo>
                  <a:lnTo>
                    <a:pt x="200" y="38"/>
                  </a:lnTo>
                  <a:close/>
                  <a:moveTo>
                    <a:pt x="24" y="34"/>
                  </a:moveTo>
                  <a:cubicBezTo>
                    <a:pt x="18" y="34"/>
                    <a:pt x="14" y="29"/>
                    <a:pt x="14" y="24"/>
                  </a:cubicBezTo>
                  <a:cubicBezTo>
                    <a:pt x="14" y="19"/>
                    <a:pt x="18" y="14"/>
                    <a:pt x="24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29"/>
                    <a:pt x="29" y="34"/>
                    <a:pt x="24" y="3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60" name="Freeform 461"/>
            <p:cNvSpPr>
              <a:spLocks/>
            </p:cNvSpPr>
            <p:nvPr/>
          </p:nvSpPr>
          <p:spPr bwMode="auto">
            <a:xfrm>
              <a:off x="2839190" y="3268203"/>
              <a:ext cx="1074816" cy="886953"/>
            </a:xfrm>
            <a:custGeom>
              <a:avLst/>
              <a:gdLst>
                <a:gd name="T0" fmla="*/ 411 w 511"/>
                <a:gd name="T1" fmla="*/ 9 h 381"/>
                <a:gd name="T2" fmla="*/ 274 w 511"/>
                <a:gd name="T3" fmla="*/ 9 h 381"/>
                <a:gd name="T4" fmla="*/ 234 w 511"/>
                <a:gd name="T5" fmla="*/ 49 h 381"/>
                <a:gd name="T6" fmla="*/ 77 w 511"/>
                <a:gd name="T7" fmla="*/ 49 h 381"/>
                <a:gd name="T8" fmla="*/ 77 w 511"/>
                <a:gd name="T9" fmla="*/ 228 h 381"/>
                <a:gd name="T10" fmla="*/ 14 w 511"/>
                <a:gd name="T11" fmla="*/ 228 h 381"/>
                <a:gd name="T12" fmla="*/ 14 w 511"/>
                <a:gd name="T13" fmla="*/ 268 h 381"/>
                <a:gd name="T14" fmla="*/ 0 w 511"/>
                <a:gd name="T15" fmla="*/ 268 h 381"/>
                <a:gd name="T16" fmla="*/ 0 w 511"/>
                <a:gd name="T17" fmla="*/ 381 h 381"/>
                <a:gd name="T18" fmla="*/ 37 w 511"/>
                <a:gd name="T19" fmla="*/ 381 h 381"/>
                <a:gd name="T20" fmla="*/ 37 w 511"/>
                <a:gd name="T21" fmla="*/ 268 h 381"/>
                <a:gd name="T22" fmla="*/ 25 w 511"/>
                <a:gd name="T23" fmla="*/ 268 h 381"/>
                <a:gd name="T24" fmla="*/ 25 w 511"/>
                <a:gd name="T25" fmla="*/ 239 h 381"/>
                <a:gd name="T26" fmla="*/ 88 w 511"/>
                <a:gd name="T27" fmla="*/ 239 h 381"/>
                <a:gd name="T28" fmla="*/ 88 w 511"/>
                <a:gd name="T29" fmla="*/ 60 h 381"/>
                <a:gd name="T30" fmla="*/ 239 w 511"/>
                <a:gd name="T31" fmla="*/ 60 h 381"/>
                <a:gd name="T32" fmla="*/ 279 w 511"/>
                <a:gd name="T33" fmla="*/ 20 h 381"/>
                <a:gd name="T34" fmla="*/ 411 w 511"/>
                <a:gd name="T35" fmla="*/ 20 h 381"/>
                <a:gd name="T36" fmla="*/ 411 w 511"/>
                <a:gd name="T37" fmla="*/ 33 h 381"/>
                <a:gd name="T38" fmla="*/ 511 w 511"/>
                <a:gd name="T39" fmla="*/ 33 h 381"/>
                <a:gd name="T40" fmla="*/ 511 w 511"/>
                <a:gd name="T41" fmla="*/ 0 h 381"/>
                <a:gd name="T42" fmla="*/ 411 w 511"/>
                <a:gd name="T43" fmla="*/ 0 h 381"/>
                <a:gd name="T44" fmla="*/ 411 w 511"/>
                <a:gd name="T45" fmla="*/ 9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1" h="381">
                  <a:moveTo>
                    <a:pt x="411" y="9"/>
                  </a:moveTo>
                  <a:cubicBezTo>
                    <a:pt x="274" y="9"/>
                    <a:pt x="274" y="9"/>
                    <a:pt x="274" y="9"/>
                  </a:cubicBezTo>
                  <a:cubicBezTo>
                    <a:pt x="274" y="9"/>
                    <a:pt x="237" y="46"/>
                    <a:pt x="234" y="49"/>
                  </a:cubicBezTo>
                  <a:cubicBezTo>
                    <a:pt x="230" y="49"/>
                    <a:pt x="77" y="49"/>
                    <a:pt x="77" y="49"/>
                  </a:cubicBezTo>
                  <a:cubicBezTo>
                    <a:pt x="77" y="49"/>
                    <a:pt x="77" y="217"/>
                    <a:pt x="77" y="228"/>
                  </a:cubicBezTo>
                  <a:cubicBezTo>
                    <a:pt x="68" y="228"/>
                    <a:pt x="14" y="228"/>
                    <a:pt x="14" y="228"/>
                  </a:cubicBezTo>
                  <a:cubicBezTo>
                    <a:pt x="14" y="268"/>
                    <a:pt x="14" y="268"/>
                    <a:pt x="14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37" y="268"/>
                    <a:pt x="37" y="268"/>
                    <a:pt x="37" y="268"/>
                  </a:cubicBezTo>
                  <a:cubicBezTo>
                    <a:pt x="25" y="268"/>
                    <a:pt x="25" y="268"/>
                    <a:pt x="25" y="268"/>
                  </a:cubicBezTo>
                  <a:cubicBezTo>
                    <a:pt x="25" y="259"/>
                    <a:pt x="25" y="244"/>
                    <a:pt x="25" y="239"/>
                  </a:cubicBezTo>
                  <a:cubicBezTo>
                    <a:pt x="34" y="239"/>
                    <a:pt x="88" y="239"/>
                    <a:pt x="88" y="239"/>
                  </a:cubicBezTo>
                  <a:cubicBezTo>
                    <a:pt x="88" y="239"/>
                    <a:pt x="88" y="70"/>
                    <a:pt x="88" y="60"/>
                  </a:cubicBezTo>
                  <a:cubicBezTo>
                    <a:pt x="98" y="60"/>
                    <a:pt x="239" y="60"/>
                    <a:pt x="239" y="60"/>
                  </a:cubicBezTo>
                  <a:cubicBezTo>
                    <a:pt x="239" y="60"/>
                    <a:pt x="276" y="23"/>
                    <a:pt x="279" y="20"/>
                  </a:cubicBezTo>
                  <a:cubicBezTo>
                    <a:pt x="282" y="20"/>
                    <a:pt x="384" y="20"/>
                    <a:pt x="411" y="20"/>
                  </a:cubicBezTo>
                  <a:cubicBezTo>
                    <a:pt x="411" y="33"/>
                    <a:pt x="411" y="33"/>
                    <a:pt x="411" y="3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411" y="0"/>
                    <a:pt x="411" y="0"/>
                    <a:pt x="411" y="0"/>
                  </a:cubicBezTo>
                  <a:lnTo>
                    <a:pt x="411" y="9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61" name="Freeform 462"/>
            <p:cNvSpPr>
              <a:spLocks noEditPoints="1"/>
            </p:cNvSpPr>
            <p:nvPr/>
          </p:nvSpPr>
          <p:spPr bwMode="auto">
            <a:xfrm>
              <a:off x="1029440" y="3014226"/>
              <a:ext cx="4607119" cy="498111"/>
            </a:xfrm>
            <a:custGeom>
              <a:avLst/>
              <a:gdLst>
                <a:gd name="T0" fmla="*/ 2190 w 2190"/>
                <a:gd name="T1" fmla="*/ 214 h 214"/>
                <a:gd name="T2" fmla="*/ 2190 w 2190"/>
                <a:gd name="T3" fmla="*/ 181 h 214"/>
                <a:gd name="T4" fmla="*/ 2090 w 2190"/>
                <a:gd name="T5" fmla="*/ 181 h 214"/>
                <a:gd name="T6" fmla="*/ 2090 w 2190"/>
                <a:gd name="T7" fmla="*/ 195 h 214"/>
                <a:gd name="T8" fmla="*/ 1585 w 2190"/>
                <a:gd name="T9" fmla="*/ 195 h 214"/>
                <a:gd name="T10" fmla="*/ 1479 w 2190"/>
                <a:gd name="T11" fmla="*/ 85 h 214"/>
                <a:gd name="T12" fmla="*/ 879 w 2190"/>
                <a:gd name="T13" fmla="*/ 85 h 214"/>
                <a:gd name="T14" fmla="*/ 853 w 2190"/>
                <a:gd name="T15" fmla="*/ 59 h 214"/>
                <a:gd name="T16" fmla="*/ 728 w 2190"/>
                <a:gd name="T17" fmla="*/ 59 h 214"/>
                <a:gd name="T18" fmla="*/ 689 w 2190"/>
                <a:gd name="T19" fmla="*/ 20 h 214"/>
                <a:gd name="T20" fmla="*/ 46 w 2190"/>
                <a:gd name="T21" fmla="*/ 20 h 214"/>
                <a:gd name="T22" fmla="*/ 23 w 2190"/>
                <a:gd name="T23" fmla="*/ 0 h 214"/>
                <a:gd name="T24" fmla="*/ 0 w 2190"/>
                <a:gd name="T25" fmla="*/ 23 h 214"/>
                <a:gd name="T26" fmla="*/ 23 w 2190"/>
                <a:gd name="T27" fmla="*/ 47 h 214"/>
                <a:gd name="T28" fmla="*/ 45 w 2190"/>
                <a:gd name="T29" fmla="*/ 31 h 214"/>
                <a:gd name="T30" fmla="*/ 684 w 2190"/>
                <a:gd name="T31" fmla="*/ 31 h 214"/>
                <a:gd name="T32" fmla="*/ 723 w 2190"/>
                <a:gd name="T33" fmla="*/ 70 h 214"/>
                <a:gd name="T34" fmla="*/ 849 w 2190"/>
                <a:gd name="T35" fmla="*/ 70 h 214"/>
                <a:gd name="T36" fmla="*/ 874 w 2190"/>
                <a:gd name="T37" fmla="*/ 95 h 214"/>
                <a:gd name="T38" fmla="*/ 1474 w 2190"/>
                <a:gd name="T39" fmla="*/ 95 h 214"/>
                <a:gd name="T40" fmla="*/ 1580 w 2190"/>
                <a:gd name="T41" fmla="*/ 206 h 214"/>
                <a:gd name="T42" fmla="*/ 2090 w 2190"/>
                <a:gd name="T43" fmla="*/ 206 h 214"/>
                <a:gd name="T44" fmla="*/ 2090 w 2190"/>
                <a:gd name="T45" fmla="*/ 214 h 214"/>
                <a:gd name="T46" fmla="*/ 2190 w 2190"/>
                <a:gd name="T47" fmla="*/ 214 h 214"/>
                <a:gd name="T48" fmla="*/ 23 w 2190"/>
                <a:gd name="T49" fmla="*/ 33 h 214"/>
                <a:gd name="T50" fmla="*/ 13 w 2190"/>
                <a:gd name="T51" fmla="*/ 23 h 214"/>
                <a:gd name="T52" fmla="*/ 23 w 2190"/>
                <a:gd name="T53" fmla="*/ 14 h 214"/>
                <a:gd name="T54" fmla="*/ 33 w 2190"/>
                <a:gd name="T55" fmla="*/ 23 h 214"/>
                <a:gd name="T56" fmla="*/ 23 w 2190"/>
                <a:gd name="T57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0" h="214">
                  <a:moveTo>
                    <a:pt x="2190" y="214"/>
                  </a:moveTo>
                  <a:cubicBezTo>
                    <a:pt x="2190" y="181"/>
                    <a:pt x="2190" y="181"/>
                    <a:pt x="2190" y="181"/>
                  </a:cubicBezTo>
                  <a:cubicBezTo>
                    <a:pt x="2090" y="181"/>
                    <a:pt x="2090" y="181"/>
                    <a:pt x="2090" y="181"/>
                  </a:cubicBezTo>
                  <a:cubicBezTo>
                    <a:pt x="2090" y="195"/>
                    <a:pt x="2090" y="195"/>
                    <a:pt x="2090" y="195"/>
                  </a:cubicBezTo>
                  <a:cubicBezTo>
                    <a:pt x="2038" y="195"/>
                    <a:pt x="1589" y="195"/>
                    <a:pt x="1585" y="195"/>
                  </a:cubicBezTo>
                  <a:cubicBezTo>
                    <a:pt x="1581" y="192"/>
                    <a:pt x="1479" y="85"/>
                    <a:pt x="1479" y="85"/>
                  </a:cubicBezTo>
                  <a:cubicBezTo>
                    <a:pt x="1479" y="85"/>
                    <a:pt x="883" y="85"/>
                    <a:pt x="879" y="85"/>
                  </a:cubicBezTo>
                  <a:cubicBezTo>
                    <a:pt x="876" y="82"/>
                    <a:pt x="853" y="59"/>
                    <a:pt x="853" y="59"/>
                  </a:cubicBezTo>
                  <a:cubicBezTo>
                    <a:pt x="853" y="59"/>
                    <a:pt x="732" y="59"/>
                    <a:pt x="728" y="59"/>
                  </a:cubicBezTo>
                  <a:cubicBezTo>
                    <a:pt x="725" y="56"/>
                    <a:pt x="689" y="20"/>
                    <a:pt x="68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4" y="8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4" y="47"/>
                    <a:pt x="42" y="40"/>
                    <a:pt x="45" y="31"/>
                  </a:cubicBezTo>
                  <a:cubicBezTo>
                    <a:pt x="106" y="31"/>
                    <a:pt x="680" y="31"/>
                    <a:pt x="684" y="31"/>
                  </a:cubicBezTo>
                  <a:cubicBezTo>
                    <a:pt x="687" y="33"/>
                    <a:pt x="723" y="70"/>
                    <a:pt x="723" y="70"/>
                  </a:cubicBezTo>
                  <a:cubicBezTo>
                    <a:pt x="723" y="70"/>
                    <a:pt x="844" y="70"/>
                    <a:pt x="849" y="70"/>
                  </a:cubicBezTo>
                  <a:cubicBezTo>
                    <a:pt x="851" y="73"/>
                    <a:pt x="874" y="95"/>
                    <a:pt x="874" y="95"/>
                  </a:cubicBezTo>
                  <a:cubicBezTo>
                    <a:pt x="874" y="95"/>
                    <a:pt x="1470" y="95"/>
                    <a:pt x="1474" y="95"/>
                  </a:cubicBezTo>
                  <a:cubicBezTo>
                    <a:pt x="1477" y="99"/>
                    <a:pt x="1580" y="206"/>
                    <a:pt x="1580" y="206"/>
                  </a:cubicBezTo>
                  <a:cubicBezTo>
                    <a:pt x="2090" y="206"/>
                    <a:pt x="2090" y="206"/>
                    <a:pt x="2090" y="206"/>
                  </a:cubicBezTo>
                  <a:cubicBezTo>
                    <a:pt x="2090" y="214"/>
                    <a:pt x="2090" y="214"/>
                    <a:pt x="2090" y="214"/>
                  </a:cubicBezTo>
                  <a:lnTo>
                    <a:pt x="2190" y="214"/>
                  </a:lnTo>
                  <a:close/>
                  <a:moveTo>
                    <a:pt x="23" y="33"/>
                  </a:moveTo>
                  <a:cubicBezTo>
                    <a:pt x="18" y="33"/>
                    <a:pt x="13" y="29"/>
                    <a:pt x="13" y="23"/>
                  </a:cubicBez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3"/>
                  </a:cubicBezTo>
                  <a:cubicBezTo>
                    <a:pt x="33" y="29"/>
                    <a:pt x="28" y="33"/>
                    <a:pt x="23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62" name="Rectangle 463"/>
            <p:cNvSpPr>
              <a:spLocks noChangeArrowheads="1"/>
            </p:cNvSpPr>
            <p:nvPr/>
          </p:nvSpPr>
          <p:spPr bwMode="auto">
            <a:xfrm>
              <a:off x="5426579" y="3286907"/>
              <a:ext cx="209981" cy="76784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63" name="Freeform 464"/>
            <p:cNvSpPr>
              <a:spLocks noEditPoints="1"/>
            </p:cNvSpPr>
            <p:nvPr/>
          </p:nvSpPr>
          <p:spPr bwMode="auto">
            <a:xfrm>
              <a:off x="3704024" y="3102822"/>
              <a:ext cx="1932534" cy="114192"/>
            </a:xfrm>
            <a:custGeom>
              <a:avLst/>
              <a:gdLst>
                <a:gd name="T0" fmla="*/ 919 w 919"/>
                <a:gd name="T1" fmla="*/ 8 h 49"/>
                <a:gd name="T2" fmla="*/ 819 w 919"/>
                <a:gd name="T3" fmla="*/ 8 h 49"/>
                <a:gd name="T4" fmla="*/ 819 w 919"/>
                <a:gd name="T5" fmla="*/ 21 h 49"/>
                <a:gd name="T6" fmla="*/ 388 w 919"/>
                <a:gd name="T7" fmla="*/ 21 h 49"/>
                <a:gd name="T8" fmla="*/ 365 w 919"/>
                <a:gd name="T9" fmla="*/ 1 h 49"/>
                <a:gd name="T10" fmla="*/ 341 w 919"/>
                <a:gd name="T11" fmla="*/ 21 h 49"/>
                <a:gd name="T12" fmla="*/ 100 w 919"/>
                <a:gd name="T13" fmla="*/ 21 h 49"/>
                <a:gd name="T14" fmla="*/ 100 w 919"/>
                <a:gd name="T15" fmla="*/ 0 h 49"/>
                <a:gd name="T16" fmla="*/ 0 w 919"/>
                <a:gd name="T17" fmla="*/ 0 h 49"/>
                <a:gd name="T18" fmla="*/ 0 w 919"/>
                <a:gd name="T19" fmla="*/ 33 h 49"/>
                <a:gd name="T20" fmla="*/ 100 w 919"/>
                <a:gd name="T21" fmla="*/ 33 h 49"/>
                <a:gd name="T22" fmla="*/ 100 w 919"/>
                <a:gd name="T23" fmla="*/ 32 h 49"/>
                <a:gd name="T24" fmla="*/ 342 w 919"/>
                <a:gd name="T25" fmla="*/ 32 h 49"/>
                <a:gd name="T26" fmla="*/ 365 w 919"/>
                <a:gd name="T27" fmla="*/ 49 h 49"/>
                <a:gd name="T28" fmla="*/ 387 w 919"/>
                <a:gd name="T29" fmla="*/ 32 h 49"/>
                <a:gd name="T30" fmla="*/ 819 w 919"/>
                <a:gd name="T31" fmla="*/ 32 h 49"/>
                <a:gd name="T32" fmla="*/ 819 w 919"/>
                <a:gd name="T33" fmla="*/ 42 h 49"/>
                <a:gd name="T34" fmla="*/ 919 w 919"/>
                <a:gd name="T35" fmla="*/ 42 h 49"/>
                <a:gd name="T36" fmla="*/ 919 w 919"/>
                <a:gd name="T37" fmla="*/ 8 h 49"/>
                <a:gd name="T38" fmla="*/ 365 w 919"/>
                <a:gd name="T39" fmla="*/ 35 h 49"/>
                <a:gd name="T40" fmla="*/ 355 w 919"/>
                <a:gd name="T41" fmla="*/ 25 h 49"/>
                <a:gd name="T42" fmla="*/ 365 w 919"/>
                <a:gd name="T43" fmla="*/ 15 h 49"/>
                <a:gd name="T44" fmla="*/ 374 w 919"/>
                <a:gd name="T45" fmla="*/ 25 h 49"/>
                <a:gd name="T46" fmla="*/ 365 w 919"/>
                <a:gd name="T4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9" h="49">
                  <a:moveTo>
                    <a:pt x="919" y="8"/>
                  </a:moveTo>
                  <a:cubicBezTo>
                    <a:pt x="819" y="8"/>
                    <a:pt x="819" y="8"/>
                    <a:pt x="819" y="8"/>
                  </a:cubicBezTo>
                  <a:cubicBezTo>
                    <a:pt x="819" y="21"/>
                    <a:pt x="819" y="21"/>
                    <a:pt x="819" y="21"/>
                  </a:cubicBezTo>
                  <a:cubicBezTo>
                    <a:pt x="388" y="21"/>
                    <a:pt x="388" y="21"/>
                    <a:pt x="388" y="21"/>
                  </a:cubicBezTo>
                  <a:cubicBezTo>
                    <a:pt x="386" y="10"/>
                    <a:pt x="376" y="1"/>
                    <a:pt x="365" y="1"/>
                  </a:cubicBezTo>
                  <a:cubicBezTo>
                    <a:pt x="353" y="1"/>
                    <a:pt x="343" y="10"/>
                    <a:pt x="341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5" y="42"/>
                    <a:pt x="354" y="49"/>
                    <a:pt x="365" y="49"/>
                  </a:cubicBezTo>
                  <a:cubicBezTo>
                    <a:pt x="375" y="49"/>
                    <a:pt x="384" y="42"/>
                    <a:pt x="387" y="32"/>
                  </a:cubicBezTo>
                  <a:cubicBezTo>
                    <a:pt x="819" y="32"/>
                    <a:pt x="819" y="32"/>
                    <a:pt x="819" y="32"/>
                  </a:cubicBezTo>
                  <a:cubicBezTo>
                    <a:pt x="819" y="42"/>
                    <a:pt x="819" y="42"/>
                    <a:pt x="819" y="42"/>
                  </a:cubicBezTo>
                  <a:cubicBezTo>
                    <a:pt x="919" y="42"/>
                    <a:pt x="919" y="42"/>
                    <a:pt x="919" y="42"/>
                  </a:cubicBezTo>
                  <a:lnTo>
                    <a:pt x="919" y="8"/>
                  </a:lnTo>
                  <a:close/>
                  <a:moveTo>
                    <a:pt x="365" y="35"/>
                  </a:moveTo>
                  <a:cubicBezTo>
                    <a:pt x="359" y="35"/>
                    <a:pt x="355" y="30"/>
                    <a:pt x="355" y="25"/>
                  </a:cubicBezTo>
                  <a:cubicBezTo>
                    <a:pt x="355" y="20"/>
                    <a:pt x="359" y="15"/>
                    <a:pt x="365" y="15"/>
                  </a:cubicBezTo>
                  <a:cubicBezTo>
                    <a:pt x="370" y="15"/>
                    <a:pt x="374" y="20"/>
                    <a:pt x="374" y="25"/>
                  </a:cubicBezTo>
                  <a:cubicBezTo>
                    <a:pt x="374" y="30"/>
                    <a:pt x="370" y="35"/>
                    <a:pt x="365" y="35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64" name="Freeform 465"/>
            <p:cNvSpPr>
              <a:spLocks/>
            </p:cNvSpPr>
            <p:nvPr/>
          </p:nvSpPr>
          <p:spPr bwMode="auto">
            <a:xfrm>
              <a:off x="3087429" y="2958114"/>
              <a:ext cx="2549131" cy="242165"/>
            </a:xfrm>
            <a:custGeom>
              <a:avLst/>
              <a:gdLst>
                <a:gd name="T0" fmla="*/ 1212 w 1212"/>
                <a:gd name="T1" fmla="*/ 0 h 104"/>
                <a:gd name="T2" fmla="*/ 1112 w 1212"/>
                <a:gd name="T3" fmla="*/ 0 h 104"/>
                <a:gd name="T4" fmla="*/ 1112 w 1212"/>
                <a:gd name="T5" fmla="*/ 14 h 104"/>
                <a:gd name="T6" fmla="*/ 438 w 1212"/>
                <a:gd name="T7" fmla="*/ 14 h 104"/>
                <a:gd name="T8" fmla="*/ 404 w 1212"/>
                <a:gd name="T9" fmla="*/ 48 h 104"/>
                <a:gd name="T10" fmla="*/ 155 w 1212"/>
                <a:gd name="T11" fmla="*/ 48 h 104"/>
                <a:gd name="T12" fmla="*/ 117 w 1212"/>
                <a:gd name="T13" fmla="*/ 85 h 104"/>
                <a:gd name="T14" fmla="*/ 100 w 1212"/>
                <a:gd name="T15" fmla="*/ 85 h 104"/>
                <a:gd name="T16" fmla="*/ 100 w 1212"/>
                <a:gd name="T17" fmla="*/ 70 h 104"/>
                <a:gd name="T18" fmla="*/ 0 w 1212"/>
                <a:gd name="T19" fmla="*/ 70 h 104"/>
                <a:gd name="T20" fmla="*/ 0 w 1212"/>
                <a:gd name="T21" fmla="*/ 104 h 104"/>
                <a:gd name="T22" fmla="*/ 100 w 1212"/>
                <a:gd name="T23" fmla="*/ 104 h 104"/>
                <a:gd name="T24" fmla="*/ 100 w 1212"/>
                <a:gd name="T25" fmla="*/ 96 h 104"/>
                <a:gd name="T26" fmla="*/ 122 w 1212"/>
                <a:gd name="T27" fmla="*/ 96 h 104"/>
                <a:gd name="T28" fmla="*/ 159 w 1212"/>
                <a:gd name="T29" fmla="*/ 59 h 104"/>
                <a:gd name="T30" fmla="*/ 408 w 1212"/>
                <a:gd name="T31" fmla="*/ 59 h 104"/>
                <a:gd name="T32" fmla="*/ 442 w 1212"/>
                <a:gd name="T33" fmla="*/ 25 h 104"/>
                <a:gd name="T34" fmla="*/ 1112 w 1212"/>
                <a:gd name="T35" fmla="*/ 25 h 104"/>
                <a:gd name="T36" fmla="*/ 1112 w 1212"/>
                <a:gd name="T37" fmla="*/ 33 h 104"/>
                <a:gd name="T38" fmla="*/ 1212 w 1212"/>
                <a:gd name="T39" fmla="*/ 33 h 104"/>
                <a:gd name="T40" fmla="*/ 1212 w 1212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2" h="104">
                  <a:moveTo>
                    <a:pt x="1212" y="0"/>
                  </a:moveTo>
                  <a:cubicBezTo>
                    <a:pt x="1112" y="0"/>
                    <a:pt x="1112" y="0"/>
                    <a:pt x="1112" y="0"/>
                  </a:cubicBezTo>
                  <a:cubicBezTo>
                    <a:pt x="1112" y="14"/>
                    <a:pt x="1112" y="14"/>
                    <a:pt x="1112" y="14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14"/>
                    <a:pt x="407" y="45"/>
                    <a:pt x="404" y="48"/>
                  </a:cubicBezTo>
                  <a:cubicBezTo>
                    <a:pt x="399" y="48"/>
                    <a:pt x="155" y="48"/>
                    <a:pt x="155" y="48"/>
                  </a:cubicBezTo>
                  <a:cubicBezTo>
                    <a:pt x="155" y="48"/>
                    <a:pt x="120" y="82"/>
                    <a:pt x="117" y="85"/>
                  </a:cubicBezTo>
                  <a:cubicBezTo>
                    <a:pt x="115" y="85"/>
                    <a:pt x="107" y="85"/>
                    <a:pt x="100" y="85"/>
                  </a:cubicBezTo>
                  <a:cubicBezTo>
                    <a:pt x="100" y="70"/>
                    <a:pt x="100" y="70"/>
                    <a:pt x="10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22" y="96"/>
                    <a:pt x="122" y="96"/>
                    <a:pt x="122" y="96"/>
                  </a:cubicBezTo>
                  <a:cubicBezTo>
                    <a:pt x="122" y="96"/>
                    <a:pt x="156" y="62"/>
                    <a:pt x="159" y="59"/>
                  </a:cubicBezTo>
                  <a:cubicBezTo>
                    <a:pt x="164" y="59"/>
                    <a:pt x="408" y="59"/>
                    <a:pt x="408" y="59"/>
                  </a:cubicBezTo>
                  <a:cubicBezTo>
                    <a:pt x="408" y="59"/>
                    <a:pt x="439" y="28"/>
                    <a:pt x="442" y="25"/>
                  </a:cubicBezTo>
                  <a:cubicBezTo>
                    <a:pt x="447" y="25"/>
                    <a:pt x="1057" y="25"/>
                    <a:pt x="1112" y="25"/>
                  </a:cubicBezTo>
                  <a:cubicBezTo>
                    <a:pt x="1112" y="33"/>
                    <a:pt x="1112" y="33"/>
                    <a:pt x="1112" y="33"/>
                  </a:cubicBezTo>
                  <a:cubicBezTo>
                    <a:pt x="1212" y="33"/>
                    <a:pt x="1212" y="33"/>
                    <a:pt x="1212" y="33"/>
                  </a:cubicBezTo>
                  <a:lnTo>
                    <a:pt x="1212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65" name="Rectangle 466"/>
            <p:cNvSpPr>
              <a:spLocks noChangeArrowheads="1"/>
            </p:cNvSpPr>
            <p:nvPr/>
          </p:nvSpPr>
          <p:spPr bwMode="auto">
            <a:xfrm>
              <a:off x="5426579" y="2795686"/>
              <a:ext cx="209981" cy="78752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66" name="Rectangle 467"/>
            <p:cNvSpPr>
              <a:spLocks noChangeArrowheads="1"/>
            </p:cNvSpPr>
            <p:nvPr/>
          </p:nvSpPr>
          <p:spPr bwMode="auto">
            <a:xfrm>
              <a:off x="5426579" y="2637196"/>
              <a:ext cx="209981" cy="78752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67" name="Rectangle 468"/>
            <p:cNvSpPr>
              <a:spLocks noChangeArrowheads="1"/>
            </p:cNvSpPr>
            <p:nvPr/>
          </p:nvSpPr>
          <p:spPr bwMode="auto">
            <a:xfrm>
              <a:off x="5426579" y="2473785"/>
              <a:ext cx="209981" cy="76784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68" name="Rectangle 469"/>
            <p:cNvSpPr>
              <a:spLocks noChangeArrowheads="1"/>
            </p:cNvSpPr>
            <p:nvPr/>
          </p:nvSpPr>
          <p:spPr bwMode="auto">
            <a:xfrm>
              <a:off x="5426579" y="2306436"/>
              <a:ext cx="209981" cy="76784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69" name="Freeform 470"/>
            <p:cNvSpPr>
              <a:spLocks/>
            </p:cNvSpPr>
            <p:nvPr/>
          </p:nvSpPr>
          <p:spPr bwMode="auto">
            <a:xfrm>
              <a:off x="2304450" y="3268203"/>
              <a:ext cx="2402323" cy="1431331"/>
            </a:xfrm>
            <a:custGeom>
              <a:avLst/>
              <a:gdLst>
                <a:gd name="T0" fmla="*/ 372 w 1142"/>
                <a:gd name="T1" fmla="*/ 14 h 615"/>
                <a:gd name="T2" fmla="*/ 298 w 1142"/>
                <a:gd name="T3" fmla="*/ 14 h 615"/>
                <a:gd name="T4" fmla="*/ 298 w 1142"/>
                <a:gd name="T5" fmla="*/ 184 h 615"/>
                <a:gd name="T6" fmla="*/ 237 w 1142"/>
                <a:gd name="T7" fmla="*/ 184 h 615"/>
                <a:gd name="T8" fmla="*/ 237 w 1142"/>
                <a:gd name="T9" fmla="*/ 228 h 615"/>
                <a:gd name="T10" fmla="*/ 37 w 1142"/>
                <a:gd name="T11" fmla="*/ 228 h 615"/>
                <a:gd name="T12" fmla="*/ 37 w 1142"/>
                <a:gd name="T13" fmla="*/ 268 h 615"/>
                <a:gd name="T14" fmla="*/ 0 w 1142"/>
                <a:gd name="T15" fmla="*/ 268 h 615"/>
                <a:gd name="T16" fmla="*/ 0 w 1142"/>
                <a:gd name="T17" fmla="*/ 381 h 615"/>
                <a:gd name="T18" fmla="*/ 37 w 1142"/>
                <a:gd name="T19" fmla="*/ 381 h 615"/>
                <a:gd name="T20" fmla="*/ 37 w 1142"/>
                <a:gd name="T21" fmla="*/ 476 h 615"/>
                <a:gd name="T22" fmla="*/ 176 w 1142"/>
                <a:gd name="T23" fmla="*/ 615 h 615"/>
                <a:gd name="T24" fmla="*/ 1089 w 1142"/>
                <a:gd name="T25" fmla="*/ 615 h 615"/>
                <a:gd name="T26" fmla="*/ 1131 w 1142"/>
                <a:gd name="T27" fmla="*/ 573 h 615"/>
                <a:gd name="T28" fmla="*/ 1131 w 1142"/>
                <a:gd name="T29" fmla="*/ 452 h 615"/>
                <a:gd name="T30" fmla="*/ 1142 w 1142"/>
                <a:gd name="T31" fmla="*/ 452 h 615"/>
                <a:gd name="T32" fmla="*/ 1142 w 1142"/>
                <a:gd name="T33" fmla="*/ 341 h 615"/>
                <a:gd name="T34" fmla="*/ 1111 w 1142"/>
                <a:gd name="T35" fmla="*/ 341 h 615"/>
                <a:gd name="T36" fmla="*/ 1111 w 1142"/>
                <a:gd name="T37" fmla="*/ 452 h 615"/>
                <a:gd name="T38" fmla="*/ 1120 w 1142"/>
                <a:gd name="T39" fmla="*/ 452 h 615"/>
                <a:gd name="T40" fmla="*/ 1120 w 1142"/>
                <a:gd name="T41" fmla="*/ 568 h 615"/>
                <a:gd name="T42" fmla="*/ 1084 w 1142"/>
                <a:gd name="T43" fmla="*/ 604 h 615"/>
                <a:gd name="T44" fmla="*/ 181 w 1142"/>
                <a:gd name="T45" fmla="*/ 604 h 615"/>
                <a:gd name="T46" fmla="*/ 48 w 1142"/>
                <a:gd name="T47" fmla="*/ 471 h 615"/>
                <a:gd name="T48" fmla="*/ 48 w 1142"/>
                <a:gd name="T49" fmla="*/ 239 h 615"/>
                <a:gd name="T50" fmla="*/ 248 w 1142"/>
                <a:gd name="T51" fmla="*/ 239 h 615"/>
                <a:gd name="T52" fmla="*/ 248 w 1142"/>
                <a:gd name="T53" fmla="*/ 195 h 615"/>
                <a:gd name="T54" fmla="*/ 309 w 1142"/>
                <a:gd name="T55" fmla="*/ 195 h 615"/>
                <a:gd name="T56" fmla="*/ 309 w 1142"/>
                <a:gd name="T57" fmla="*/ 25 h 615"/>
                <a:gd name="T58" fmla="*/ 372 w 1142"/>
                <a:gd name="T59" fmla="*/ 25 h 615"/>
                <a:gd name="T60" fmla="*/ 372 w 1142"/>
                <a:gd name="T61" fmla="*/ 33 h 615"/>
                <a:gd name="T62" fmla="*/ 472 w 1142"/>
                <a:gd name="T63" fmla="*/ 33 h 615"/>
                <a:gd name="T64" fmla="*/ 472 w 1142"/>
                <a:gd name="T65" fmla="*/ 0 h 615"/>
                <a:gd name="T66" fmla="*/ 372 w 1142"/>
                <a:gd name="T67" fmla="*/ 0 h 615"/>
                <a:gd name="T68" fmla="*/ 372 w 1142"/>
                <a:gd name="T69" fmla="*/ 14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42" h="615">
                  <a:moveTo>
                    <a:pt x="372" y="14"/>
                  </a:moveTo>
                  <a:cubicBezTo>
                    <a:pt x="298" y="14"/>
                    <a:pt x="298" y="14"/>
                    <a:pt x="298" y="14"/>
                  </a:cubicBezTo>
                  <a:cubicBezTo>
                    <a:pt x="298" y="14"/>
                    <a:pt x="298" y="174"/>
                    <a:pt x="298" y="184"/>
                  </a:cubicBezTo>
                  <a:cubicBezTo>
                    <a:pt x="289" y="184"/>
                    <a:pt x="237" y="184"/>
                    <a:pt x="237" y="184"/>
                  </a:cubicBezTo>
                  <a:cubicBezTo>
                    <a:pt x="237" y="184"/>
                    <a:pt x="237" y="219"/>
                    <a:pt x="237" y="228"/>
                  </a:cubicBezTo>
                  <a:cubicBezTo>
                    <a:pt x="226" y="228"/>
                    <a:pt x="37" y="228"/>
                    <a:pt x="37" y="228"/>
                  </a:cubicBezTo>
                  <a:cubicBezTo>
                    <a:pt x="37" y="268"/>
                    <a:pt x="37" y="268"/>
                    <a:pt x="37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37" y="476"/>
                    <a:pt x="37" y="476"/>
                    <a:pt x="37" y="476"/>
                  </a:cubicBezTo>
                  <a:cubicBezTo>
                    <a:pt x="176" y="615"/>
                    <a:pt x="176" y="615"/>
                    <a:pt x="176" y="615"/>
                  </a:cubicBezTo>
                  <a:cubicBezTo>
                    <a:pt x="1089" y="615"/>
                    <a:pt x="1089" y="615"/>
                    <a:pt x="1089" y="615"/>
                  </a:cubicBezTo>
                  <a:cubicBezTo>
                    <a:pt x="1131" y="573"/>
                    <a:pt x="1131" y="573"/>
                    <a:pt x="1131" y="573"/>
                  </a:cubicBezTo>
                  <a:cubicBezTo>
                    <a:pt x="1131" y="452"/>
                    <a:pt x="1131" y="452"/>
                    <a:pt x="1131" y="452"/>
                  </a:cubicBezTo>
                  <a:cubicBezTo>
                    <a:pt x="1142" y="452"/>
                    <a:pt x="1142" y="452"/>
                    <a:pt x="1142" y="452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11" y="341"/>
                    <a:pt x="1111" y="341"/>
                    <a:pt x="1111" y="341"/>
                  </a:cubicBezTo>
                  <a:cubicBezTo>
                    <a:pt x="1111" y="452"/>
                    <a:pt x="1111" y="452"/>
                    <a:pt x="1111" y="452"/>
                  </a:cubicBezTo>
                  <a:cubicBezTo>
                    <a:pt x="1120" y="452"/>
                    <a:pt x="1120" y="452"/>
                    <a:pt x="1120" y="452"/>
                  </a:cubicBezTo>
                  <a:cubicBezTo>
                    <a:pt x="1120" y="474"/>
                    <a:pt x="1120" y="564"/>
                    <a:pt x="1120" y="568"/>
                  </a:cubicBezTo>
                  <a:cubicBezTo>
                    <a:pt x="1117" y="571"/>
                    <a:pt x="1087" y="601"/>
                    <a:pt x="1084" y="604"/>
                  </a:cubicBezTo>
                  <a:cubicBezTo>
                    <a:pt x="1080" y="604"/>
                    <a:pt x="185" y="604"/>
                    <a:pt x="181" y="604"/>
                  </a:cubicBezTo>
                  <a:cubicBezTo>
                    <a:pt x="177" y="601"/>
                    <a:pt x="51" y="474"/>
                    <a:pt x="48" y="471"/>
                  </a:cubicBezTo>
                  <a:cubicBezTo>
                    <a:pt x="48" y="467"/>
                    <a:pt x="48" y="249"/>
                    <a:pt x="48" y="239"/>
                  </a:cubicBezTo>
                  <a:cubicBezTo>
                    <a:pt x="58" y="239"/>
                    <a:pt x="248" y="239"/>
                    <a:pt x="248" y="239"/>
                  </a:cubicBezTo>
                  <a:cubicBezTo>
                    <a:pt x="248" y="239"/>
                    <a:pt x="248" y="203"/>
                    <a:pt x="248" y="195"/>
                  </a:cubicBezTo>
                  <a:cubicBezTo>
                    <a:pt x="257" y="195"/>
                    <a:pt x="309" y="195"/>
                    <a:pt x="309" y="195"/>
                  </a:cubicBezTo>
                  <a:cubicBezTo>
                    <a:pt x="309" y="195"/>
                    <a:pt x="309" y="35"/>
                    <a:pt x="309" y="25"/>
                  </a:cubicBezTo>
                  <a:cubicBezTo>
                    <a:pt x="315" y="25"/>
                    <a:pt x="348" y="25"/>
                    <a:pt x="372" y="25"/>
                  </a:cubicBezTo>
                  <a:cubicBezTo>
                    <a:pt x="372" y="33"/>
                    <a:pt x="372" y="33"/>
                    <a:pt x="372" y="33"/>
                  </a:cubicBezTo>
                  <a:cubicBezTo>
                    <a:pt x="472" y="33"/>
                    <a:pt x="472" y="33"/>
                    <a:pt x="472" y="3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72" y="0"/>
                    <a:pt x="372" y="0"/>
                    <a:pt x="372" y="0"/>
                  </a:cubicBezTo>
                  <a:lnTo>
                    <a:pt x="372" y="14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70" name="Freeform 471"/>
            <p:cNvSpPr>
              <a:spLocks noEditPoints="1"/>
            </p:cNvSpPr>
            <p:nvPr/>
          </p:nvSpPr>
          <p:spPr bwMode="auto">
            <a:xfrm>
              <a:off x="3087429" y="3421771"/>
              <a:ext cx="969826" cy="414436"/>
            </a:xfrm>
            <a:custGeom>
              <a:avLst/>
              <a:gdLst>
                <a:gd name="T0" fmla="*/ 0 w 461"/>
                <a:gd name="T1" fmla="*/ 78 h 178"/>
                <a:gd name="T2" fmla="*/ 0 w 461"/>
                <a:gd name="T3" fmla="*/ 111 h 178"/>
                <a:gd name="T4" fmla="*/ 100 w 461"/>
                <a:gd name="T5" fmla="*/ 111 h 178"/>
                <a:gd name="T6" fmla="*/ 100 w 461"/>
                <a:gd name="T7" fmla="*/ 101 h 178"/>
                <a:gd name="T8" fmla="*/ 218 w 461"/>
                <a:gd name="T9" fmla="*/ 101 h 178"/>
                <a:gd name="T10" fmla="*/ 258 w 461"/>
                <a:gd name="T11" fmla="*/ 62 h 178"/>
                <a:gd name="T12" fmla="*/ 433 w 461"/>
                <a:gd name="T13" fmla="*/ 62 h 178"/>
                <a:gd name="T14" fmla="*/ 433 w 461"/>
                <a:gd name="T15" fmla="*/ 131 h 178"/>
                <a:gd name="T16" fmla="*/ 407 w 461"/>
                <a:gd name="T17" fmla="*/ 157 h 178"/>
                <a:gd name="T18" fmla="*/ 393 w 461"/>
                <a:gd name="T19" fmla="*/ 157 h 178"/>
                <a:gd name="T20" fmla="*/ 393 w 461"/>
                <a:gd name="T21" fmla="*/ 144 h 178"/>
                <a:gd name="T22" fmla="*/ 293 w 461"/>
                <a:gd name="T23" fmla="*/ 144 h 178"/>
                <a:gd name="T24" fmla="*/ 293 w 461"/>
                <a:gd name="T25" fmla="*/ 178 h 178"/>
                <a:gd name="T26" fmla="*/ 393 w 461"/>
                <a:gd name="T27" fmla="*/ 178 h 178"/>
                <a:gd name="T28" fmla="*/ 393 w 461"/>
                <a:gd name="T29" fmla="*/ 168 h 178"/>
                <a:gd name="T30" fmla="*/ 411 w 461"/>
                <a:gd name="T31" fmla="*/ 168 h 178"/>
                <a:gd name="T32" fmla="*/ 444 w 461"/>
                <a:gd name="T33" fmla="*/ 136 h 178"/>
                <a:gd name="T34" fmla="*/ 444 w 461"/>
                <a:gd name="T35" fmla="*/ 46 h 178"/>
                <a:gd name="T36" fmla="*/ 461 w 461"/>
                <a:gd name="T37" fmla="*/ 23 h 178"/>
                <a:gd name="T38" fmla="*/ 437 w 461"/>
                <a:gd name="T39" fmla="*/ 0 h 178"/>
                <a:gd name="T40" fmla="*/ 414 w 461"/>
                <a:gd name="T41" fmla="*/ 17 h 178"/>
                <a:gd name="T42" fmla="*/ 393 w 461"/>
                <a:gd name="T43" fmla="*/ 17 h 178"/>
                <a:gd name="T44" fmla="*/ 393 w 461"/>
                <a:gd name="T45" fmla="*/ 6 h 178"/>
                <a:gd name="T46" fmla="*/ 293 w 461"/>
                <a:gd name="T47" fmla="*/ 6 h 178"/>
                <a:gd name="T48" fmla="*/ 293 w 461"/>
                <a:gd name="T49" fmla="*/ 39 h 178"/>
                <a:gd name="T50" fmla="*/ 393 w 461"/>
                <a:gd name="T51" fmla="*/ 39 h 178"/>
                <a:gd name="T52" fmla="*/ 393 w 461"/>
                <a:gd name="T53" fmla="*/ 28 h 178"/>
                <a:gd name="T54" fmla="*/ 414 w 461"/>
                <a:gd name="T55" fmla="*/ 28 h 178"/>
                <a:gd name="T56" fmla="*/ 433 w 461"/>
                <a:gd name="T57" fmla="*/ 46 h 178"/>
                <a:gd name="T58" fmla="*/ 433 w 461"/>
                <a:gd name="T59" fmla="*/ 51 h 178"/>
                <a:gd name="T60" fmla="*/ 253 w 461"/>
                <a:gd name="T61" fmla="*/ 51 h 178"/>
                <a:gd name="T62" fmla="*/ 213 w 461"/>
                <a:gd name="T63" fmla="*/ 90 h 178"/>
                <a:gd name="T64" fmla="*/ 100 w 461"/>
                <a:gd name="T65" fmla="*/ 90 h 178"/>
                <a:gd name="T66" fmla="*/ 100 w 461"/>
                <a:gd name="T67" fmla="*/ 78 h 178"/>
                <a:gd name="T68" fmla="*/ 0 w 461"/>
                <a:gd name="T69" fmla="*/ 78 h 178"/>
                <a:gd name="T70" fmla="*/ 427 w 461"/>
                <a:gd name="T71" fmla="*/ 23 h 178"/>
                <a:gd name="T72" fmla="*/ 437 w 461"/>
                <a:gd name="T73" fmla="*/ 13 h 178"/>
                <a:gd name="T74" fmla="*/ 447 w 461"/>
                <a:gd name="T75" fmla="*/ 23 h 178"/>
                <a:gd name="T76" fmla="*/ 437 w 461"/>
                <a:gd name="T77" fmla="*/ 33 h 178"/>
                <a:gd name="T78" fmla="*/ 427 w 461"/>
                <a:gd name="T79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1" h="178">
                  <a:moveTo>
                    <a:pt x="0" y="78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218" y="101"/>
                    <a:pt x="218" y="101"/>
                    <a:pt x="218" y="101"/>
                  </a:cubicBezTo>
                  <a:cubicBezTo>
                    <a:pt x="218" y="101"/>
                    <a:pt x="255" y="65"/>
                    <a:pt x="258" y="62"/>
                  </a:cubicBezTo>
                  <a:cubicBezTo>
                    <a:pt x="262" y="62"/>
                    <a:pt x="409" y="62"/>
                    <a:pt x="433" y="62"/>
                  </a:cubicBezTo>
                  <a:cubicBezTo>
                    <a:pt x="433" y="87"/>
                    <a:pt x="433" y="128"/>
                    <a:pt x="433" y="131"/>
                  </a:cubicBezTo>
                  <a:cubicBezTo>
                    <a:pt x="430" y="134"/>
                    <a:pt x="409" y="154"/>
                    <a:pt x="407" y="157"/>
                  </a:cubicBezTo>
                  <a:cubicBezTo>
                    <a:pt x="404" y="157"/>
                    <a:pt x="397" y="157"/>
                    <a:pt x="393" y="157"/>
                  </a:cubicBezTo>
                  <a:cubicBezTo>
                    <a:pt x="393" y="144"/>
                    <a:pt x="393" y="144"/>
                    <a:pt x="393" y="144"/>
                  </a:cubicBezTo>
                  <a:cubicBezTo>
                    <a:pt x="293" y="144"/>
                    <a:pt x="293" y="144"/>
                    <a:pt x="293" y="144"/>
                  </a:cubicBezTo>
                  <a:cubicBezTo>
                    <a:pt x="293" y="178"/>
                    <a:pt x="293" y="178"/>
                    <a:pt x="293" y="178"/>
                  </a:cubicBezTo>
                  <a:cubicBezTo>
                    <a:pt x="393" y="178"/>
                    <a:pt x="393" y="178"/>
                    <a:pt x="393" y="178"/>
                  </a:cubicBezTo>
                  <a:cubicBezTo>
                    <a:pt x="393" y="168"/>
                    <a:pt x="393" y="168"/>
                    <a:pt x="393" y="168"/>
                  </a:cubicBezTo>
                  <a:cubicBezTo>
                    <a:pt x="411" y="168"/>
                    <a:pt x="411" y="168"/>
                    <a:pt x="411" y="168"/>
                  </a:cubicBezTo>
                  <a:cubicBezTo>
                    <a:pt x="444" y="136"/>
                    <a:pt x="444" y="136"/>
                    <a:pt x="444" y="136"/>
                  </a:cubicBezTo>
                  <a:cubicBezTo>
                    <a:pt x="444" y="46"/>
                    <a:pt x="444" y="46"/>
                    <a:pt x="444" y="46"/>
                  </a:cubicBezTo>
                  <a:cubicBezTo>
                    <a:pt x="453" y="43"/>
                    <a:pt x="461" y="34"/>
                    <a:pt x="461" y="23"/>
                  </a:cubicBezTo>
                  <a:cubicBezTo>
                    <a:pt x="461" y="10"/>
                    <a:pt x="450" y="0"/>
                    <a:pt x="437" y="0"/>
                  </a:cubicBezTo>
                  <a:cubicBezTo>
                    <a:pt x="426" y="0"/>
                    <a:pt x="417" y="7"/>
                    <a:pt x="414" y="17"/>
                  </a:cubicBezTo>
                  <a:cubicBezTo>
                    <a:pt x="393" y="17"/>
                    <a:pt x="393" y="17"/>
                    <a:pt x="393" y="17"/>
                  </a:cubicBezTo>
                  <a:cubicBezTo>
                    <a:pt x="393" y="6"/>
                    <a:pt x="393" y="6"/>
                    <a:pt x="393" y="6"/>
                  </a:cubicBezTo>
                  <a:cubicBezTo>
                    <a:pt x="293" y="6"/>
                    <a:pt x="293" y="6"/>
                    <a:pt x="293" y="6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393" y="39"/>
                    <a:pt x="393" y="39"/>
                    <a:pt x="393" y="39"/>
                  </a:cubicBezTo>
                  <a:cubicBezTo>
                    <a:pt x="393" y="28"/>
                    <a:pt x="393" y="28"/>
                    <a:pt x="393" y="28"/>
                  </a:cubicBezTo>
                  <a:cubicBezTo>
                    <a:pt x="414" y="28"/>
                    <a:pt x="414" y="28"/>
                    <a:pt x="414" y="28"/>
                  </a:cubicBezTo>
                  <a:cubicBezTo>
                    <a:pt x="416" y="37"/>
                    <a:pt x="423" y="44"/>
                    <a:pt x="433" y="46"/>
                  </a:cubicBezTo>
                  <a:cubicBezTo>
                    <a:pt x="433" y="47"/>
                    <a:pt x="433" y="49"/>
                    <a:pt x="433" y="51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1"/>
                    <a:pt x="216" y="88"/>
                    <a:pt x="213" y="90"/>
                  </a:cubicBezTo>
                  <a:cubicBezTo>
                    <a:pt x="210" y="90"/>
                    <a:pt x="126" y="90"/>
                    <a:pt x="100" y="90"/>
                  </a:cubicBezTo>
                  <a:cubicBezTo>
                    <a:pt x="100" y="78"/>
                    <a:pt x="100" y="78"/>
                    <a:pt x="100" y="78"/>
                  </a:cubicBezTo>
                  <a:lnTo>
                    <a:pt x="0" y="78"/>
                  </a:lnTo>
                  <a:close/>
                  <a:moveTo>
                    <a:pt x="427" y="23"/>
                  </a:moveTo>
                  <a:cubicBezTo>
                    <a:pt x="427" y="18"/>
                    <a:pt x="432" y="13"/>
                    <a:pt x="437" y="13"/>
                  </a:cubicBezTo>
                  <a:cubicBezTo>
                    <a:pt x="442" y="13"/>
                    <a:pt x="447" y="18"/>
                    <a:pt x="447" y="23"/>
                  </a:cubicBezTo>
                  <a:cubicBezTo>
                    <a:pt x="447" y="28"/>
                    <a:pt x="442" y="33"/>
                    <a:pt x="437" y="33"/>
                  </a:cubicBezTo>
                  <a:cubicBezTo>
                    <a:pt x="432" y="33"/>
                    <a:pt x="427" y="28"/>
                    <a:pt x="427" y="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71" name="Freeform 472"/>
            <p:cNvSpPr>
              <a:spLocks/>
            </p:cNvSpPr>
            <p:nvPr/>
          </p:nvSpPr>
          <p:spPr bwMode="auto">
            <a:xfrm>
              <a:off x="3087429" y="3598964"/>
              <a:ext cx="826577" cy="246103"/>
            </a:xfrm>
            <a:custGeom>
              <a:avLst/>
              <a:gdLst>
                <a:gd name="T0" fmla="*/ 0 w 393"/>
                <a:gd name="T1" fmla="*/ 106 h 106"/>
                <a:gd name="T2" fmla="*/ 100 w 393"/>
                <a:gd name="T3" fmla="*/ 106 h 106"/>
                <a:gd name="T4" fmla="*/ 100 w 393"/>
                <a:gd name="T5" fmla="*/ 95 h 106"/>
                <a:gd name="T6" fmla="*/ 214 w 393"/>
                <a:gd name="T7" fmla="*/ 95 h 106"/>
                <a:gd name="T8" fmla="*/ 282 w 393"/>
                <a:gd name="T9" fmla="*/ 27 h 106"/>
                <a:gd name="T10" fmla="*/ 293 w 393"/>
                <a:gd name="T11" fmla="*/ 27 h 106"/>
                <a:gd name="T12" fmla="*/ 293 w 393"/>
                <a:gd name="T13" fmla="*/ 34 h 106"/>
                <a:gd name="T14" fmla="*/ 393 w 393"/>
                <a:gd name="T15" fmla="*/ 34 h 106"/>
                <a:gd name="T16" fmla="*/ 393 w 393"/>
                <a:gd name="T17" fmla="*/ 0 h 106"/>
                <a:gd name="T18" fmla="*/ 293 w 393"/>
                <a:gd name="T19" fmla="*/ 0 h 106"/>
                <a:gd name="T20" fmla="*/ 293 w 393"/>
                <a:gd name="T21" fmla="*/ 16 h 106"/>
                <a:gd name="T22" fmla="*/ 278 w 393"/>
                <a:gd name="T23" fmla="*/ 16 h 106"/>
                <a:gd name="T24" fmla="*/ 210 w 393"/>
                <a:gd name="T25" fmla="*/ 84 h 106"/>
                <a:gd name="T26" fmla="*/ 100 w 393"/>
                <a:gd name="T27" fmla="*/ 84 h 106"/>
                <a:gd name="T28" fmla="*/ 100 w 393"/>
                <a:gd name="T29" fmla="*/ 73 h 106"/>
                <a:gd name="T30" fmla="*/ 0 w 393"/>
                <a:gd name="T31" fmla="*/ 73 h 106"/>
                <a:gd name="T32" fmla="*/ 0 w 393"/>
                <a:gd name="T3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3" h="106">
                  <a:moveTo>
                    <a:pt x="0" y="106"/>
                  </a:moveTo>
                  <a:cubicBezTo>
                    <a:pt x="100" y="106"/>
                    <a:pt x="100" y="106"/>
                    <a:pt x="100" y="106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214" y="95"/>
                    <a:pt x="214" y="95"/>
                    <a:pt x="214" y="95"/>
                  </a:cubicBezTo>
                  <a:cubicBezTo>
                    <a:pt x="214" y="95"/>
                    <a:pt x="279" y="30"/>
                    <a:pt x="282" y="27"/>
                  </a:cubicBezTo>
                  <a:cubicBezTo>
                    <a:pt x="284" y="27"/>
                    <a:pt x="289" y="27"/>
                    <a:pt x="293" y="27"/>
                  </a:cubicBezTo>
                  <a:cubicBezTo>
                    <a:pt x="293" y="34"/>
                    <a:pt x="293" y="34"/>
                    <a:pt x="293" y="34"/>
                  </a:cubicBezTo>
                  <a:cubicBezTo>
                    <a:pt x="393" y="34"/>
                    <a:pt x="393" y="34"/>
                    <a:pt x="393" y="34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93" y="16"/>
                    <a:pt x="293" y="16"/>
                    <a:pt x="293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16"/>
                    <a:pt x="213" y="81"/>
                    <a:pt x="210" y="84"/>
                  </a:cubicBezTo>
                  <a:cubicBezTo>
                    <a:pt x="206" y="84"/>
                    <a:pt x="124" y="84"/>
                    <a:pt x="100" y="84"/>
                  </a:cubicBezTo>
                  <a:cubicBezTo>
                    <a:pt x="100" y="73"/>
                    <a:pt x="100" y="73"/>
                    <a:pt x="100" y="73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72" name="Rectangle 473"/>
            <p:cNvSpPr>
              <a:spLocks noChangeArrowheads="1"/>
            </p:cNvSpPr>
            <p:nvPr/>
          </p:nvSpPr>
          <p:spPr bwMode="auto">
            <a:xfrm>
              <a:off x="3704024" y="1956970"/>
              <a:ext cx="1780" cy="2953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73" name="Rectangle 474"/>
            <p:cNvSpPr>
              <a:spLocks noChangeArrowheads="1"/>
            </p:cNvSpPr>
            <p:nvPr/>
          </p:nvSpPr>
          <p:spPr bwMode="auto">
            <a:xfrm>
              <a:off x="3970950" y="4061637"/>
              <a:ext cx="64951" cy="25889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74" name="Rectangle 475"/>
            <p:cNvSpPr>
              <a:spLocks noChangeArrowheads="1"/>
            </p:cNvSpPr>
            <p:nvPr/>
          </p:nvSpPr>
          <p:spPr bwMode="auto">
            <a:xfrm>
              <a:off x="4105302" y="4061637"/>
              <a:ext cx="64951" cy="25889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75" name="Rectangle 476"/>
            <p:cNvSpPr>
              <a:spLocks noChangeArrowheads="1"/>
            </p:cNvSpPr>
            <p:nvPr/>
          </p:nvSpPr>
          <p:spPr bwMode="auto">
            <a:xfrm>
              <a:off x="4233426" y="4061637"/>
              <a:ext cx="65841" cy="25889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76" name="Rectangle 477"/>
            <p:cNvSpPr>
              <a:spLocks noChangeArrowheads="1"/>
            </p:cNvSpPr>
            <p:nvPr/>
          </p:nvSpPr>
          <p:spPr bwMode="auto">
            <a:xfrm>
              <a:off x="4374895" y="4061637"/>
              <a:ext cx="63173" cy="25889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77" name="Rectangle 478"/>
            <p:cNvSpPr>
              <a:spLocks noChangeArrowheads="1"/>
            </p:cNvSpPr>
            <p:nvPr/>
          </p:nvSpPr>
          <p:spPr bwMode="auto">
            <a:xfrm>
              <a:off x="4496792" y="4061637"/>
              <a:ext cx="64951" cy="25889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78" name="Rectangle 479"/>
            <p:cNvSpPr>
              <a:spLocks noChangeArrowheads="1"/>
            </p:cNvSpPr>
            <p:nvPr/>
          </p:nvSpPr>
          <p:spPr bwMode="auto">
            <a:xfrm>
              <a:off x="4769944" y="4061637"/>
              <a:ext cx="65841" cy="25889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79" name="Rectangle 480"/>
            <p:cNvSpPr>
              <a:spLocks noChangeArrowheads="1"/>
            </p:cNvSpPr>
            <p:nvPr/>
          </p:nvSpPr>
          <p:spPr bwMode="auto">
            <a:xfrm>
              <a:off x="4902517" y="4061637"/>
              <a:ext cx="63173" cy="25889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80" name="Rectangle 481"/>
            <p:cNvSpPr>
              <a:spLocks noChangeArrowheads="1"/>
            </p:cNvSpPr>
            <p:nvPr/>
          </p:nvSpPr>
          <p:spPr bwMode="auto">
            <a:xfrm>
              <a:off x="5906154" y="4736941"/>
              <a:ext cx="107659" cy="161443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81" name="Rectangle 482"/>
            <p:cNvSpPr>
              <a:spLocks noChangeArrowheads="1"/>
            </p:cNvSpPr>
            <p:nvPr/>
          </p:nvSpPr>
          <p:spPr bwMode="auto">
            <a:xfrm>
              <a:off x="6120583" y="4736941"/>
              <a:ext cx="109439" cy="161443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82" name="Rectangle 483"/>
            <p:cNvSpPr>
              <a:spLocks noChangeArrowheads="1"/>
            </p:cNvSpPr>
            <p:nvPr/>
          </p:nvSpPr>
          <p:spPr bwMode="auto">
            <a:xfrm>
              <a:off x="6120583" y="4173858"/>
              <a:ext cx="109439" cy="163412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83" name="Freeform 484"/>
            <p:cNvSpPr>
              <a:spLocks noEditPoints="1"/>
            </p:cNvSpPr>
            <p:nvPr/>
          </p:nvSpPr>
          <p:spPr bwMode="auto">
            <a:xfrm>
              <a:off x="6015593" y="4390429"/>
              <a:ext cx="362128" cy="216570"/>
            </a:xfrm>
            <a:custGeom>
              <a:avLst/>
              <a:gdLst>
                <a:gd name="T0" fmla="*/ 0 w 172"/>
                <a:gd name="T1" fmla="*/ 93 h 93"/>
                <a:gd name="T2" fmla="*/ 52 w 172"/>
                <a:gd name="T3" fmla="*/ 93 h 93"/>
                <a:gd name="T4" fmla="*/ 52 w 172"/>
                <a:gd name="T5" fmla="*/ 63 h 93"/>
                <a:gd name="T6" fmla="*/ 127 w 172"/>
                <a:gd name="T7" fmla="*/ 63 h 93"/>
                <a:gd name="T8" fmla="*/ 143 w 172"/>
                <a:gd name="T9" fmla="*/ 47 h 93"/>
                <a:gd name="T10" fmla="*/ 149 w 172"/>
                <a:gd name="T11" fmla="*/ 47 h 93"/>
                <a:gd name="T12" fmla="*/ 172 w 172"/>
                <a:gd name="T13" fmla="*/ 24 h 93"/>
                <a:gd name="T14" fmla="*/ 149 w 172"/>
                <a:gd name="T15" fmla="*/ 0 h 93"/>
                <a:gd name="T16" fmla="*/ 125 w 172"/>
                <a:gd name="T17" fmla="*/ 24 h 93"/>
                <a:gd name="T18" fmla="*/ 133 w 172"/>
                <a:gd name="T19" fmla="*/ 41 h 93"/>
                <a:gd name="T20" fmla="*/ 122 w 172"/>
                <a:gd name="T21" fmla="*/ 52 h 93"/>
                <a:gd name="T22" fmla="*/ 52 w 172"/>
                <a:gd name="T23" fmla="*/ 52 h 93"/>
                <a:gd name="T24" fmla="*/ 52 w 172"/>
                <a:gd name="T25" fmla="*/ 24 h 93"/>
                <a:gd name="T26" fmla="*/ 0 w 172"/>
                <a:gd name="T27" fmla="*/ 24 h 93"/>
                <a:gd name="T28" fmla="*/ 0 w 172"/>
                <a:gd name="T29" fmla="*/ 93 h 93"/>
                <a:gd name="T30" fmla="*/ 149 w 172"/>
                <a:gd name="T31" fmla="*/ 14 h 93"/>
                <a:gd name="T32" fmla="*/ 158 w 172"/>
                <a:gd name="T33" fmla="*/ 24 h 93"/>
                <a:gd name="T34" fmla="*/ 149 w 172"/>
                <a:gd name="T35" fmla="*/ 33 h 93"/>
                <a:gd name="T36" fmla="*/ 139 w 172"/>
                <a:gd name="T37" fmla="*/ 24 h 93"/>
                <a:gd name="T38" fmla="*/ 149 w 172"/>
                <a:gd name="T39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" h="93">
                  <a:moveTo>
                    <a:pt x="0" y="93"/>
                  </a:moveTo>
                  <a:cubicBezTo>
                    <a:pt x="52" y="93"/>
                    <a:pt x="52" y="93"/>
                    <a:pt x="52" y="9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5" y="47"/>
                    <a:pt x="147" y="47"/>
                    <a:pt x="149" y="47"/>
                  </a:cubicBezTo>
                  <a:cubicBezTo>
                    <a:pt x="162" y="47"/>
                    <a:pt x="172" y="37"/>
                    <a:pt x="172" y="24"/>
                  </a:cubicBezTo>
                  <a:cubicBezTo>
                    <a:pt x="172" y="11"/>
                    <a:pt x="162" y="0"/>
                    <a:pt x="149" y="0"/>
                  </a:cubicBezTo>
                  <a:cubicBezTo>
                    <a:pt x="136" y="0"/>
                    <a:pt x="125" y="11"/>
                    <a:pt x="125" y="24"/>
                  </a:cubicBezTo>
                  <a:cubicBezTo>
                    <a:pt x="125" y="31"/>
                    <a:pt x="128" y="37"/>
                    <a:pt x="133" y="41"/>
                  </a:cubicBezTo>
                  <a:cubicBezTo>
                    <a:pt x="129" y="45"/>
                    <a:pt x="124" y="51"/>
                    <a:pt x="122" y="52"/>
                  </a:cubicBezTo>
                  <a:cubicBezTo>
                    <a:pt x="118" y="52"/>
                    <a:pt x="69" y="52"/>
                    <a:pt x="52" y="52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93"/>
                  </a:lnTo>
                  <a:close/>
                  <a:moveTo>
                    <a:pt x="149" y="14"/>
                  </a:moveTo>
                  <a:cubicBezTo>
                    <a:pt x="154" y="14"/>
                    <a:pt x="158" y="18"/>
                    <a:pt x="158" y="24"/>
                  </a:cubicBezTo>
                  <a:cubicBezTo>
                    <a:pt x="158" y="29"/>
                    <a:pt x="154" y="33"/>
                    <a:pt x="149" y="33"/>
                  </a:cubicBezTo>
                  <a:cubicBezTo>
                    <a:pt x="143" y="33"/>
                    <a:pt x="139" y="29"/>
                    <a:pt x="139" y="24"/>
                  </a:cubicBezTo>
                  <a:cubicBezTo>
                    <a:pt x="139" y="18"/>
                    <a:pt x="143" y="14"/>
                    <a:pt x="149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84" name="Freeform 485"/>
            <p:cNvSpPr>
              <a:spLocks noEditPoints="1"/>
            </p:cNvSpPr>
            <p:nvPr/>
          </p:nvSpPr>
          <p:spPr bwMode="auto">
            <a:xfrm>
              <a:off x="5033310" y="4061637"/>
              <a:ext cx="1517022" cy="712713"/>
            </a:xfrm>
            <a:custGeom>
              <a:avLst/>
              <a:gdLst>
                <a:gd name="T0" fmla="*/ 648 w 721"/>
                <a:gd name="T1" fmla="*/ 266 h 306"/>
                <a:gd name="T2" fmla="*/ 516 w 721"/>
                <a:gd name="T3" fmla="*/ 266 h 306"/>
                <a:gd name="T4" fmla="*/ 492 w 721"/>
                <a:gd name="T5" fmla="*/ 244 h 306"/>
                <a:gd name="T6" fmla="*/ 469 w 721"/>
                <a:gd name="T7" fmla="*/ 266 h 306"/>
                <a:gd name="T8" fmla="*/ 143 w 721"/>
                <a:gd name="T9" fmla="*/ 266 h 306"/>
                <a:gd name="T10" fmla="*/ 22 w 721"/>
                <a:gd name="T11" fmla="*/ 139 h 306"/>
                <a:gd name="T12" fmla="*/ 22 w 721"/>
                <a:gd name="T13" fmla="*/ 111 h 306"/>
                <a:gd name="T14" fmla="*/ 31 w 721"/>
                <a:gd name="T15" fmla="*/ 111 h 306"/>
                <a:gd name="T16" fmla="*/ 31 w 721"/>
                <a:gd name="T17" fmla="*/ 0 h 306"/>
                <a:gd name="T18" fmla="*/ 0 w 721"/>
                <a:gd name="T19" fmla="*/ 0 h 306"/>
                <a:gd name="T20" fmla="*/ 0 w 721"/>
                <a:gd name="T21" fmla="*/ 111 h 306"/>
                <a:gd name="T22" fmla="*/ 11 w 721"/>
                <a:gd name="T23" fmla="*/ 111 h 306"/>
                <a:gd name="T24" fmla="*/ 11 w 721"/>
                <a:gd name="T25" fmla="*/ 144 h 306"/>
                <a:gd name="T26" fmla="*/ 139 w 721"/>
                <a:gd name="T27" fmla="*/ 277 h 306"/>
                <a:gd name="T28" fmla="*/ 471 w 721"/>
                <a:gd name="T29" fmla="*/ 277 h 306"/>
                <a:gd name="T30" fmla="*/ 492 w 721"/>
                <a:gd name="T31" fmla="*/ 291 h 306"/>
                <a:gd name="T32" fmla="*/ 514 w 721"/>
                <a:gd name="T33" fmla="*/ 277 h 306"/>
                <a:gd name="T34" fmla="*/ 648 w 721"/>
                <a:gd name="T35" fmla="*/ 277 h 306"/>
                <a:gd name="T36" fmla="*/ 648 w 721"/>
                <a:gd name="T37" fmla="*/ 306 h 306"/>
                <a:gd name="T38" fmla="*/ 721 w 721"/>
                <a:gd name="T39" fmla="*/ 306 h 306"/>
                <a:gd name="T40" fmla="*/ 721 w 721"/>
                <a:gd name="T41" fmla="*/ 226 h 306"/>
                <a:gd name="T42" fmla="*/ 648 w 721"/>
                <a:gd name="T43" fmla="*/ 226 h 306"/>
                <a:gd name="T44" fmla="*/ 648 w 721"/>
                <a:gd name="T45" fmla="*/ 266 h 306"/>
                <a:gd name="T46" fmla="*/ 492 w 721"/>
                <a:gd name="T47" fmla="*/ 277 h 306"/>
                <a:gd name="T48" fmla="*/ 483 w 721"/>
                <a:gd name="T49" fmla="*/ 267 h 306"/>
                <a:gd name="T50" fmla="*/ 492 w 721"/>
                <a:gd name="T51" fmla="*/ 258 h 306"/>
                <a:gd name="T52" fmla="*/ 502 w 721"/>
                <a:gd name="T53" fmla="*/ 267 h 306"/>
                <a:gd name="T54" fmla="*/ 492 w 721"/>
                <a:gd name="T55" fmla="*/ 277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1" h="306">
                  <a:moveTo>
                    <a:pt x="648" y="266"/>
                  </a:moveTo>
                  <a:cubicBezTo>
                    <a:pt x="516" y="266"/>
                    <a:pt x="516" y="266"/>
                    <a:pt x="516" y="266"/>
                  </a:cubicBezTo>
                  <a:cubicBezTo>
                    <a:pt x="515" y="253"/>
                    <a:pt x="505" y="244"/>
                    <a:pt x="492" y="244"/>
                  </a:cubicBezTo>
                  <a:cubicBezTo>
                    <a:pt x="480" y="244"/>
                    <a:pt x="469" y="254"/>
                    <a:pt x="469" y="266"/>
                  </a:cubicBezTo>
                  <a:cubicBezTo>
                    <a:pt x="425" y="266"/>
                    <a:pt x="148" y="266"/>
                    <a:pt x="143" y="266"/>
                  </a:cubicBezTo>
                  <a:cubicBezTo>
                    <a:pt x="140" y="263"/>
                    <a:pt x="25" y="143"/>
                    <a:pt x="22" y="139"/>
                  </a:cubicBezTo>
                  <a:cubicBezTo>
                    <a:pt x="22" y="137"/>
                    <a:pt x="22" y="121"/>
                    <a:pt x="22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471" y="277"/>
                    <a:pt x="471" y="277"/>
                    <a:pt x="471" y="277"/>
                  </a:cubicBezTo>
                  <a:cubicBezTo>
                    <a:pt x="475" y="285"/>
                    <a:pt x="483" y="291"/>
                    <a:pt x="492" y="291"/>
                  </a:cubicBezTo>
                  <a:cubicBezTo>
                    <a:pt x="502" y="291"/>
                    <a:pt x="510" y="285"/>
                    <a:pt x="514" y="277"/>
                  </a:cubicBezTo>
                  <a:cubicBezTo>
                    <a:pt x="648" y="277"/>
                    <a:pt x="648" y="277"/>
                    <a:pt x="648" y="277"/>
                  </a:cubicBezTo>
                  <a:cubicBezTo>
                    <a:pt x="648" y="306"/>
                    <a:pt x="648" y="306"/>
                    <a:pt x="648" y="306"/>
                  </a:cubicBezTo>
                  <a:cubicBezTo>
                    <a:pt x="721" y="306"/>
                    <a:pt x="721" y="306"/>
                    <a:pt x="721" y="306"/>
                  </a:cubicBezTo>
                  <a:cubicBezTo>
                    <a:pt x="721" y="226"/>
                    <a:pt x="721" y="226"/>
                    <a:pt x="721" y="226"/>
                  </a:cubicBezTo>
                  <a:cubicBezTo>
                    <a:pt x="648" y="226"/>
                    <a:pt x="648" y="226"/>
                    <a:pt x="648" y="226"/>
                  </a:cubicBezTo>
                  <a:lnTo>
                    <a:pt x="648" y="266"/>
                  </a:lnTo>
                  <a:close/>
                  <a:moveTo>
                    <a:pt x="492" y="277"/>
                  </a:moveTo>
                  <a:cubicBezTo>
                    <a:pt x="487" y="277"/>
                    <a:pt x="483" y="273"/>
                    <a:pt x="483" y="267"/>
                  </a:cubicBezTo>
                  <a:cubicBezTo>
                    <a:pt x="483" y="262"/>
                    <a:pt x="487" y="258"/>
                    <a:pt x="492" y="258"/>
                  </a:cubicBezTo>
                  <a:cubicBezTo>
                    <a:pt x="498" y="258"/>
                    <a:pt x="502" y="262"/>
                    <a:pt x="502" y="267"/>
                  </a:cubicBezTo>
                  <a:cubicBezTo>
                    <a:pt x="502" y="273"/>
                    <a:pt x="498" y="277"/>
                    <a:pt x="492" y="277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85" name="Freeform 486"/>
            <p:cNvSpPr>
              <a:spLocks noEditPoints="1"/>
            </p:cNvSpPr>
            <p:nvPr/>
          </p:nvSpPr>
          <p:spPr bwMode="auto">
            <a:xfrm>
              <a:off x="5173891" y="4020291"/>
              <a:ext cx="1376441" cy="430186"/>
            </a:xfrm>
            <a:custGeom>
              <a:avLst/>
              <a:gdLst>
                <a:gd name="T0" fmla="*/ 581 w 654"/>
                <a:gd name="T1" fmla="*/ 37 h 185"/>
                <a:gd name="T2" fmla="*/ 449 w 654"/>
                <a:gd name="T3" fmla="*/ 37 h 185"/>
                <a:gd name="T4" fmla="*/ 427 w 654"/>
                <a:gd name="T5" fmla="*/ 21 h 185"/>
                <a:gd name="T6" fmla="*/ 404 w 654"/>
                <a:gd name="T7" fmla="*/ 39 h 185"/>
                <a:gd name="T8" fmla="*/ 365 w 654"/>
                <a:gd name="T9" fmla="*/ 39 h 185"/>
                <a:gd name="T10" fmla="*/ 365 w 654"/>
                <a:gd name="T11" fmla="*/ 66 h 185"/>
                <a:gd name="T12" fmla="*/ 348 w 654"/>
                <a:gd name="T13" fmla="*/ 66 h 185"/>
                <a:gd name="T14" fmla="*/ 348 w 654"/>
                <a:gd name="T15" fmla="*/ 112 h 185"/>
                <a:gd name="T16" fmla="*/ 294 w 654"/>
                <a:gd name="T17" fmla="*/ 112 h 185"/>
                <a:gd name="T18" fmla="*/ 232 w 654"/>
                <a:gd name="T19" fmla="*/ 174 h 185"/>
                <a:gd name="T20" fmla="*/ 55 w 654"/>
                <a:gd name="T21" fmla="*/ 174 h 185"/>
                <a:gd name="T22" fmla="*/ 21 w 654"/>
                <a:gd name="T23" fmla="*/ 141 h 185"/>
                <a:gd name="T24" fmla="*/ 21 w 654"/>
                <a:gd name="T25" fmla="*/ 129 h 185"/>
                <a:gd name="T26" fmla="*/ 30 w 654"/>
                <a:gd name="T27" fmla="*/ 129 h 185"/>
                <a:gd name="T28" fmla="*/ 30 w 654"/>
                <a:gd name="T29" fmla="*/ 18 h 185"/>
                <a:gd name="T30" fmla="*/ 0 w 654"/>
                <a:gd name="T31" fmla="*/ 18 h 185"/>
                <a:gd name="T32" fmla="*/ 0 w 654"/>
                <a:gd name="T33" fmla="*/ 129 h 185"/>
                <a:gd name="T34" fmla="*/ 10 w 654"/>
                <a:gd name="T35" fmla="*/ 129 h 185"/>
                <a:gd name="T36" fmla="*/ 10 w 654"/>
                <a:gd name="T37" fmla="*/ 145 h 185"/>
                <a:gd name="T38" fmla="*/ 50 w 654"/>
                <a:gd name="T39" fmla="*/ 185 h 185"/>
                <a:gd name="T40" fmla="*/ 236 w 654"/>
                <a:gd name="T41" fmla="*/ 185 h 185"/>
                <a:gd name="T42" fmla="*/ 298 w 654"/>
                <a:gd name="T43" fmla="*/ 123 h 185"/>
                <a:gd name="T44" fmla="*/ 348 w 654"/>
                <a:gd name="T45" fmla="*/ 123 h 185"/>
                <a:gd name="T46" fmla="*/ 348 w 654"/>
                <a:gd name="T47" fmla="*/ 136 h 185"/>
                <a:gd name="T48" fmla="*/ 399 w 654"/>
                <a:gd name="T49" fmla="*/ 136 h 185"/>
                <a:gd name="T50" fmla="*/ 399 w 654"/>
                <a:gd name="T51" fmla="*/ 66 h 185"/>
                <a:gd name="T52" fmla="*/ 376 w 654"/>
                <a:gd name="T53" fmla="*/ 66 h 185"/>
                <a:gd name="T54" fmla="*/ 376 w 654"/>
                <a:gd name="T55" fmla="*/ 50 h 185"/>
                <a:gd name="T56" fmla="*/ 404 w 654"/>
                <a:gd name="T57" fmla="*/ 50 h 185"/>
                <a:gd name="T58" fmla="*/ 427 w 654"/>
                <a:gd name="T59" fmla="*/ 68 h 185"/>
                <a:gd name="T60" fmla="*/ 450 w 654"/>
                <a:gd name="T61" fmla="*/ 48 h 185"/>
                <a:gd name="T62" fmla="*/ 581 w 654"/>
                <a:gd name="T63" fmla="*/ 48 h 185"/>
                <a:gd name="T64" fmla="*/ 581 w 654"/>
                <a:gd name="T65" fmla="*/ 80 h 185"/>
                <a:gd name="T66" fmla="*/ 654 w 654"/>
                <a:gd name="T67" fmla="*/ 80 h 185"/>
                <a:gd name="T68" fmla="*/ 654 w 654"/>
                <a:gd name="T69" fmla="*/ 0 h 185"/>
                <a:gd name="T70" fmla="*/ 581 w 654"/>
                <a:gd name="T71" fmla="*/ 0 h 185"/>
                <a:gd name="T72" fmla="*/ 581 w 654"/>
                <a:gd name="T73" fmla="*/ 37 h 185"/>
                <a:gd name="T74" fmla="*/ 427 w 654"/>
                <a:gd name="T75" fmla="*/ 54 h 185"/>
                <a:gd name="T76" fmla="*/ 417 w 654"/>
                <a:gd name="T77" fmla="*/ 44 h 185"/>
                <a:gd name="T78" fmla="*/ 427 w 654"/>
                <a:gd name="T79" fmla="*/ 34 h 185"/>
                <a:gd name="T80" fmla="*/ 436 w 654"/>
                <a:gd name="T81" fmla="*/ 44 h 185"/>
                <a:gd name="T82" fmla="*/ 427 w 654"/>
                <a:gd name="T83" fmla="*/ 5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185">
                  <a:moveTo>
                    <a:pt x="581" y="37"/>
                  </a:moveTo>
                  <a:cubicBezTo>
                    <a:pt x="449" y="37"/>
                    <a:pt x="449" y="37"/>
                    <a:pt x="449" y="37"/>
                  </a:cubicBezTo>
                  <a:cubicBezTo>
                    <a:pt x="446" y="27"/>
                    <a:pt x="437" y="21"/>
                    <a:pt x="427" y="21"/>
                  </a:cubicBezTo>
                  <a:cubicBezTo>
                    <a:pt x="416" y="21"/>
                    <a:pt x="406" y="28"/>
                    <a:pt x="404" y="39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5" y="66"/>
                    <a:pt x="365" y="66"/>
                    <a:pt x="365" y="66"/>
                  </a:cubicBezTo>
                  <a:cubicBezTo>
                    <a:pt x="348" y="66"/>
                    <a:pt x="348" y="66"/>
                    <a:pt x="348" y="66"/>
                  </a:cubicBezTo>
                  <a:cubicBezTo>
                    <a:pt x="348" y="112"/>
                    <a:pt x="348" y="112"/>
                    <a:pt x="348" y="112"/>
                  </a:cubicBezTo>
                  <a:cubicBezTo>
                    <a:pt x="294" y="112"/>
                    <a:pt x="294" y="112"/>
                    <a:pt x="294" y="112"/>
                  </a:cubicBezTo>
                  <a:cubicBezTo>
                    <a:pt x="294" y="112"/>
                    <a:pt x="235" y="171"/>
                    <a:pt x="232" y="174"/>
                  </a:cubicBezTo>
                  <a:cubicBezTo>
                    <a:pt x="227" y="174"/>
                    <a:pt x="59" y="174"/>
                    <a:pt x="55" y="174"/>
                  </a:cubicBezTo>
                  <a:cubicBezTo>
                    <a:pt x="52" y="171"/>
                    <a:pt x="24" y="144"/>
                    <a:pt x="21" y="141"/>
                  </a:cubicBezTo>
                  <a:cubicBezTo>
                    <a:pt x="21" y="139"/>
                    <a:pt x="21" y="133"/>
                    <a:pt x="21" y="129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236" y="185"/>
                    <a:pt x="236" y="185"/>
                    <a:pt x="236" y="185"/>
                  </a:cubicBezTo>
                  <a:cubicBezTo>
                    <a:pt x="236" y="185"/>
                    <a:pt x="295" y="126"/>
                    <a:pt x="298" y="123"/>
                  </a:cubicBezTo>
                  <a:cubicBezTo>
                    <a:pt x="302" y="123"/>
                    <a:pt x="333" y="123"/>
                    <a:pt x="348" y="123"/>
                  </a:cubicBezTo>
                  <a:cubicBezTo>
                    <a:pt x="348" y="136"/>
                    <a:pt x="348" y="136"/>
                    <a:pt x="348" y="136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99" y="66"/>
                    <a:pt x="399" y="66"/>
                    <a:pt x="399" y="66"/>
                  </a:cubicBezTo>
                  <a:cubicBezTo>
                    <a:pt x="376" y="66"/>
                    <a:pt x="376" y="66"/>
                    <a:pt x="376" y="66"/>
                  </a:cubicBezTo>
                  <a:cubicBezTo>
                    <a:pt x="376" y="61"/>
                    <a:pt x="376" y="54"/>
                    <a:pt x="376" y="50"/>
                  </a:cubicBezTo>
                  <a:cubicBezTo>
                    <a:pt x="382" y="50"/>
                    <a:pt x="396" y="50"/>
                    <a:pt x="404" y="50"/>
                  </a:cubicBezTo>
                  <a:cubicBezTo>
                    <a:pt x="406" y="60"/>
                    <a:pt x="416" y="68"/>
                    <a:pt x="427" y="68"/>
                  </a:cubicBezTo>
                  <a:cubicBezTo>
                    <a:pt x="438" y="68"/>
                    <a:pt x="448" y="59"/>
                    <a:pt x="450" y="48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1" y="80"/>
                    <a:pt x="581" y="80"/>
                    <a:pt x="581" y="80"/>
                  </a:cubicBezTo>
                  <a:cubicBezTo>
                    <a:pt x="654" y="80"/>
                    <a:pt x="654" y="80"/>
                    <a:pt x="654" y="80"/>
                  </a:cubicBezTo>
                  <a:cubicBezTo>
                    <a:pt x="654" y="0"/>
                    <a:pt x="654" y="0"/>
                    <a:pt x="654" y="0"/>
                  </a:cubicBezTo>
                  <a:cubicBezTo>
                    <a:pt x="581" y="0"/>
                    <a:pt x="581" y="0"/>
                    <a:pt x="581" y="0"/>
                  </a:cubicBezTo>
                  <a:lnTo>
                    <a:pt x="581" y="37"/>
                  </a:lnTo>
                  <a:close/>
                  <a:moveTo>
                    <a:pt x="427" y="54"/>
                  </a:moveTo>
                  <a:cubicBezTo>
                    <a:pt x="421" y="54"/>
                    <a:pt x="417" y="49"/>
                    <a:pt x="417" y="44"/>
                  </a:cubicBezTo>
                  <a:cubicBezTo>
                    <a:pt x="417" y="39"/>
                    <a:pt x="421" y="34"/>
                    <a:pt x="427" y="34"/>
                  </a:cubicBezTo>
                  <a:cubicBezTo>
                    <a:pt x="432" y="34"/>
                    <a:pt x="436" y="39"/>
                    <a:pt x="436" y="44"/>
                  </a:cubicBezTo>
                  <a:cubicBezTo>
                    <a:pt x="436" y="49"/>
                    <a:pt x="432" y="54"/>
                    <a:pt x="427" y="5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86" name="Freeform 487"/>
            <p:cNvSpPr>
              <a:spLocks noEditPoints="1"/>
            </p:cNvSpPr>
            <p:nvPr/>
          </p:nvSpPr>
          <p:spPr bwMode="auto">
            <a:xfrm>
              <a:off x="5310911" y="3468038"/>
              <a:ext cx="1239420" cy="852498"/>
            </a:xfrm>
            <a:custGeom>
              <a:avLst/>
              <a:gdLst>
                <a:gd name="T0" fmla="*/ 516 w 589"/>
                <a:gd name="T1" fmla="*/ 40 h 366"/>
                <a:gd name="T2" fmla="*/ 385 w 589"/>
                <a:gd name="T3" fmla="*/ 40 h 366"/>
                <a:gd name="T4" fmla="*/ 385 w 589"/>
                <a:gd name="T5" fmla="*/ 37 h 366"/>
                <a:gd name="T6" fmla="*/ 362 w 589"/>
                <a:gd name="T7" fmla="*/ 14 h 366"/>
                <a:gd name="T8" fmla="*/ 338 w 589"/>
                <a:gd name="T9" fmla="*/ 37 h 366"/>
                <a:gd name="T10" fmla="*/ 338 w 589"/>
                <a:gd name="T11" fmla="*/ 38 h 366"/>
                <a:gd name="T12" fmla="*/ 299 w 589"/>
                <a:gd name="T13" fmla="*/ 38 h 366"/>
                <a:gd name="T14" fmla="*/ 299 w 589"/>
                <a:gd name="T15" fmla="*/ 66 h 366"/>
                <a:gd name="T16" fmla="*/ 283 w 589"/>
                <a:gd name="T17" fmla="*/ 66 h 366"/>
                <a:gd name="T18" fmla="*/ 283 w 589"/>
                <a:gd name="T19" fmla="*/ 130 h 366"/>
                <a:gd name="T20" fmla="*/ 297 w 589"/>
                <a:gd name="T21" fmla="*/ 130 h 366"/>
                <a:gd name="T22" fmla="*/ 259 w 589"/>
                <a:gd name="T23" fmla="*/ 168 h 366"/>
                <a:gd name="T24" fmla="*/ 259 w 589"/>
                <a:gd name="T25" fmla="*/ 279 h 366"/>
                <a:gd name="T26" fmla="*/ 232 w 589"/>
                <a:gd name="T27" fmla="*/ 306 h 366"/>
                <a:gd name="T28" fmla="*/ 30 w 589"/>
                <a:gd name="T29" fmla="*/ 306 h 366"/>
                <a:gd name="T30" fmla="*/ 30 w 589"/>
                <a:gd name="T31" fmla="*/ 255 h 366"/>
                <a:gd name="T32" fmla="*/ 0 w 589"/>
                <a:gd name="T33" fmla="*/ 255 h 366"/>
                <a:gd name="T34" fmla="*/ 0 w 589"/>
                <a:gd name="T35" fmla="*/ 366 h 366"/>
                <a:gd name="T36" fmla="*/ 30 w 589"/>
                <a:gd name="T37" fmla="*/ 366 h 366"/>
                <a:gd name="T38" fmla="*/ 30 w 589"/>
                <a:gd name="T39" fmla="*/ 317 h 366"/>
                <a:gd name="T40" fmla="*/ 237 w 589"/>
                <a:gd name="T41" fmla="*/ 317 h 366"/>
                <a:gd name="T42" fmla="*/ 270 w 589"/>
                <a:gd name="T43" fmla="*/ 284 h 366"/>
                <a:gd name="T44" fmla="*/ 270 w 589"/>
                <a:gd name="T45" fmla="*/ 172 h 366"/>
                <a:gd name="T46" fmla="*/ 313 w 589"/>
                <a:gd name="T47" fmla="*/ 130 h 366"/>
                <a:gd name="T48" fmla="*/ 331 w 589"/>
                <a:gd name="T49" fmla="*/ 130 h 366"/>
                <a:gd name="T50" fmla="*/ 331 w 589"/>
                <a:gd name="T51" fmla="*/ 66 h 366"/>
                <a:gd name="T52" fmla="*/ 309 w 589"/>
                <a:gd name="T53" fmla="*/ 66 h 366"/>
                <a:gd name="T54" fmla="*/ 309 w 589"/>
                <a:gd name="T55" fmla="*/ 49 h 366"/>
                <a:gd name="T56" fmla="*/ 342 w 589"/>
                <a:gd name="T57" fmla="*/ 49 h 366"/>
                <a:gd name="T58" fmla="*/ 362 w 589"/>
                <a:gd name="T59" fmla="*/ 61 h 366"/>
                <a:gd name="T60" fmla="*/ 381 w 589"/>
                <a:gd name="T61" fmla="*/ 51 h 366"/>
                <a:gd name="T62" fmla="*/ 516 w 589"/>
                <a:gd name="T63" fmla="*/ 51 h 366"/>
                <a:gd name="T64" fmla="*/ 516 w 589"/>
                <a:gd name="T65" fmla="*/ 80 h 366"/>
                <a:gd name="T66" fmla="*/ 589 w 589"/>
                <a:gd name="T67" fmla="*/ 80 h 366"/>
                <a:gd name="T68" fmla="*/ 589 w 589"/>
                <a:gd name="T69" fmla="*/ 0 h 366"/>
                <a:gd name="T70" fmla="*/ 516 w 589"/>
                <a:gd name="T71" fmla="*/ 0 h 366"/>
                <a:gd name="T72" fmla="*/ 516 w 589"/>
                <a:gd name="T73" fmla="*/ 40 h 366"/>
                <a:gd name="T74" fmla="*/ 362 w 589"/>
                <a:gd name="T75" fmla="*/ 47 h 366"/>
                <a:gd name="T76" fmla="*/ 352 w 589"/>
                <a:gd name="T77" fmla="*/ 37 h 366"/>
                <a:gd name="T78" fmla="*/ 362 w 589"/>
                <a:gd name="T79" fmla="*/ 27 h 366"/>
                <a:gd name="T80" fmla="*/ 371 w 589"/>
                <a:gd name="T81" fmla="*/ 37 h 366"/>
                <a:gd name="T82" fmla="*/ 362 w 589"/>
                <a:gd name="T83" fmla="*/ 4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89" h="366">
                  <a:moveTo>
                    <a:pt x="516" y="40"/>
                  </a:moveTo>
                  <a:cubicBezTo>
                    <a:pt x="385" y="40"/>
                    <a:pt x="385" y="40"/>
                    <a:pt x="385" y="40"/>
                  </a:cubicBezTo>
                  <a:cubicBezTo>
                    <a:pt x="385" y="39"/>
                    <a:pt x="385" y="38"/>
                    <a:pt x="385" y="37"/>
                  </a:cubicBezTo>
                  <a:cubicBezTo>
                    <a:pt x="385" y="24"/>
                    <a:pt x="375" y="14"/>
                    <a:pt x="362" y="14"/>
                  </a:cubicBezTo>
                  <a:cubicBezTo>
                    <a:pt x="349" y="14"/>
                    <a:pt x="338" y="24"/>
                    <a:pt x="338" y="37"/>
                  </a:cubicBezTo>
                  <a:cubicBezTo>
                    <a:pt x="338" y="37"/>
                    <a:pt x="338" y="38"/>
                    <a:pt x="338" y="38"/>
                  </a:cubicBezTo>
                  <a:cubicBezTo>
                    <a:pt x="299" y="38"/>
                    <a:pt x="299" y="38"/>
                    <a:pt x="299" y="3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130"/>
                    <a:pt x="283" y="130"/>
                    <a:pt x="283" y="130"/>
                  </a:cubicBezTo>
                  <a:cubicBezTo>
                    <a:pt x="297" y="130"/>
                    <a:pt x="297" y="130"/>
                    <a:pt x="297" y="130"/>
                  </a:cubicBezTo>
                  <a:cubicBezTo>
                    <a:pt x="259" y="168"/>
                    <a:pt x="259" y="168"/>
                    <a:pt x="259" y="168"/>
                  </a:cubicBezTo>
                  <a:cubicBezTo>
                    <a:pt x="259" y="168"/>
                    <a:pt x="259" y="275"/>
                    <a:pt x="259" y="279"/>
                  </a:cubicBezTo>
                  <a:cubicBezTo>
                    <a:pt x="257" y="282"/>
                    <a:pt x="235" y="303"/>
                    <a:pt x="232" y="306"/>
                  </a:cubicBezTo>
                  <a:cubicBezTo>
                    <a:pt x="228" y="306"/>
                    <a:pt x="67" y="306"/>
                    <a:pt x="30" y="306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0" y="317"/>
                    <a:pt x="30" y="317"/>
                    <a:pt x="30" y="317"/>
                  </a:cubicBezTo>
                  <a:cubicBezTo>
                    <a:pt x="237" y="317"/>
                    <a:pt x="237" y="317"/>
                    <a:pt x="237" y="317"/>
                  </a:cubicBezTo>
                  <a:cubicBezTo>
                    <a:pt x="270" y="284"/>
                    <a:pt x="270" y="284"/>
                    <a:pt x="270" y="284"/>
                  </a:cubicBezTo>
                  <a:cubicBezTo>
                    <a:pt x="270" y="284"/>
                    <a:pt x="270" y="177"/>
                    <a:pt x="270" y="172"/>
                  </a:cubicBezTo>
                  <a:cubicBezTo>
                    <a:pt x="273" y="170"/>
                    <a:pt x="304" y="139"/>
                    <a:pt x="313" y="130"/>
                  </a:cubicBezTo>
                  <a:cubicBezTo>
                    <a:pt x="331" y="130"/>
                    <a:pt x="331" y="130"/>
                    <a:pt x="331" y="130"/>
                  </a:cubicBezTo>
                  <a:cubicBezTo>
                    <a:pt x="331" y="66"/>
                    <a:pt x="331" y="66"/>
                    <a:pt x="331" y="66"/>
                  </a:cubicBezTo>
                  <a:cubicBezTo>
                    <a:pt x="309" y="66"/>
                    <a:pt x="309" y="66"/>
                    <a:pt x="309" y="66"/>
                  </a:cubicBezTo>
                  <a:cubicBezTo>
                    <a:pt x="309" y="61"/>
                    <a:pt x="309" y="54"/>
                    <a:pt x="309" y="49"/>
                  </a:cubicBezTo>
                  <a:cubicBezTo>
                    <a:pt x="316" y="49"/>
                    <a:pt x="335" y="49"/>
                    <a:pt x="342" y="49"/>
                  </a:cubicBezTo>
                  <a:cubicBezTo>
                    <a:pt x="346" y="56"/>
                    <a:pt x="353" y="61"/>
                    <a:pt x="362" y="61"/>
                  </a:cubicBezTo>
                  <a:cubicBezTo>
                    <a:pt x="370" y="61"/>
                    <a:pt x="376" y="57"/>
                    <a:pt x="381" y="51"/>
                  </a:cubicBezTo>
                  <a:cubicBezTo>
                    <a:pt x="516" y="51"/>
                    <a:pt x="516" y="51"/>
                    <a:pt x="516" y="51"/>
                  </a:cubicBezTo>
                  <a:cubicBezTo>
                    <a:pt x="516" y="80"/>
                    <a:pt x="516" y="80"/>
                    <a:pt x="516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516" y="0"/>
                    <a:pt x="516" y="0"/>
                    <a:pt x="516" y="0"/>
                  </a:cubicBezTo>
                  <a:lnTo>
                    <a:pt x="516" y="40"/>
                  </a:lnTo>
                  <a:close/>
                  <a:moveTo>
                    <a:pt x="362" y="47"/>
                  </a:moveTo>
                  <a:cubicBezTo>
                    <a:pt x="356" y="47"/>
                    <a:pt x="352" y="42"/>
                    <a:pt x="352" y="37"/>
                  </a:cubicBezTo>
                  <a:cubicBezTo>
                    <a:pt x="352" y="32"/>
                    <a:pt x="356" y="27"/>
                    <a:pt x="362" y="27"/>
                  </a:cubicBezTo>
                  <a:cubicBezTo>
                    <a:pt x="367" y="27"/>
                    <a:pt x="371" y="32"/>
                    <a:pt x="371" y="37"/>
                  </a:cubicBezTo>
                  <a:cubicBezTo>
                    <a:pt x="371" y="42"/>
                    <a:pt x="367" y="47"/>
                    <a:pt x="362" y="47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87" name="Freeform 488"/>
            <p:cNvSpPr>
              <a:spLocks noEditPoints="1"/>
            </p:cNvSpPr>
            <p:nvPr/>
          </p:nvSpPr>
          <p:spPr bwMode="auto">
            <a:xfrm>
              <a:off x="5426579" y="2904955"/>
              <a:ext cx="1123752" cy="1089741"/>
            </a:xfrm>
            <a:custGeom>
              <a:avLst/>
              <a:gdLst>
                <a:gd name="T0" fmla="*/ 461 w 534"/>
                <a:gd name="T1" fmla="*/ 37 h 468"/>
                <a:gd name="T2" fmla="*/ 330 w 534"/>
                <a:gd name="T3" fmla="*/ 37 h 468"/>
                <a:gd name="T4" fmla="*/ 307 w 534"/>
                <a:gd name="T5" fmla="*/ 18 h 468"/>
                <a:gd name="T6" fmla="*/ 285 w 534"/>
                <a:gd name="T7" fmla="*/ 34 h 468"/>
                <a:gd name="T8" fmla="*/ 246 w 534"/>
                <a:gd name="T9" fmla="*/ 34 h 468"/>
                <a:gd name="T10" fmla="*/ 246 w 534"/>
                <a:gd name="T11" fmla="*/ 66 h 468"/>
                <a:gd name="T12" fmla="*/ 228 w 534"/>
                <a:gd name="T13" fmla="*/ 66 h 468"/>
                <a:gd name="T14" fmla="*/ 228 w 534"/>
                <a:gd name="T15" fmla="*/ 104 h 468"/>
                <a:gd name="T16" fmla="*/ 206 w 534"/>
                <a:gd name="T17" fmla="*/ 104 h 468"/>
                <a:gd name="T18" fmla="*/ 206 w 534"/>
                <a:gd name="T19" fmla="*/ 354 h 468"/>
                <a:gd name="T20" fmla="*/ 115 w 534"/>
                <a:gd name="T21" fmla="*/ 446 h 468"/>
                <a:gd name="T22" fmla="*/ 100 w 534"/>
                <a:gd name="T23" fmla="*/ 446 h 468"/>
                <a:gd name="T24" fmla="*/ 100 w 534"/>
                <a:gd name="T25" fmla="*/ 434 h 468"/>
                <a:gd name="T26" fmla="*/ 0 w 534"/>
                <a:gd name="T27" fmla="*/ 434 h 468"/>
                <a:gd name="T28" fmla="*/ 0 w 534"/>
                <a:gd name="T29" fmla="*/ 468 h 468"/>
                <a:gd name="T30" fmla="*/ 100 w 534"/>
                <a:gd name="T31" fmla="*/ 468 h 468"/>
                <a:gd name="T32" fmla="*/ 100 w 534"/>
                <a:gd name="T33" fmla="*/ 456 h 468"/>
                <a:gd name="T34" fmla="*/ 119 w 534"/>
                <a:gd name="T35" fmla="*/ 456 h 468"/>
                <a:gd name="T36" fmla="*/ 217 w 534"/>
                <a:gd name="T37" fmla="*/ 359 h 468"/>
                <a:gd name="T38" fmla="*/ 217 w 534"/>
                <a:gd name="T39" fmla="*/ 114 h 468"/>
                <a:gd name="T40" fmla="*/ 228 w 534"/>
                <a:gd name="T41" fmla="*/ 114 h 468"/>
                <a:gd name="T42" fmla="*/ 228 w 534"/>
                <a:gd name="T43" fmla="*/ 129 h 468"/>
                <a:gd name="T44" fmla="*/ 276 w 534"/>
                <a:gd name="T45" fmla="*/ 129 h 468"/>
                <a:gd name="T46" fmla="*/ 276 w 534"/>
                <a:gd name="T47" fmla="*/ 66 h 468"/>
                <a:gd name="T48" fmla="*/ 257 w 534"/>
                <a:gd name="T49" fmla="*/ 66 h 468"/>
                <a:gd name="T50" fmla="*/ 257 w 534"/>
                <a:gd name="T51" fmla="*/ 45 h 468"/>
                <a:gd name="T52" fmla="*/ 283 w 534"/>
                <a:gd name="T53" fmla="*/ 45 h 468"/>
                <a:gd name="T54" fmla="*/ 307 w 534"/>
                <a:gd name="T55" fmla="*/ 66 h 468"/>
                <a:gd name="T56" fmla="*/ 329 w 534"/>
                <a:gd name="T57" fmla="*/ 48 h 468"/>
                <a:gd name="T58" fmla="*/ 461 w 534"/>
                <a:gd name="T59" fmla="*/ 48 h 468"/>
                <a:gd name="T60" fmla="*/ 461 w 534"/>
                <a:gd name="T61" fmla="*/ 81 h 468"/>
                <a:gd name="T62" fmla="*/ 534 w 534"/>
                <a:gd name="T63" fmla="*/ 81 h 468"/>
                <a:gd name="T64" fmla="*/ 534 w 534"/>
                <a:gd name="T65" fmla="*/ 0 h 468"/>
                <a:gd name="T66" fmla="*/ 461 w 534"/>
                <a:gd name="T67" fmla="*/ 0 h 468"/>
                <a:gd name="T68" fmla="*/ 461 w 534"/>
                <a:gd name="T69" fmla="*/ 37 h 468"/>
                <a:gd name="T70" fmla="*/ 307 w 534"/>
                <a:gd name="T71" fmla="*/ 52 h 468"/>
                <a:gd name="T72" fmla="*/ 297 w 534"/>
                <a:gd name="T73" fmla="*/ 42 h 468"/>
                <a:gd name="T74" fmla="*/ 307 w 534"/>
                <a:gd name="T75" fmla="*/ 32 h 468"/>
                <a:gd name="T76" fmla="*/ 316 w 534"/>
                <a:gd name="T77" fmla="*/ 42 h 468"/>
                <a:gd name="T78" fmla="*/ 307 w 534"/>
                <a:gd name="T79" fmla="*/ 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4" h="468">
                  <a:moveTo>
                    <a:pt x="461" y="37"/>
                  </a:moveTo>
                  <a:cubicBezTo>
                    <a:pt x="330" y="37"/>
                    <a:pt x="330" y="37"/>
                    <a:pt x="330" y="37"/>
                  </a:cubicBezTo>
                  <a:cubicBezTo>
                    <a:pt x="327" y="26"/>
                    <a:pt x="318" y="18"/>
                    <a:pt x="307" y="18"/>
                  </a:cubicBezTo>
                  <a:cubicBezTo>
                    <a:pt x="296" y="18"/>
                    <a:pt x="288" y="25"/>
                    <a:pt x="285" y="34"/>
                  </a:cubicBezTo>
                  <a:cubicBezTo>
                    <a:pt x="246" y="34"/>
                    <a:pt x="246" y="34"/>
                    <a:pt x="246" y="34"/>
                  </a:cubicBezTo>
                  <a:cubicBezTo>
                    <a:pt x="246" y="66"/>
                    <a:pt x="246" y="66"/>
                    <a:pt x="246" y="66"/>
                  </a:cubicBezTo>
                  <a:cubicBezTo>
                    <a:pt x="228" y="66"/>
                    <a:pt x="228" y="66"/>
                    <a:pt x="228" y="66"/>
                  </a:cubicBezTo>
                  <a:cubicBezTo>
                    <a:pt x="228" y="104"/>
                    <a:pt x="228" y="104"/>
                    <a:pt x="228" y="104"/>
                  </a:cubicBezTo>
                  <a:cubicBezTo>
                    <a:pt x="206" y="104"/>
                    <a:pt x="206" y="104"/>
                    <a:pt x="206" y="104"/>
                  </a:cubicBezTo>
                  <a:cubicBezTo>
                    <a:pt x="206" y="104"/>
                    <a:pt x="206" y="350"/>
                    <a:pt x="206" y="354"/>
                  </a:cubicBezTo>
                  <a:cubicBezTo>
                    <a:pt x="203" y="357"/>
                    <a:pt x="118" y="442"/>
                    <a:pt x="115" y="446"/>
                  </a:cubicBezTo>
                  <a:cubicBezTo>
                    <a:pt x="112" y="446"/>
                    <a:pt x="105" y="446"/>
                    <a:pt x="100" y="446"/>
                  </a:cubicBezTo>
                  <a:cubicBezTo>
                    <a:pt x="100" y="434"/>
                    <a:pt x="100" y="434"/>
                    <a:pt x="100" y="43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00" y="468"/>
                    <a:pt x="100" y="468"/>
                    <a:pt x="100" y="468"/>
                  </a:cubicBezTo>
                  <a:cubicBezTo>
                    <a:pt x="100" y="456"/>
                    <a:pt x="100" y="456"/>
                    <a:pt x="100" y="456"/>
                  </a:cubicBezTo>
                  <a:cubicBezTo>
                    <a:pt x="119" y="456"/>
                    <a:pt x="119" y="456"/>
                    <a:pt x="119" y="456"/>
                  </a:cubicBezTo>
                  <a:cubicBezTo>
                    <a:pt x="217" y="359"/>
                    <a:pt x="217" y="359"/>
                    <a:pt x="217" y="359"/>
                  </a:cubicBezTo>
                  <a:cubicBezTo>
                    <a:pt x="217" y="359"/>
                    <a:pt x="217" y="125"/>
                    <a:pt x="217" y="114"/>
                  </a:cubicBezTo>
                  <a:cubicBezTo>
                    <a:pt x="220" y="114"/>
                    <a:pt x="224" y="114"/>
                    <a:pt x="228" y="114"/>
                  </a:cubicBezTo>
                  <a:cubicBezTo>
                    <a:pt x="228" y="129"/>
                    <a:pt x="228" y="129"/>
                    <a:pt x="228" y="129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7" y="59"/>
                    <a:pt x="257" y="50"/>
                    <a:pt x="257" y="45"/>
                  </a:cubicBezTo>
                  <a:cubicBezTo>
                    <a:pt x="263" y="45"/>
                    <a:pt x="277" y="45"/>
                    <a:pt x="283" y="45"/>
                  </a:cubicBezTo>
                  <a:cubicBezTo>
                    <a:pt x="285" y="57"/>
                    <a:pt x="295" y="66"/>
                    <a:pt x="307" y="66"/>
                  </a:cubicBezTo>
                  <a:cubicBezTo>
                    <a:pt x="318" y="66"/>
                    <a:pt x="327" y="58"/>
                    <a:pt x="329" y="48"/>
                  </a:cubicBezTo>
                  <a:cubicBezTo>
                    <a:pt x="461" y="48"/>
                    <a:pt x="461" y="48"/>
                    <a:pt x="461" y="48"/>
                  </a:cubicBezTo>
                  <a:cubicBezTo>
                    <a:pt x="461" y="81"/>
                    <a:pt x="461" y="81"/>
                    <a:pt x="461" y="81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461" y="37"/>
                  </a:lnTo>
                  <a:close/>
                  <a:moveTo>
                    <a:pt x="307" y="52"/>
                  </a:moveTo>
                  <a:cubicBezTo>
                    <a:pt x="301" y="52"/>
                    <a:pt x="297" y="47"/>
                    <a:pt x="297" y="42"/>
                  </a:cubicBezTo>
                  <a:cubicBezTo>
                    <a:pt x="297" y="37"/>
                    <a:pt x="301" y="32"/>
                    <a:pt x="307" y="32"/>
                  </a:cubicBezTo>
                  <a:cubicBezTo>
                    <a:pt x="312" y="32"/>
                    <a:pt x="316" y="37"/>
                    <a:pt x="316" y="42"/>
                  </a:cubicBezTo>
                  <a:cubicBezTo>
                    <a:pt x="316" y="47"/>
                    <a:pt x="312" y="52"/>
                    <a:pt x="307" y="5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88" name="Freeform 489"/>
            <p:cNvSpPr>
              <a:spLocks noEditPoints="1"/>
            </p:cNvSpPr>
            <p:nvPr/>
          </p:nvSpPr>
          <p:spPr bwMode="auto">
            <a:xfrm>
              <a:off x="5426579" y="2333998"/>
              <a:ext cx="1123752" cy="1514021"/>
            </a:xfrm>
            <a:custGeom>
              <a:avLst/>
              <a:gdLst>
                <a:gd name="T0" fmla="*/ 461 w 534"/>
                <a:gd name="T1" fmla="*/ 35 h 650"/>
                <a:gd name="T2" fmla="*/ 330 w 534"/>
                <a:gd name="T3" fmla="*/ 35 h 650"/>
                <a:gd name="T4" fmla="*/ 307 w 534"/>
                <a:gd name="T5" fmla="*/ 17 h 650"/>
                <a:gd name="T6" fmla="*/ 284 w 534"/>
                <a:gd name="T7" fmla="*/ 33 h 650"/>
                <a:gd name="T8" fmla="*/ 235 w 534"/>
                <a:gd name="T9" fmla="*/ 33 h 650"/>
                <a:gd name="T10" fmla="*/ 235 w 534"/>
                <a:gd name="T11" fmla="*/ 67 h 650"/>
                <a:gd name="T12" fmla="*/ 228 w 534"/>
                <a:gd name="T13" fmla="*/ 67 h 650"/>
                <a:gd name="T14" fmla="*/ 228 w 534"/>
                <a:gd name="T15" fmla="*/ 105 h 650"/>
                <a:gd name="T16" fmla="*/ 178 w 534"/>
                <a:gd name="T17" fmla="*/ 105 h 650"/>
                <a:gd name="T18" fmla="*/ 178 w 534"/>
                <a:gd name="T19" fmla="*/ 561 h 650"/>
                <a:gd name="T20" fmla="*/ 111 w 534"/>
                <a:gd name="T21" fmla="*/ 628 h 650"/>
                <a:gd name="T22" fmla="*/ 100 w 534"/>
                <a:gd name="T23" fmla="*/ 628 h 650"/>
                <a:gd name="T24" fmla="*/ 100 w 534"/>
                <a:gd name="T25" fmla="*/ 617 h 650"/>
                <a:gd name="T26" fmla="*/ 0 w 534"/>
                <a:gd name="T27" fmla="*/ 617 h 650"/>
                <a:gd name="T28" fmla="*/ 0 w 534"/>
                <a:gd name="T29" fmla="*/ 650 h 650"/>
                <a:gd name="T30" fmla="*/ 100 w 534"/>
                <a:gd name="T31" fmla="*/ 650 h 650"/>
                <a:gd name="T32" fmla="*/ 100 w 534"/>
                <a:gd name="T33" fmla="*/ 639 h 650"/>
                <a:gd name="T34" fmla="*/ 115 w 534"/>
                <a:gd name="T35" fmla="*/ 639 h 650"/>
                <a:gd name="T36" fmla="*/ 189 w 534"/>
                <a:gd name="T37" fmla="*/ 565 h 650"/>
                <a:gd name="T38" fmla="*/ 189 w 534"/>
                <a:gd name="T39" fmla="*/ 115 h 650"/>
                <a:gd name="T40" fmla="*/ 228 w 534"/>
                <a:gd name="T41" fmla="*/ 115 h 650"/>
                <a:gd name="T42" fmla="*/ 228 w 534"/>
                <a:gd name="T43" fmla="*/ 130 h 650"/>
                <a:gd name="T44" fmla="*/ 276 w 534"/>
                <a:gd name="T45" fmla="*/ 130 h 650"/>
                <a:gd name="T46" fmla="*/ 276 w 534"/>
                <a:gd name="T47" fmla="*/ 67 h 650"/>
                <a:gd name="T48" fmla="*/ 246 w 534"/>
                <a:gd name="T49" fmla="*/ 67 h 650"/>
                <a:gd name="T50" fmla="*/ 246 w 534"/>
                <a:gd name="T51" fmla="*/ 44 h 650"/>
                <a:gd name="T52" fmla="*/ 284 w 534"/>
                <a:gd name="T53" fmla="*/ 44 h 650"/>
                <a:gd name="T54" fmla="*/ 307 w 534"/>
                <a:gd name="T55" fmla="*/ 64 h 650"/>
                <a:gd name="T56" fmla="*/ 329 w 534"/>
                <a:gd name="T57" fmla="*/ 46 h 650"/>
                <a:gd name="T58" fmla="*/ 461 w 534"/>
                <a:gd name="T59" fmla="*/ 46 h 650"/>
                <a:gd name="T60" fmla="*/ 461 w 534"/>
                <a:gd name="T61" fmla="*/ 80 h 650"/>
                <a:gd name="T62" fmla="*/ 534 w 534"/>
                <a:gd name="T63" fmla="*/ 80 h 650"/>
                <a:gd name="T64" fmla="*/ 534 w 534"/>
                <a:gd name="T65" fmla="*/ 0 h 650"/>
                <a:gd name="T66" fmla="*/ 461 w 534"/>
                <a:gd name="T67" fmla="*/ 0 h 650"/>
                <a:gd name="T68" fmla="*/ 461 w 534"/>
                <a:gd name="T69" fmla="*/ 35 h 650"/>
                <a:gd name="T70" fmla="*/ 307 w 534"/>
                <a:gd name="T71" fmla="*/ 50 h 650"/>
                <a:gd name="T72" fmla="*/ 297 w 534"/>
                <a:gd name="T73" fmla="*/ 40 h 650"/>
                <a:gd name="T74" fmla="*/ 307 w 534"/>
                <a:gd name="T75" fmla="*/ 30 h 650"/>
                <a:gd name="T76" fmla="*/ 316 w 534"/>
                <a:gd name="T77" fmla="*/ 40 h 650"/>
                <a:gd name="T78" fmla="*/ 307 w 534"/>
                <a:gd name="T79" fmla="*/ 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4" h="650">
                  <a:moveTo>
                    <a:pt x="461" y="35"/>
                  </a:moveTo>
                  <a:cubicBezTo>
                    <a:pt x="330" y="35"/>
                    <a:pt x="330" y="35"/>
                    <a:pt x="330" y="35"/>
                  </a:cubicBezTo>
                  <a:cubicBezTo>
                    <a:pt x="327" y="25"/>
                    <a:pt x="318" y="17"/>
                    <a:pt x="307" y="17"/>
                  </a:cubicBezTo>
                  <a:cubicBezTo>
                    <a:pt x="296" y="17"/>
                    <a:pt x="287" y="24"/>
                    <a:pt x="284" y="33"/>
                  </a:cubicBezTo>
                  <a:cubicBezTo>
                    <a:pt x="235" y="33"/>
                    <a:pt x="235" y="33"/>
                    <a:pt x="235" y="33"/>
                  </a:cubicBezTo>
                  <a:cubicBezTo>
                    <a:pt x="235" y="67"/>
                    <a:pt x="235" y="67"/>
                    <a:pt x="235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8" y="105"/>
                    <a:pt x="228" y="105"/>
                    <a:pt x="228" y="105"/>
                  </a:cubicBezTo>
                  <a:cubicBezTo>
                    <a:pt x="178" y="105"/>
                    <a:pt x="178" y="105"/>
                    <a:pt x="178" y="105"/>
                  </a:cubicBezTo>
                  <a:cubicBezTo>
                    <a:pt x="178" y="105"/>
                    <a:pt x="178" y="556"/>
                    <a:pt x="178" y="561"/>
                  </a:cubicBezTo>
                  <a:cubicBezTo>
                    <a:pt x="175" y="564"/>
                    <a:pt x="114" y="625"/>
                    <a:pt x="111" y="628"/>
                  </a:cubicBezTo>
                  <a:cubicBezTo>
                    <a:pt x="109" y="628"/>
                    <a:pt x="104" y="628"/>
                    <a:pt x="100" y="628"/>
                  </a:cubicBezTo>
                  <a:cubicBezTo>
                    <a:pt x="100" y="617"/>
                    <a:pt x="100" y="617"/>
                    <a:pt x="100" y="617"/>
                  </a:cubicBezTo>
                  <a:cubicBezTo>
                    <a:pt x="0" y="617"/>
                    <a:pt x="0" y="617"/>
                    <a:pt x="0" y="617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100" y="650"/>
                    <a:pt x="100" y="650"/>
                    <a:pt x="100" y="650"/>
                  </a:cubicBezTo>
                  <a:cubicBezTo>
                    <a:pt x="100" y="639"/>
                    <a:pt x="100" y="639"/>
                    <a:pt x="100" y="639"/>
                  </a:cubicBezTo>
                  <a:cubicBezTo>
                    <a:pt x="115" y="639"/>
                    <a:pt x="115" y="639"/>
                    <a:pt x="115" y="639"/>
                  </a:cubicBezTo>
                  <a:cubicBezTo>
                    <a:pt x="189" y="565"/>
                    <a:pt x="189" y="565"/>
                    <a:pt x="189" y="565"/>
                  </a:cubicBezTo>
                  <a:cubicBezTo>
                    <a:pt x="189" y="565"/>
                    <a:pt x="189" y="126"/>
                    <a:pt x="189" y="115"/>
                  </a:cubicBezTo>
                  <a:cubicBezTo>
                    <a:pt x="195" y="115"/>
                    <a:pt x="216" y="115"/>
                    <a:pt x="228" y="115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76" y="130"/>
                    <a:pt x="276" y="130"/>
                    <a:pt x="276" y="130"/>
                  </a:cubicBezTo>
                  <a:cubicBezTo>
                    <a:pt x="276" y="67"/>
                    <a:pt x="276" y="67"/>
                    <a:pt x="276" y="67"/>
                  </a:cubicBezTo>
                  <a:cubicBezTo>
                    <a:pt x="246" y="67"/>
                    <a:pt x="246" y="67"/>
                    <a:pt x="246" y="67"/>
                  </a:cubicBezTo>
                  <a:cubicBezTo>
                    <a:pt x="246" y="60"/>
                    <a:pt x="246" y="50"/>
                    <a:pt x="246" y="44"/>
                  </a:cubicBezTo>
                  <a:cubicBezTo>
                    <a:pt x="253" y="44"/>
                    <a:pt x="274" y="44"/>
                    <a:pt x="284" y="44"/>
                  </a:cubicBezTo>
                  <a:cubicBezTo>
                    <a:pt x="286" y="55"/>
                    <a:pt x="295" y="64"/>
                    <a:pt x="307" y="64"/>
                  </a:cubicBezTo>
                  <a:cubicBezTo>
                    <a:pt x="318" y="64"/>
                    <a:pt x="327" y="56"/>
                    <a:pt x="329" y="46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80"/>
                    <a:pt x="461" y="80"/>
                    <a:pt x="461" y="80"/>
                  </a:cubicBezTo>
                  <a:cubicBezTo>
                    <a:pt x="534" y="80"/>
                    <a:pt x="534" y="80"/>
                    <a:pt x="534" y="8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461" y="35"/>
                  </a:lnTo>
                  <a:close/>
                  <a:moveTo>
                    <a:pt x="307" y="50"/>
                  </a:moveTo>
                  <a:cubicBezTo>
                    <a:pt x="301" y="50"/>
                    <a:pt x="297" y="46"/>
                    <a:pt x="297" y="40"/>
                  </a:cubicBezTo>
                  <a:cubicBezTo>
                    <a:pt x="297" y="35"/>
                    <a:pt x="301" y="30"/>
                    <a:pt x="307" y="30"/>
                  </a:cubicBezTo>
                  <a:cubicBezTo>
                    <a:pt x="312" y="30"/>
                    <a:pt x="316" y="35"/>
                    <a:pt x="316" y="40"/>
                  </a:cubicBezTo>
                  <a:cubicBezTo>
                    <a:pt x="316" y="46"/>
                    <a:pt x="312" y="50"/>
                    <a:pt x="307" y="5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89" name="Freeform 490"/>
            <p:cNvSpPr>
              <a:spLocks noEditPoints="1"/>
            </p:cNvSpPr>
            <p:nvPr/>
          </p:nvSpPr>
          <p:spPr bwMode="auto">
            <a:xfrm>
              <a:off x="5426579" y="1780761"/>
              <a:ext cx="1123752" cy="1896956"/>
            </a:xfrm>
            <a:custGeom>
              <a:avLst/>
              <a:gdLst>
                <a:gd name="T0" fmla="*/ 461 w 534"/>
                <a:gd name="T1" fmla="*/ 30 h 815"/>
                <a:gd name="T2" fmla="*/ 327 w 534"/>
                <a:gd name="T3" fmla="*/ 30 h 815"/>
                <a:gd name="T4" fmla="*/ 304 w 534"/>
                <a:gd name="T5" fmla="*/ 8 h 815"/>
                <a:gd name="T6" fmla="*/ 280 w 534"/>
                <a:gd name="T7" fmla="*/ 31 h 815"/>
                <a:gd name="T8" fmla="*/ 281 w 534"/>
                <a:gd name="T9" fmla="*/ 33 h 815"/>
                <a:gd name="T10" fmla="*/ 238 w 534"/>
                <a:gd name="T11" fmla="*/ 33 h 815"/>
                <a:gd name="T12" fmla="*/ 238 w 534"/>
                <a:gd name="T13" fmla="*/ 58 h 815"/>
                <a:gd name="T14" fmla="*/ 228 w 534"/>
                <a:gd name="T15" fmla="*/ 58 h 815"/>
                <a:gd name="T16" fmla="*/ 228 w 534"/>
                <a:gd name="T17" fmla="*/ 118 h 815"/>
                <a:gd name="T18" fmla="*/ 146 w 534"/>
                <a:gd name="T19" fmla="*/ 201 h 815"/>
                <a:gd name="T20" fmla="*/ 146 w 534"/>
                <a:gd name="T21" fmla="*/ 765 h 815"/>
                <a:gd name="T22" fmla="*/ 117 w 534"/>
                <a:gd name="T23" fmla="*/ 794 h 815"/>
                <a:gd name="T24" fmla="*/ 100 w 534"/>
                <a:gd name="T25" fmla="*/ 794 h 815"/>
                <a:gd name="T26" fmla="*/ 100 w 534"/>
                <a:gd name="T27" fmla="*/ 781 h 815"/>
                <a:gd name="T28" fmla="*/ 0 w 534"/>
                <a:gd name="T29" fmla="*/ 781 h 815"/>
                <a:gd name="T30" fmla="*/ 0 w 534"/>
                <a:gd name="T31" fmla="*/ 815 h 815"/>
                <a:gd name="T32" fmla="*/ 100 w 534"/>
                <a:gd name="T33" fmla="*/ 815 h 815"/>
                <a:gd name="T34" fmla="*/ 100 w 534"/>
                <a:gd name="T35" fmla="*/ 805 h 815"/>
                <a:gd name="T36" fmla="*/ 122 w 534"/>
                <a:gd name="T37" fmla="*/ 805 h 815"/>
                <a:gd name="T38" fmla="*/ 156 w 534"/>
                <a:gd name="T39" fmla="*/ 770 h 815"/>
                <a:gd name="T40" fmla="*/ 156 w 534"/>
                <a:gd name="T41" fmla="*/ 205 h 815"/>
                <a:gd name="T42" fmla="*/ 240 w 534"/>
                <a:gd name="T43" fmla="*/ 122 h 815"/>
                <a:gd name="T44" fmla="*/ 276 w 534"/>
                <a:gd name="T45" fmla="*/ 122 h 815"/>
                <a:gd name="T46" fmla="*/ 276 w 534"/>
                <a:gd name="T47" fmla="*/ 58 h 815"/>
                <a:gd name="T48" fmla="*/ 249 w 534"/>
                <a:gd name="T49" fmla="*/ 58 h 815"/>
                <a:gd name="T50" fmla="*/ 249 w 534"/>
                <a:gd name="T51" fmla="*/ 44 h 815"/>
                <a:gd name="T52" fmla="*/ 284 w 534"/>
                <a:gd name="T53" fmla="*/ 44 h 815"/>
                <a:gd name="T54" fmla="*/ 304 w 534"/>
                <a:gd name="T55" fmla="*/ 55 h 815"/>
                <a:gd name="T56" fmla="*/ 325 w 534"/>
                <a:gd name="T57" fmla="*/ 41 h 815"/>
                <a:gd name="T58" fmla="*/ 461 w 534"/>
                <a:gd name="T59" fmla="*/ 41 h 815"/>
                <a:gd name="T60" fmla="*/ 461 w 534"/>
                <a:gd name="T61" fmla="*/ 80 h 815"/>
                <a:gd name="T62" fmla="*/ 534 w 534"/>
                <a:gd name="T63" fmla="*/ 80 h 815"/>
                <a:gd name="T64" fmla="*/ 534 w 534"/>
                <a:gd name="T65" fmla="*/ 0 h 815"/>
                <a:gd name="T66" fmla="*/ 461 w 534"/>
                <a:gd name="T67" fmla="*/ 0 h 815"/>
                <a:gd name="T68" fmla="*/ 461 w 534"/>
                <a:gd name="T69" fmla="*/ 30 h 815"/>
                <a:gd name="T70" fmla="*/ 304 w 534"/>
                <a:gd name="T71" fmla="*/ 41 h 815"/>
                <a:gd name="T72" fmla="*/ 294 w 534"/>
                <a:gd name="T73" fmla="*/ 31 h 815"/>
                <a:gd name="T74" fmla="*/ 304 w 534"/>
                <a:gd name="T75" fmla="*/ 22 h 815"/>
                <a:gd name="T76" fmla="*/ 314 w 534"/>
                <a:gd name="T77" fmla="*/ 31 h 815"/>
                <a:gd name="T78" fmla="*/ 304 w 534"/>
                <a:gd name="T79" fmla="*/ 4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4" h="815">
                  <a:moveTo>
                    <a:pt x="461" y="30"/>
                  </a:moveTo>
                  <a:cubicBezTo>
                    <a:pt x="327" y="30"/>
                    <a:pt x="327" y="30"/>
                    <a:pt x="327" y="30"/>
                  </a:cubicBezTo>
                  <a:cubicBezTo>
                    <a:pt x="327" y="18"/>
                    <a:pt x="316" y="8"/>
                    <a:pt x="304" y="8"/>
                  </a:cubicBezTo>
                  <a:cubicBezTo>
                    <a:pt x="291" y="8"/>
                    <a:pt x="280" y="18"/>
                    <a:pt x="280" y="31"/>
                  </a:cubicBezTo>
                  <a:cubicBezTo>
                    <a:pt x="280" y="32"/>
                    <a:pt x="281" y="32"/>
                    <a:pt x="281" y="33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8" y="58"/>
                    <a:pt x="238" y="58"/>
                    <a:pt x="238" y="58"/>
                  </a:cubicBezTo>
                  <a:cubicBezTo>
                    <a:pt x="228" y="58"/>
                    <a:pt x="228" y="58"/>
                    <a:pt x="228" y="58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146" y="201"/>
                    <a:pt x="146" y="201"/>
                    <a:pt x="146" y="201"/>
                  </a:cubicBezTo>
                  <a:cubicBezTo>
                    <a:pt x="146" y="201"/>
                    <a:pt x="146" y="761"/>
                    <a:pt x="146" y="765"/>
                  </a:cubicBezTo>
                  <a:cubicBezTo>
                    <a:pt x="143" y="768"/>
                    <a:pt x="120" y="791"/>
                    <a:pt x="117" y="794"/>
                  </a:cubicBezTo>
                  <a:cubicBezTo>
                    <a:pt x="115" y="794"/>
                    <a:pt x="106" y="794"/>
                    <a:pt x="100" y="794"/>
                  </a:cubicBezTo>
                  <a:cubicBezTo>
                    <a:pt x="100" y="781"/>
                    <a:pt x="100" y="781"/>
                    <a:pt x="100" y="781"/>
                  </a:cubicBezTo>
                  <a:cubicBezTo>
                    <a:pt x="0" y="781"/>
                    <a:pt x="0" y="781"/>
                    <a:pt x="0" y="781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100" y="815"/>
                    <a:pt x="100" y="815"/>
                    <a:pt x="100" y="815"/>
                  </a:cubicBezTo>
                  <a:cubicBezTo>
                    <a:pt x="100" y="805"/>
                    <a:pt x="100" y="805"/>
                    <a:pt x="100" y="805"/>
                  </a:cubicBezTo>
                  <a:cubicBezTo>
                    <a:pt x="122" y="805"/>
                    <a:pt x="122" y="805"/>
                    <a:pt x="122" y="805"/>
                  </a:cubicBezTo>
                  <a:cubicBezTo>
                    <a:pt x="156" y="770"/>
                    <a:pt x="156" y="770"/>
                    <a:pt x="156" y="770"/>
                  </a:cubicBezTo>
                  <a:cubicBezTo>
                    <a:pt x="156" y="770"/>
                    <a:pt x="156" y="210"/>
                    <a:pt x="156" y="205"/>
                  </a:cubicBezTo>
                  <a:cubicBezTo>
                    <a:pt x="159" y="202"/>
                    <a:pt x="226" y="136"/>
                    <a:pt x="240" y="122"/>
                  </a:cubicBezTo>
                  <a:cubicBezTo>
                    <a:pt x="276" y="122"/>
                    <a:pt x="276" y="122"/>
                    <a:pt x="276" y="122"/>
                  </a:cubicBezTo>
                  <a:cubicBezTo>
                    <a:pt x="276" y="58"/>
                    <a:pt x="276" y="58"/>
                    <a:pt x="276" y="58"/>
                  </a:cubicBezTo>
                  <a:cubicBezTo>
                    <a:pt x="249" y="58"/>
                    <a:pt x="249" y="58"/>
                    <a:pt x="249" y="58"/>
                  </a:cubicBezTo>
                  <a:cubicBezTo>
                    <a:pt x="249" y="53"/>
                    <a:pt x="249" y="47"/>
                    <a:pt x="249" y="44"/>
                  </a:cubicBezTo>
                  <a:cubicBezTo>
                    <a:pt x="256" y="44"/>
                    <a:pt x="278" y="44"/>
                    <a:pt x="284" y="44"/>
                  </a:cubicBezTo>
                  <a:cubicBezTo>
                    <a:pt x="288" y="50"/>
                    <a:pt x="296" y="55"/>
                    <a:pt x="304" y="55"/>
                  </a:cubicBezTo>
                  <a:cubicBezTo>
                    <a:pt x="314" y="55"/>
                    <a:pt x="322" y="49"/>
                    <a:pt x="325" y="41"/>
                  </a:cubicBezTo>
                  <a:cubicBezTo>
                    <a:pt x="461" y="41"/>
                    <a:pt x="461" y="41"/>
                    <a:pt x="461" y="41"/>
                  </a:cubicBezTo>
                  <a:cubicBezTo>
                    <a:pt x="461" y="80"/>
                    <a:pt x="461" y="80"/>
                    <a:pt x="461" y="80"/>
                  </a:cubicBezTo>
                  <a:cubicBezTo>
                    <a:pt x="534" y="80"/>
                    <a:pt x="534" y="80"/>
                    <a:pt x="534" y="8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461" y="30"/>
                  </a:lnTo>
                  <a:close/>
                  <a:moveTo>
                    <a:pt x="304" y="41"/>
                  </a:moveTo>
                  <a:cubicBezTo>
                    <a:pt x="299" y="41"/>
                    <a:pt x="294" y="37"/>
                    <a:pt x="294" y="31"/>
                  </a:cubicBezTo>
                  <a:cubicBezTo>
                    <a:pt x="294" y="26"/>
                    <a:pt x="299" y="22"/>
                    <a:pt x="304" y="22"/>
                  </a:cubicBezTo>
                  <a:cubicBezTo>
                    <a:pt x="309" y="22"/>
                    <a:pt x="314" y="26"/>
                    <a:pt x="314" y="31"/>
                  </a:cubicBezTo>
                  <a:cubicBezTo>
                    <a:pt x="314" y="37"/>
                    <a:pt x="309" y="41"/>
                    <a:pt x="304" y="4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90" name="Freeform 491"/>
            <p:cNvSpPr>
              <a:spLocks noEditPoints="1"/>
            </p:cNvSpPr>
            <p:nvPr/>
          </p:nvSpPr>
          <p:spPr bwMode="auto">
            <a:xfrm>
              <a:off x="6011144" y="1564191"/>
              <a:ext cx="507156" cy="216570"/>
            </a:xfrm>
            <a:custGeom>
              <a:avLst/>
              <a:gdLst>
                <a:gd name="T0" fmla="*/ 0 w 241"/>
                <a:gd name="T1" fmla="*/ 29 h 93"/>
                <a:gd name="T2" fmla="*/ 0 w 241"/>
                <a:gd name="T3" fmla="*/ 93 h 93"/>
                <a:gd name="T4" fmla="*/ 48 w 241"/>
                <a:gd name="T5" fmla="*/ 93 h 93"/>
                <a:gd name="T6" fmla="*/ 48 w 241"/>
                <a:gd name="T7" fmla="*/ 67 h 93"/>
                <a:gd name="T8" fmla="*/ 126 w 241"/>
                <a:gd name="T9" fmla="*/ 67 h 93"/>
                <a:gd name="T10" fmla="*/ 163 w 241"/>
                <a:gd name="T11" fmla="*/ 31 h 93"/>
                <a:gd name="T12" fmla="*/ 195 w 241"/>
                <a:gd name="T13" fmla="*/ 31 h 93"/>
                <a:gd name="T14" fmla="*/ 217 w 241"/>
                <a:gd name="T15" fmla="*/ 47 h 93"/>
                <a:gd name="T16" fmla="*/ 241 w 241"/>
                <a:gd name="T17" fmla="*/ 23 h 93"/>
                <a:gd name="T18" fmla="*/ 217 w 241"/>
                <a:gd name="T19" fmla="*/ 0 h 93"/>
                <a:gd name="T20" fmla="*/ 194 w 241"/>
                <a:gd name="T21" fmla="*/ 20 h 93"/>
                <a:gd name="T22" fmla="*/ 158 w 241"/>
                <a:gd name="T23" fmla="*/ 20 h 93"/>
                <a:gd name="T24" fmla="*/ 121 w 241"/>
                <a:gd name="T25" fmla="*/ 57 h 93"/>
                <a:gd name="T26" fmla="*/ 48 w 241"/>
                <a:gd name="T27" fmla="*/ 57 h 93"/>
                <a:gd name="T28" fmla="*/ 48 w 241"/>
                <a:gd name="T29" fmla="*/ 29 h 93"/>
                <a:gd name="T30" fmla="*/ 0 w 241"/>
                <a:gd name="T31" fmla="*/ 29 h 93"/>
                <a:gd name="T32" fmla="*/ 217 w 241"/>
                <a:gd name="T33" fmla="*/ 13 h 93"/>
                <a:gd name="T34" fmla="*/ 227 w 241"/>
                <a:gd name="T35" fmla="*/ 23 h 93"/>
                <a:gd name="T36" fmla="*/ 217 w 241"/>
                <a:gd name="T37" fmla="*/ 33 h 93"/>
                <a:gd name="T38" fmla="*/ 208 w 241"/>
                <a:gd name="T39" fmla="*/ 23 h 93"/>
                <a:gd name="T40" fmla="*/ 217 w 241"/>
                <a:gd name="T41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93">
                  <a:moveTo>
                    <a:pt x="0" y="29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67"/>
                    <a:pt x="160" y="33"/>
                    <a:pt x="163" y="31"/>
                  </a:cubicBezTo>
                  <a:cubicBezTo>
                    <a:pt x="166" y="31"/>
                    <a:pt x="185" y="31"/>
                    <a:pt x="195" y="31"/>
                  </a:cubicBezTo>
                  <a:cubicBezTo>
                    <a:pt x="198" y="40"/>
                    <a:pt x="207" y="47"/>
                    <a:pt x="217" y="47"/>
                  </a:cubicBezTo>
                  <a:cubicBezTo>
                    <a:pt x="230" y="47"/>
                    <a:pt x="241" y="36"/>
                    <a:pt x="241" y="23"/>
                  </a:cubicBezTo>
                  <a:cubicBezTo>
                    <a:pt x="241" y="10"/>
                    <a:pt x="230" y="0"/>
                    <a:pt x="217" y="0"/>
                  </a:cubicBezTo>
                  <a:cubicBezTo>
                    <a:pt x="206" y="0"/>
                    <a:pt x="196" y="8"/>
                    <a:pt x="194" y="20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8" y="20"/>
                    <a:pt x="124" y="54"/>
                    <a:pt x="121" y="57"/>
                  </a:cubicBezTo>
                  <a:cubicBezTo>
                    <a:pt x="118" y="57"/>
                    <a:pt x="68" y="57"/>
                    <a:pt x="48" y="57"/>
                  </a:cubicBezTo>
                  <a:cubicBezTo>
                    <a:pt x="48" y="29"/>
                    <a:pt x="48" y="29"/>
                    <a:pt x="48" y="29"/>
                  </a:cubicBezTo>
                  <a:lnTo>
                    <a:pt x="0" y="29"/>
                  </a:lnTo>
                  <a:close/>
                  <a:moveTo>
                    <a:pt x="217" y="13"/>
                  </a:moveTo>
                  <a:cubicBezTo>
                    <a:pt x="223" y="13"/>
                    <a:pt x="227" y="18"/>
                    <a:pt x="227" y="23"/>
                  </a:cubicBezTo>
                  <a:cubicBezTo>
                    <a:pt x="227" y="29"/>
                    <a:pt x="223" y="33"/>
                    <a:pt x="217" y="33"/>
                  </a:cubicBezTo>
                  <a:cubicBezTo>
                    <a:pt x="212" y="33"/>
                    <a:pt x="208" y="29"/>
                    <a:pt x="208" y="23"/>
                  </a:cubicBezTo>
                  <a:cubicBezTo>
                    <a:pt x="208" y="18"/>
                    <a:pt x="212" y="13"/>
                    <a:pt x="217" y="1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91" name="Freeform 492"/>
            <p:cNvSpPr>
              <a:spLocks noEditPoints="1"/>
            </p:cNvSpPr>
            <p:nvPr/>
          </p:nvSpPr>
          <p:spPr bwMode="auto">
            <a:xfrm>
              <a:off x="6011144" y="2127272"/>
              <a:ext cx="372805" cy="223460"/>
            </a:xfrm>
            <a:custGeom>
              <a:avLst/>
              <a:gdLst>
                <a:gd name="T0" fmla="*/ 0 w 177"/>
                <a:gd name="T1" fmla="*/ 32 h 96"/>
                <a:gd name="T2" fmla="*/ 0 w 177"/>
                <a:gd name="T3" fmla="*/ 96 h 96"/>
                <a:gd name="T4" fmla="*/ 48 w 177"/>
                <a:gd name="T5" fmla="*/ 96 h 96"/>
                <a:gd name="T6" fmla="*/ 48 w 177"/>
                <a:gd name="T7" fmla="*/ 70 h 96"/>
                <a:gd name="T8" fmla="*/ 122 w 177"/>
                <a:gd name="T9" fmla="*/ 70 h 96"/>
                <a:gd name="T10" fmla="*/ 146 w 177"/>
                <a:gd name="T11" fmla="*/ 46 h 96"/>
                <a:gd name="T12" fmla="*/ 154 w 177"/>
                <a:gd name="T13" fmla="*/ 47 h 96"/>
                <a:gd name="T14" fmla="*/ 177 w 177"/>
                <a:gd name="T15" fmla="*/ 24 h 96"/>
                <a:gd name="T16" fmla="*/ 154 w 177"/>
                <a:gd name="T17" fmla="*/ 0 h 96"/>
                <a:gd name="T18" fmla="*/ 130 w 177"/>
                <a:gd name="T19" fmla="*/ 24 h 96"/>
                <a:gd name="T20" fmla="*/ 137 w 177"/>
                <a:gd name="T21" fmla="*/ 40 h 96"/>
                <a:gd name="T22" fmla="*/ 118 w 177"/>
                <a:gd name="T23" fmla="*/ 59 h 96"/>
                <a:gd name="T24" fmla="*/ 48 w 177"/>
                <a:gd name="T25" fmla="*/ 59 h 96"/>
                <a:gd name="T26" fmla="*/ 48 w 177"/>
                <a:gd name="T27" fmla="*/ 32 h 96"/>
                <a:gd name="T28" fmla="*/ 0 w 177"/>
                <a:gd name="T29" fmla="*/ 32 h 96"/>
                <a:gd name="T30" fmla="*/ 154 w 177"/>
                <a:gd name="T31" fmla="*/ 14 h 96"/>
                <a:gd name="T32" fmla="*/ 163 w 177"/>
                <a:gd name="T33" fmla="*/ 24 h 96"/>
                <a:gd name="T34" fmla="*/ 154 w 177"/>
                <a:gd name="T35" fmla="*/ 34 h 96"/>
                <a:gd name="T36" fmla="*/ 144 w 177"/>
                <a:gd name="T37" fmla="*/ 24 h 96"/>
                <a:gd name="T38" fmla="*/ 154 w 177"/>
                <a:gd name="T39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96">
                  <a:moveTo>
                    <a:pt x="0" y="32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9" y="47"/>
                    <a:pt x="151" y="47"/>
                    <a:pt x="154" y="47"/>
                  </a:cubicBezTo>
                  <a:cubicBezTo>
                    <a:pt x="167" y="47"/>
                    <a:pt x="177" y="37"/>
                    <a:pt x="177" y="24"/>
                  </a:cubicBezTo>
                  <a:cubicBezTo>
                    <a:pt x="177" y="11"/>
                    <a:pt x="167" y="0"/>
                    <a:pt x="154" y="0"/>
                  </a:cubicBezTo>
                  <a:cubicBezTo>
                    <a:pt x="141" y="0"/>
                    <a:pt x="130" y="11"/>
                    <a:pt x="130" y="24"/>
                  </a:cubicBezTo>
                  <a:cubicBezTo>
                    <a:pt x="130" y="30"/>
                    <a:pt x="133" y="36"/>
                    <a:pt x="137" y="40"/>
                  </a:cubicBezTo>
                  <a:cubicBezTo>
                    <a:pt x="131" y="46"/>
                    <a:pt x="120" y="57"/>
                    <a:pt x="118" y="59"/>
                  </a:cubicBezTo>
                  <a:cubicBezTo>
                    <a:pt x="114" y="59"/>
                    <a:pt x="62" y="59"/>
                    <a:pt x="48" y="59"/>
                  </a:cubicBezTo>
                  <a:cubicBezTo>
                    <a:pt x="48" y="32"/>
                    <a:pt x="48" y="32"/>
                    <a:pt x="48" y="32"/>
                  </a:cubicBezTo>
                  <a:lnTo>
                    <a:pt x="0" y="32"/>
                  </a:lnTo>
                  <a:close/>
                  <a:moveTo>
                    <a:pt x="154" y="14"/>
                  </a:moveTo>
                  <a:cubicBezTo>
                    <a:pt x="159" y="14"/>
                    <a:pt x="163" y="18"/>
                    <a:pt x="163" y="24"/>
                  </a:cubicBezTo>
                  <a:cubicBezTo>
                    <a:pt x="163" y="29"/>
                    <a:pt x="159" y="34"/>
                    <a:pt x="154" y="34"/>
                  </a:cubicBezTo>
                  <a:cubicBezTo>
                    <a:pt x="148" y="34"/>
                    <a:pt x="144" y="29"/>
                    <a:pt x="144" y="24"/>
                  </a:cubicBezTo>
                  <a:cubicBezTo>
                    <a:pt x="144" y="18"/>
                    <a:pt x="148" y="14"/>
                    <a:pt x="15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92" name="Freeform 493"/>
            <p:cNvSpPr>
              <a:spLocks noEditPoints="1"/>
            </p:cNvSpPr>
            <p:nvPr/>
          </p:nvSpPr>
          <p:spPr bwMode="auto">
            <a:xfrm>
              <a:off x="6011144" y="2767138"/>
              <a:ext cx="372805" cy="149630"/>
            </a:xfrm>
            <a:custGeom>
              <a:avLst/>
              <a:gdLst>
                <a:gd name="T0" fmla="*/ 0 w 177"/>
                <a:gd name="T1" fmla="*/ 0 h 64"/>
                <a:gd name="T2" fmla="*/ 0 w 177"/>
                <a:gd name="T3" fmla="*/ 64 h 64"/>
                <a:gd name="T4" fmla="*/ 48 w 177"/>
                <a:gd name="T5" fmla="*/ 64 h 64"/>
                <a:gd name="T6" fmla="*/ 48 w 177"/>
                <a:gd name="T7" fmla="*/ 33 h 64"/>
                <a:gd name="T8" fmla="*/ 130 w 177"/>
                <a:gd name="T9" fmla="*/ 33 h 64"/>
                <a:gd name="T10" fmla="*/ 154 w 177"/>
                <a:gd name="T11" fmla="*/ 52 h 64"/>
                <a:gd name="T12" fmla="*/ 177 w 177"/>
                <a:gd name="T13" fmla="*/ 29 h 64"/>
                <a:gd name="T14" fmla="*/ 154 w 177"/>
                <a:gd name="T15" fmla="*/ 5 h 64"/>
                <a:gd name="T16" fmla="*/ 131 w 177"/>
                <a:gd name="T17" fmla="*/ 22 h 64"/>
                <a:gd name="T18" fmla="*/ 48 w 177"/>
                <a:gd name="T19" fmla="*/ 22 h 64"/>
                <a:gd name="T20" fmla="*/ 48 w 177"/>
                <a:gd name="T21" fmla="*/ 0 h 64"/>
                <a:gd name="T22" fmla="*/ 0 w 177"/>
                <a:gd name="T23" fmla="*/ 0 h 64"/>
                <a:gd name="T24" fmla="*/ 154 w 177"/>
                <a:gd name="T25" fmla="*/ 19 h 64"/>
                <a:gd name="T26" fmla="*/ 163 w 177"/>
                <a:gd name="T27" fmla="*/ 29 h 64"/>
                <a:gd name="T28" fmla="*/ 154 w 177"/>
                <a:gd name="T29" fmla="*/ 39 h 64"/>
                <a:gd name="T30" fmla="*/ 144 w 177"/>
                <a:gd name="T31" fmla="*/ 29 h 64"/>
                <a:gd name="T32" fmla="*/ 154 w 177"/>
                <a:gd name="T33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7" h="64">
                  <a:moveTo>
                    <a:pt x="0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32" y="44"/>
                    <a:pt x="142" y="52"/>
                    <a:pt x="154" y="52"/>
                  </a:cubicBezTo>
                  <a:cubicBezTo>
                    <a:pt x="167" y="52"/>
                    <a:pt x="177" y="42"/>
                    <a:pt x="177" y="29"/>
                  </a:cubicBezTo>
                  <a:cubicBezTo>
                    <a:pt x="177" y="16"/>
                    <a:pt x="167" y="5"/>
                    <a:pt x="154" y="5"/>
                  </a:cubicBezTo>
                  <a:cubicBezTo>
                    <a:pt x="143" y="5"/>
                    <a:pt x="134" y="12"/>
                    <a:pt x="131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0" y="0"/>
                  </a:lnTo>
                  <a:close/>
                  <a:moveTo>
                    <a:pt x="154" y="19"/>
                  </a:moveTo>
                  <a:cubicBezTo>
                    <a:pt x="159" y="19"/>
                    <a:pt x="163" y="24"/>
                    <a:pt x="163" y="29"/>
                  </a:cubicBezTo>
                  <a:cubicBezTo>
                    <a:pt x="163" y="34"/>
                    <a:pt x="159" y="39"/>
                    <a:pt x="154" y="39"/>
                  </a:cubicBezTo>
                  <a:cubicBezTo>
                    <a:pt x="148" y="39"/>
                    <a:pt x="144" y="34"/>
                    <a:pt x="144" y="29"/>
                  </a:cubicBezTo>
                  <a:cubicBezTo>
                    <a:pt x="144" y="24"/>
                    <a:pt x="148" y="19"/>
                    <a:pt x="154" y="19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93" name="Freeform 494"/>
            <p:cNvSpPr>
              <a:spLocks noEditPoints="1"/>
            </p:cNvSpPr>
            <p:nvPr/>
          </p:nvSpPr>
          <p:spPr bwMode="auto">
            <a:xfrm>
              <a:off x="6011144" y="3263281"/>
              <a:ext cx="372805" cy="216570"/>
            </a:xfrm>
            <a:custGeom>
              <a:avLst/>
              <a:gdLst>
                <a:gd name="T0" fmla="*/ 0 w 177"/>
                <a:gd name="T1" fmla="*/ 29 h 93"/>
                <a:gd name="T2" fmla="*/ 0 w 177"/>
                <a:gd name="T3" fmla="*/ 93 h 93"/>
                <a:gd name="T4" fmla="*/ 48 w 177"/>
                <a:gd name="T5" fmla="*/ 93 h 93"/>
                <a:gd name="T6" fmla="*/ 48 w 177"/>
                <a:gd name="T7" fmla="*/ 67 h 93"/>
                <a:gd name="T8" fmla="*/ 123 w 177"/>
                <a:gd name="T9" fmla="*/ 67 h 93"/>
                <a:gd name="T10" fmla="*/ 144 w 177"/>
                <a:gd name="T11" fmla="*/ 46 h 93"/>
                <a:gd name="T12" fmla="*/ 154 w 177"/>
                <a:gd name="T13" fmla="*/ 47 h 93"/>
                <a:gd name="T14" fmla="*/ 177 w 177"/>
                <a:gd name="T15" fmla="*/ 24 h 93"/>
                <a:gd name="T16" fmla="*/ 154 w 177"/>
                <a:gd name="T17" fmla="*/ 0 h 93"/>
                <a:gd name="T18" fmla="*/ 130 w 177"/>
                <a:gd name="T19" fmla="*/ 24 h 93"/>
                <a:gd name="T20" fmla="*/ 135 w 177"/>
                <a:gd name="T21" fmla="*/ 39 h 93"/>
                <a:gd name="T22" fmla="*/ 118 w 177"/>
                <a:gd name="T23" fmla="*/ 56 h 93"/>
                <a:gd name="T24" fmla="*/ 48 w 177"/>
                <a:gd name="T25" fmla="*/ 56 h 93"/>
                <a:gd name="T26" fmla="*/ 48 w 177"/>
                <a:gd name="T27" fmla="*/ 29 h 93"/>
                <a:gd name="T28" fmla="*/ 0 w 177"/>
                <a:gd name="T29" fmla="*/ 29 h 93"/>
                <a:gd name="T30" fmla="*/ 154 w 177"/>
                <a:gd name="T31" fmla="*/ 14 h 93"/>
                <a:gd name="T32" fmla="*/ 163 w 177"/>
                <a:gd name="T33" fmla="*/ 24 h 93"/>
                <a:gd name="T34" fmla="*/ 154 w 177"/>
                <a:gd name="T35" fmla="*/ 34 h 93"/>
                <a:gd name="T36" fmla="*/ 144 w 177"/>
                <a:gd name="T37" fmla="*/ 24 h 93"/>
                <a:gd name="T38" fmla="*/ 154 w 177"/>
                <a:gd name="T39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93">
                  <a:moveTo>
                    <a:pt x="0" y="29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123" y="67"/>
                    <a:pt x="123" y="67"/>
                    <a:pt x="123" y="67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7" y="47"/>
                    <a:pt x="150" y="47"/>
                    <a:pt x="154" y="47"/>
                  </a:cubicBezTo>
                  <a:cubicBezTo>
                    <a:pt x="167" y="47"/>
                    <a:pt x="177" y="37"/>
                    <a:pt x="177" y="24"/>
                  </a:cubicBezTo>
                  <a:cubicBezTo>
                    <a:pt x="177" y="11"/>
                    <a:pt x="167" y="0"/>
                    <a:pt x="154" y="0"/>
                  </a:cubicBezTo>
                  <a:cubicBezTo>
                    <a:pt x="141" y="0"/>
                    <a:pt x="130" y="11"/>
                    <a:pt x="130" y="24"/>
                  </a:cubicBezTo>
                  <a:cubicBezTo>
                    <a:pt x="130" y="30"/>
                    <a:pt x="132" y="35"/>
                    <a:pt x="135" y="39"/>
                  </a:cubicBezTo>
                  <a:cubicBezTo>
                    <a:pt x="131" y="44"/>
                    <a:pt x="120" y="54"/>
                    <a:pt x="118" y="56"/>
                  </a:cubicBezTo>
                  <a:cubicBezTo>
                    <a:pt x="115" y="56"/>
                    <a:pt x="62" y="56"/>
                    <a:pt x="48" y="56"/>
                  </a:cubicBezTo>
                  <a:cubicBezTo>
                    <a:pt x="48" y="29"/>
                    <a:pt x="48" y="29"/>
                    <a:pt x="48" y="29"/>
                  </a:cubicBezTo>
                  <a:lnTo>
                    <a:pt x="0" y="29"/>
                  </a:lnTo>
                  <a:close/>
                  <a:moveTo>
                    <a:pt x="154" y="14"/>
                  </a:moveTo>
                  <a:cubicBezTo>
                    <a:pt x="159" y="14"/>
                    <a:pt x="163" y="19"/>
                    <a:pt x="163" y="24"/>
                  </a:cubicBezTo>
                  <a:cubicBezTo>
                    <a:pt x="163" y="29"/>
                    <a:pt x="159" y="34"/>
                    <a:pt x="154" y="34"/>
                  </a:cubicBezTo>
                  <a:cubicBezTo>
                    <a:pt x="148" y="34"/>
                    <a:pt x="144" y="29"/>
                    <a:pt x="144" y="24"/>
                  </a:cubicBezTo>
                  <a:cubicBezTo>
                    <a:pt x="144" y="19"/>
                    <a:pt x="148" y="14"/>
                    <a:pt x="15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94" name="Freeform 495"/>
            <p:cNvSpPr>
              <a:spLocks noEditPoints="1"/>
            </p:cNvSpPr>
            <p:nvPr/>
          </p:nvSpPr>
          <p:spPr bwMode="auto">
            <a:xfrm>
              <a:off x="6011144" y="3831285"/>
              <a:ext cx="372805" cy="209679"/>
            </a:xfrm>
            <a:custGeom>
              <a:avLst/>
              <a:gdLst>
                <a:gd name="T0" fmla="*/ 0 w 177"/>
                <a:gd name="T1" fmla="*/ 27 h 90"/>
                <a:gd name="T2" fmla="*/ 0 w 177"/>
                <a:gd name="T3" fmla="*/ 90 h 90"/>
                <a:gd name="T4" fmla="*/ 48 w 177"/>
                <a:gd name="T5" fmla="*/ 90 h 90"/>
                <a:gd name="T6" fmla="*/ 48 w 177"/>
                <a:gd name="T7" fmla="*/ 65 h 90"/>
                <a:gd name="T8" fmla="*/ 123 w 177"/>
                <a:gd name="T9" fmla="*/ 65 h 90"/>
                <a:gd name="T10" fmla="*/ 143 w 177"/>
                <a:gd name="T11" fmla="*/ 45 h 90"/>
                <a:gd name="T12" fmla="*/ 154 w 177"/>
                <a:gd name="T13" fmla="*/ 47 h 90"/>
                <a:gd name="T14" fmla="*/ 177 w 177"/>
                <a:gd name="T15" fmla="*/ 24 h 90"/>
                <a:gd name="T16" fmla="*/ 154 w 177"/>
                <a:gd name="T17" fmla="*/ 0 h 90"/>
                <a:gd name="T18" fmla="*/ 130 w 177"/>
                <a:gd name="T19" fmla="*/ 24 h 90"/>
                <a:gd name="T20" fmla="*/ 135 w 177"/>
                <a:gd name="T21" fmla="*/ 38 h 90"/>
                <a:gd name="T22" fmla="*/ 118 w 177"/>
                <a:gd name="T23" fmla="*/ 54 h 90"/>
                <a:gd name="T24" fmla="*/ 48 w 177"/>
                <a:gd name="T25" fmla="*/ 54 h 90"/>
                <a:gd name="T26" fmla="*/ 48 w 177"/>
                <a:gd name="T27" fmla="*/ 27 h 90"/>
                <a:gd name="T28" fmla="*/ 0 w 177"/>
                <a:gd name="T29" fmla="*/ 27 h 90"/>
                <a:gd name="T30" fmla="*/ 154 w 177"/>
                <a:gd name="T31" fmla="*/ 14 h 90"/>
                <a:gd name="T32" fmla="*/ 163 w 177"/>
                <a:gd name="T33" fmla="*/ 24 h 90"/>
                <a:gd name="T34" fmla="*/ 154 w 177"/>
                <a:gd name="T35" fmla="*/ 34 h 90"/>
                <a:gd name="T36" fmla="*/ 144 w 177"/>
                <a:gd name="T37" fmla="*/ 24 h 90"/>
                <a:gd name="T38" fmla="*/ 154 w 177"/>
                <a:gd name="T3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90">
                  <a:moveTo>
                    <a:pt x="0" y="27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123" y="65"/>
                    <a:pt x="123" y="65"/>
                    <a:pt x="123" y="6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6" y="46"/>
                    <a:pt x="150" y="47"/>
                    <a:pt x="154" y="47"/>
                  </a:cubicBezTo>
                  <a:cubicBezTo>
                    <a:pt x="167" y="47"/>
                    <a:pt x="177" y="37"/>
                    <a:pt x="177" y="24"/>
                  </a:cubicBezTo>
                  <a:cubicBezTo>
                    <a:pt x="177" y="11"/>
                    <a:pt x="167" y="0"/>
                    <a:pt x="154" y="0"/>
                  </a:cubicBezTo>
                  <a:cubicBezTo>
                    <a:pt x="141" y="0"/>
                    <a:pt x="130" y="11"/>
                    <a:pt x="130" y="24"/>
                  </a:cubicBezTo>
                  <a:cubicBezTo>
                    <a:pt x="130" y="29"/>
                    <a:pt x="132" y="34"/>
                    <a:pt x="135" y="38"/>
                  </a:cubicBezTo>
                  <a:cubicBezTo>
                    <a:pt x="130" y="43"/>
                    <a:pt x="120" y="52"/>
                    <a:pt x="118" y="54"/>
                  </a:cubicBezTo>
                  <a:cubicBezTo>
                    <a:pt x="115" y="54"/>
                    <a:pt x="64" y="54"/>
                    <a:pt x="48" y="54"/>
                  </a:cubicBezTo>
                  <a:cubicBezTo>
                    <a:pt x="48" y="27"/>
                    <a:pt x="48" y="27"/>
                    <a:pt x="48" y="27"/>
                  </a:cubicBezTo>
                  <a:lnTo>
                    <a:pt x="0" y="27"/>
                  </a:lnTo>
                  <a:close/>
                  <a:moveTo>
                    <a:pt x="154" y="14"/>
                  </a:moveTo>
                  <a:cubicBezTo>
                    <a:pt x="159" y="14"/>
                    <a:pt x="163" y="19"/>
                    <a:pt x="163" y="24"/>
                  </a:cubicBezTo>
                  <a:cubicBezTo>
                    <a:pt x="163" y="29"/>
                    <a:pt x="159" y="34"/>
                    <a:pt x="154" y="34"/>
                  </a:cubicBezTo>
                  <a:cubicBezTo>
                    <a:pt x="148" y="34"/>
                    <a:pt x="144" y="29"/>
                    <a:pt x="144" y="24"/>
                  </a:cubicBezTo>
                  <a:cubicBezTo>
                    <a:pt x="144" y="19"/>
                    <a:pt x="148" y="14"/>
                    <a:pt x="15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95" name="Rectangle 496"/>
            <p:cNvSpPr>
              <a:spLocks noChangeArrowheads="1"/>
            </p:cNvSpPr>
            <p:nvPr/>
          </p:nvSpPr>
          <p:spPr bwMode="auto">
            <a:xfrm>
              <a:off x="6117024" y="1915625"/>
              <a:ext cx="100542" cy="148645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96" name="Rectangle 497"/>
            <p:cNvSpPr>
              <a:spLocks noChangeArrowheads="1"/>
            </p:cNvSpPr>
            <p:nvPr/>
          </p:nvSpPr>
          <p:spPr bwMode="auto">
            <a:xfrm>
              <a:off x="6117024" y="2490519"/>
              <a:ext cx="100542" cy="146677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97" name="Rectangle 498"/>
            <p:cNvSpPr>
              <a:spLocks noChangeArrowheads="1"/>
            </p:cNvSpPr>
            <p:nvPr/>
          </p:nvSpPr>
          <p:spPr bwMode="auto">
            <a:xfrm>
              <a:off x="6117024" y="3058524"/>
              <a:ext cx="100542" cy="146677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98" name="Rectangle 499"/>
            <p:cNvSpPr>
              <a:spLocks noChangeArrowheads="1"/>
            </p:cNvSpPr>
            <p:nvPr/>
          </p:nvSpPr>
          <p:spPr bwMode="auto">
            <a:xfrm>
              <a:off x="6117024" y="3621605"/>
              <a:ext cx="100542" cy="149630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99" name="Rectangle 500"/>
            <p:cNvSpPr>
              <a:spLocks noChangeArrowheads="1"/>
            </p:cNvSpPr>
            <p:nvPr/>
          </p:nvSpPr>
          <p:spPr bwMode="auto">
            <a:xfrm>
              <a:off x="5294007" y="1978627"/>
              <a:ext cx="88086" cy="259884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00" name="Rectangle 501"/>
            <p:cNvSpPr>
              <a:spLocks noChangeArrowheads="1"/>
            </p:cNvSpPr>
            <p:nvPr/>
          </p:nvSpPr>
          <p:spPr bwMode="auto">
            <a:xfrm>
              <a:off x="5033310" y="1978627"/>
              <a:ext cx="67621" cy="259884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01" name="Freeform 502"/>
            <p:cNvSpPr>
              <a:spLocks noEditPoints="1"/>
            </p:cNvSpPr>
            <p:nvPr/>
          </p:nvSpPr>
          <p:spPr bwMode="auto">
            <a:xfrm>
              <a:off x="4902517" y="1978627"/>
              <a:ext cx="355899" cy="542409"/>
            </a:xfrm>
            <a:custGeom>
              <a:avLst/>
              <a:gdLst>
                <a:gd name="T0" fmla="*/ 32 w 169"/>
                <a:gd name="T1" fmla="*/ 112 h 233"/>
                <a:gd name="T2" fmla="*/ 32 w 169"/>
                <a:gd name="T3" fmla="*/ 0 h 233"/>
                <a:gd name="T4" fmla="*/ 0 w 169"/>
                <a:gd name="T5" fmla="*/ 0 h 233"/>
                <a:gd name="T6" fmla="*/ 0 w 169"/>
                <a:gd name="T7" fmla="*/ 112 h 233"/>
                <a:gd name="T8" fmla="*/ 12 w 169"/>
                <a:gd name="T9" fmla="*/ 112 h 233"/>
                <a:gd name="T10" fmla="*/ 12 w 169"/>
                <a:gd name="T11" fmla="*/ 201 h 233"/>
                <a:gd name="T12" fmla="*/ 44 w 169"/>
                <a:gd name="T13" fmla="*/ 233 h 233"/>
                <a:gd name="T14" fmla="*/ 115 w 169"/>
                <a:gd name="T15" fmla="*/ 233 h 233"/>
                <a:gd name="T16" fmla="*/ 149 w 169"/>
                <a:gd name="T17" fmla="*/ 205 h 233"/>
                <a:gd name="T18" fmla="*/ 149 w 169"/>
                <a:gd name="T19" fmla="*/ 181 h 233"/>
                <a:gd name="T20" fmla="*/ 169 w 169"/>
                <a:gd name="T21" fmla="*/ 158 h 233"/>
                <a:gd name="T22" fmla="*/ 145 w 169"/>
                <a:gd name="T23" fmla="*/ 134 h 233"/>
                <a:gd name="T24" fmla="*/ 122 w 169"/>
                <a:gd name="T25" fmla="*/ 158 h 233"/>
                <a:gd name="T26" fmla="*/ 138 w 169"/>
                <a:gd name="T27" fmla="*/ 180 h 233"/>
                <a:gd name="T28" fmla="*/ 138 w 169"/>
                <a:gd name="T29" fmla="*/ 200 h 233"/>
                <a:gd name="T30" fmla="*/ 112 w 169"/>
                <a:gd name="T31" fmla="*/ 222 h 233"/>
                <a:gd name="T32" fmla="*/ 49 w 169"/>
                <a:gd name="T33" fmla="*/ 222 h 233"/>
                <a:gd name="T34" fmla="*/ 23 w 169"/>
                <a:gd name="T35" fmla="*/ 196 h 233"/>
                <a:gd name="T36" fmla="*/ 23 w 169"/>
                <a:gd name="T37" fmla="*/ 112 h 233"/>
                <a:gd name="T38" fmla="*/ 32 w 169"/>
                <a:gd name="T39" fmla="*/ 112 h 233"/>
                <a:gd name="T40" fmla="*/ 145 w 169"/>
                <a:gd name="T41" fmla="*/ 148 h 233"/>
                <a:gd name="T42" fmla="*/ 155 w 169"/>
                <a:gd name="T43" fmla="*/ 158 h 233"/>
                <a:gd name="T44" fmla="*/ 145 w 169"/>
                <a:gd name="T45" fmla="*/ 168 h 233"/>
                <a:gd name="T46" fmla="*/ 136 w 169"/>
                <a:gd name="T47" fmla="*/ 158 h 233"/>
                <a:gd name="T48" fmla="*/ 145 w 169"/>
                <a:gd name="T49" fmla="*/ 14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9" h="233">
                  <a:moveTo>
                    <a:pt x="32" y="112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44" y="233"/>
                    <a:pt x="44" y="233"/>
                    <a:pt x="44" y="233"/>
                  </a:cubicBezTo>
                  <a:cubicBezTo>
                    <a:pt x="115" y="233"/>
                    <a:pt x="115" y="233"/>
                    <a:pt x="115" y="233"/>
                  </a:cubicBezTo>
                  <a:cubicBezTo>
                    <a:pt x="149" y="205"/>
                    <a:pt x="149" y="205"/>
                    <a:pt x="149" y="205"/>
                  </a:cubicBezTo>
                  <a:cubicBezTo>
                    <a:pt x="149" y="181"/>
                    <a:pt x="149" y="181"/>
                    <a:pt x="149" y="181"/>
                  </a:cubicBezTo>
                  <a:cubicBezTo>
                    <a:pt x="160" y="179"/>
                    <a:pt x="169" y="170"/>
                    <a:pt x="169" y="158"/>
                  </a:cubicBezTo>
                  <a:cubicBezTo>
                    <a:pt x="169" y="145"/>
                    <a:pt x="158" y="134"/>
                    <a:pt x="145" y="134"/>
                  </a:cubicBezTo>
                  <a:cubicBezTo>
                    <a:pt x="132" y="134"/>
                    <a:pt x="122" y="145"/>
                    <a:pt x="122" y="158"/>
                  </a:cubicBezTo>
                  <a:cubicBezTo>
                    <a:pt x="122" y="168"/>
                    <a:pt x="129" y="177"/>
                    <a:pt x="138" y="180"/>
                  </a:cubicBezTo>
                  <a:cubicBezTo>
                    <a:pt x="138" y="186"/>
                    <a:pt x="138" y="197"/>
                    <a:pt x="138" y="200"/>
                  </a:cubicBezTo>
                  <a:cubicBezTo>
                    <a:pt x="135" y="203"/>
                    <a:pt x="114" y="220"/>
                    <a:pt x="112" y="222"/>
                  </a:cubicBezTo>
                  <a:cubicBezTo>
                    <a:pt x="108" y="222"/>
                    <a:pt x="53" y="222"/>
                    <a:pt x="49" y="222"/>
                  </a:cubicBezTo>
                  <a:cubicBezTo>
                    <a:pt x="46" y="219"/>
                    <a:pt x="26" y="199"/>
                    <a:pt x="23" y="196"/>
                  </a:cubicBezTo>
                  <a:cubicBezTo>
                    <a:pt x="23" y="192"/>
                    <a:pt x="23" y="131"/>
                    <a:pt x="23" y="112"/>
                  </a:cubicBezTo>
                  <a:lnTo>
                    <a:pt x="32" y="112"/>
                  </a:lnTo>
                  <a:close/>
                  <a:moveTo>
                    <a:pt x="145" y="148"/>
                  </a:moveTo>
                  <a:cubicBezTo>
                    <a:pt x="151" y="148"/>
                    <a:pt x="155" y="152"/>
                    <a:pt x="155" y="158"/>
                  </a:cubicBezTo>
                  <a:cubicBezTo>
                    <a:pt x="155" y="163"/>
                    <a:pt x="151" y="168"/>
                    <a:pt x="145" y="168"/>
                  </a:cubicBezTo>
                  <a:cubicBezTo>
                    <a:pt x="140" y="168"/>
                    <a:pt x="136" y="163"/>
                    <a:pt x="136" y="158"/>
                  </a:cubicBezTo>
                  <a:cubicBezTo>
                    <a:pt x="136" y="152"/>
                    <a:pt x="140" y="148"/>
                    <a:pt x="145" y="148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02" name="Rectangle 503"/>
            <p:cNvSpPr>
              <a:spLocks noChangeArrowheads="1"/>
            </p:cNvSpPr>
            <p:nvPr/>
          </p:nvSpPr>
          <p:spPr bwMode="auto">
            <a:xfrm>
              <a:off x="4774393" y="1978627"/>
              <a:ext cx="67621" cy="259884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03" name="Freeform 504"/>
            <p:cNvSpPr>
              <a:spLocks/>
            </p:cNvSpPr>
            <p:nvPr/>
          </p:nvSpPr>
          <p:spPr bwMode="auto">
            <a:xfrm>
              <a:off x="3087429" y="1978627"/>
              <a:ext cx="954700" cy="406561"/>
            </a:xfrm>
            <a:custGeom>
              <a:avLst/>
              <a:gdLst>
                <a:gd name="T0" fmla="*/ 454 w 454"/>
                <a:gd name="T1" fmla="*/ 112 h 175"/>
                <a:gd name="T2" fmla="*/ 454 w 454"/>
                <a:gd name="T3" fmla="*/ 0 h 175"/>
                <a:gd name="T4" fmla="*/ 422 w 454"/>
                <a:gd name="T5" fmla="*/ 0 h 175"/>
                <a:gd name="T6" fmla="*/ 422 w 454"/>
                <a:gd name="T7" fmla="*/ 50 h 175"/>
                <a:gd name="T8" fmla="*/ 271 w 454"/>
                <a:gd name="T9" fmla="*/ 50 h 175"/>
                <a:gd name="T10" fmla="*/ 168 w 454"/>
                <a:gd name="T11" fmla="*/ 152 h 175"/>
                <a:gd name="T12" fmla="*/ 100 w 454"/>
                <a:gd name="T13" fmla="*/ 152 h 175"/>
                <a:gd name="T14" fmla="*/ 100 w 454"/>
                <a:gd name="T15" fmla="*/ 142 h 175"/>
                <a:gd name="T16" fmla="*/ 0 w 454"/>
                <a:gd name="T17" fmla="*/ 142 h 175"/>
                <a:gd name="T18" fmla="*/ 0 w 454"/>
                <a:gd name="T19" fmla="*/ 175 h 175"/>
                <a:gd name="T20" fmla="*/ 100 w 454"/>
                <a:gd name="T21" fmla="*/ 175 h 175"/>
                <a:gd name="T22" fmla="*/ 100 w 454"/>
                <a:gd name="T23" fmla="*/ 163 h 175"/>
                <a:gd name="T24" fmla="*/ 173 w 454"/>
                <a:gd name="T25" fmla="*/ 163 h 175"/>
                <a:gd name="T26" fmla="*/ 275 w 454"/>
                <a:gd name="T27" fmla="*/ 61 h 175"/>
                <a:gd name="T28" fmla="*/ 422 w 454"/>
                <a:gd name="T29" fmla="*/ 61 h 175"/>
                <a:gd name="T30" fmla="*/ 422 w 454"/>
                <a:gd name="T31" fmla="*/ 112 h 175"/>
                <a:gd name="T32" fmla="*/ 454 w 454"/>
                <a:gd name="T33" fmla="*/ 11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4" h="175">
                  <a:moveTo>
                    <a:pt x="454" y="112"/>
                  </a:moveTo>
                  <a:cubicBezTo>
                    <a:pt x="454" y="0"/>
                    <a:pt x="454" y="0"/>
                    <a:pt x="454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22" y="50"/>
                    <a:pt x="422" y="50"/>
                    <a:pt x="422" y="50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1" y="50"/>
                    <a:pt x="171" y="149"/>
                    <a:pt x="168" y="152"/>
                  </a:cubicBezTo>
                  <a:cubicBezTo>
                    <a:pt x="165" y="152"/>
                    <a:pt x="116" y="152"/>
                    <a:pt x="100" y="15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100" y="163"/>
                    <a:pt x="100" y="163"/>
                    <a:pt x="100" y="163"/>
                  </a:cubicBezTo>
                  <a:cubicBezTo>
                    <a:pt x="173" y="163"/>
                    <a:pt x="173" y="163"/>
                    <a:pt x="173" y="163"/>
                  </a:cubicBezTo>
                  <a:cubicBezTo>
                    <a:pt x="173" y="163"/>
                    <a:pt x="272" y="64"/>
                    <a:pt x="275" y="61"/>
                  </a:cubicBezTo>
                  <a:cubicBezTo>
                    <a:pt x="279" y="61"/>
                    <a:pt x="394" y="61"/>
                    <a:pt x="422" y="61"/>
                  </a:cubicBezTo>
                  <a:cubicBezTo>
                    <a:pt x="422" y="112"/>
                    <a:pt x="422" y="112"/>
                    <a:pt x="422" y="112"/>
                  </a:cubicBezTo>
                  <a:lnTo>
                    <a:pt x="454" y="112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04" name="Freeform 505"/>
            <p:cNvSpPr>
              <a:spLocks/>
            </p:cNvSpPr>
            <p:nvPr/>
          </p:nvSpPr>
          <p:spPr bwMode="auto">
            <a:xfrm>
              <a:off x="2977990" y="1775838"/>
              <a:ext cx="1324836" cy="462673"/>
            </a:xfrm>
            <a:custGeom>
              <a:avLst/>
              <a:gdLst>
                <a:gd name="T0" fmla="*/ 32 w 630"/>
                <a:gd name="T1" fmla="*/ 76 h 199"/>
                <a:gd name="T2" fmla="*/ 272 w 630"/>
                <a:gd name="T3" fmla="*/ 76 h 199"/>
                <a:gd name="T4" fmla="*/ 331 w 630"/>
                <a:gd name="T5" fmla="*/ 11 h 199"/>
                <a:gd name="T6" fmla="*/ 544 w 630"/>
                <a:gd name="T7" fmla="*/ 11 h 199"/>
                <a:gd name="T8" fmla="*/ 608 w 630"/>
                <a:gd name="T9" fmla="*/ 75 h 199"/>
                <a:gd name="T10" fmla="*/ 608 w 630"/>
                <a:gd name="T11" fmla="*/ 87 h 199"/>
                <a:gd name="T12" fmla="*/ 598 w 630"/>
                <a:gd name="T13" fmla="*/ 87 h 199"/>
                <a:gd name="T14" fmla="*/ 598 w 630"/>
                <a:gd name="T15" fmla="*/ 199 h 199"/>
                <a:gd name="T16" fmla="*/ 630 w 630"/>
                <a:gd name="T17" fmla="*/ 199 h 199"/>
                <a:gd name="T18" fmla="*/ 630 w 630"/>
                <a:gd name="T19" fmla="*/ 87 h 199"/>
                <a:gd name="T20" fmla="*/ 619 w 630"/>
                <a:gd name="T21" fmla="*/ 87 h 199"/>
                <a:gd name="T22" fmla="*/ 619 w 630"/>
                <a:gd name="T23" fmla="*/ 70 h 199"/>
                <a:gd name="T24" fmla="*/ 549 w 630"/>
                <a:gd name="T25" fmla="*/ 0 h 199"/>
                <a:gd name="T26" fmla="*/ 327 w 630"/>
                <a:gd name="T27" fmla="*/ 0 h 199"/>
                <a:gd name="T28" fmla="*/ 267 w 630"/>
                <a:gd name="T29" fmla="*/ 65 h 199"/>
                <a:gd name="T30" fmla="*/ 32 w 630"/>
                <a:gd name="T31" fmla="*/ 65 h 199"/>
                <a:gd name="T32" fmla="*/ 32 w 630"/>
                <a:gd name="T33" fmla="*/ 20 h 199"/>
                <a:gd name="T34" fmla="*/ 0 w 630"/>
                <a:gd name="T35" fmla="*/ 20 h 199"/>
                <a:gd name="T36" fmla="*/ 0 w 630"/>
                <a:gd name="T37" fmla="*/ 133 h 199"/>
                <a:gd name="T38" fmla="*/ 32 w 630"/>
                <a:gd name="T39" fmla="*/ 133 h 199"/>
                <a:gd name="T40" fmla="*/ 32 w 630"/>
                <a:gd name="T41" fmla="*/ 7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0" h="199">
                  <a:moveTo>
                    <a:pt x="32" y="76"/>
                  </a:moveTo>
                  <a:cubicBezTo>
                    <a:pt x="272" y="76"/>
                    <a:pt x="272" y="76"/>
                    <a:pt x="272" y="76"/>
                  </a:cubicBezTo>
                  <a:cubicBezTo>
                    <a:pt x="272" y="76"/>
                    <a:pt x="328" y="15"/>
                    <a:pt x="331" y="11"/>
                  </a:cubicBezTo>
                  <a:cubicBezTo>
                    <a:pt x="336" y="11"/>
                    <a:pt x="540" y="11"/>
                    <a:pt x="544" y="11"/>
                  </a:cubicBezTo>
                  <a:cubicBezTo>
                    <a:pt x="547" y="14"/>
                    <a:pt x="605" y="72"/>
                    <a:pt x="608" y="75"/>
                  </a:cubicBezTo>
                  <a:cubicBezTo>
                    <a:pt x="608" y="77"/>
                    <a:pt x="608" y="82"/>
                    <a:pt x="608" y="87"/>
                  </a:cubicBezTo>
                  <a:cubicBezTo>
                    <a:pt x="598" y="87"/>
                    <a:pt x="598" y="87"/>
                    <a:pt x="598" y="87"/>
                  </a:cubicBezTo>
                  <a:cubicBezTo>
                    <a:pt x="598" y="199"/>
                    <a:pt x="598" y="199"/>
                    <a:pt x="598" y="199"/>
                  </a:cubicBezTo>
                  <a:cubicBezTo>
                    <a:pt x="630" y="199"/>
                    <a:pt x="630" y="199"/>
                    <a:pt x="630" y="199"/>
                  </a:cubicBezTo>
                  <a:cubicBezTo>
                    <a:pt x="630" y="87"/>
                    <a:pt x="630" y="87"/>
                    <a:pt x="630" y="87"/>
                  </a:cubicBezTo>
                  <a:cubicBezTo>
                    <a:pt x="619" y="87"/>
                    <a:pt x="619" y="87"/>
                    <a:pt x="619" y="87"/>
                  </a:cubicBezTo>
                  <a:cubicBezTo>
                    <a:pt x="619" y="70"/>
                    <a:pt x="619" y="70"/>
                    <a:pt x="619" y="70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27" y="0"/>
                    <a:pt x="270" y="62"/>
                    <a:pt x="267" y="65"/>
                  </a:cubicBezTo>
                  <a:cubicBezTo>
                    <a:pt x="263" y="65"/>
                    <a:pt x="69" y="65"/>
                    <a:pt x="32" y="65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76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05" name="Rectangle 506"/>
            <p:cNvSpPr>
              <a:spLocks noChangeArrowheads="1"/>
            </p:cNvSpPr>
            <p:nvPr/>
          </p:nvSpPr>
          <p:spPr bwMode="auto">
            <a:xfrm>
              <a:off x="2308899" y="1822105"/>
              <a:ext cx="67621" cy="262838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06" name="Freeform 507"/>
            <p:cNvSpPr>
              <a:spLocks noEditPoints="1"/>
            </p:cNvSpPr>
            <p:nvPr/>
          </p:nvSpPr>
          <p:spPr bwMode="auto">
            <a:xfrm>
              <a:off x="5159655" y="1885109"/>
              <a:ext cx="98761" cy="353403"/>
            </a:xfrm>
            <a:custGeom>
              <a:avLst/>
              <a:gdLst>
                <a:gd name="T0" fmla="*/ 23 w 47"/>
                <a:gd name="T1" fmla="*/ 0 h 152"/>
                <a:gd name="T2" fmla="*/ 0 w 47"/>
                <a:gd name="T3" fmla="*/ 23 h 152"/>
                <a:gd name="T4" fmla="*/ 4 w 47"/>
                <a:gd name="T5" fmla="*/ 36 h 152"/>
                <a:gd name="T6" fmla="*/ 3 w 47"/>
                <a:gd name="T7" fmla="*/ 36 h 152"/>
                <a:gd name="T8" fmla="*/ 3 w 47"/>
                <a:gd name="T9" fmla="*/ 152 h 152"/>
                <a:gd name="T10" fmla="*/ 44 w 47"/>
                <a:gd name="T11" fmla="*/ 152 h 152"/>
                <a:gd name="T12" fmla="*/ 44 w 47"/>
                <a:gd name="T13" fmla="*/ 36 h 152"/>
                <a:gd name="T14" fmla="*/ 43 w 47"/>
                <a:gd name="T15" fmla="*/ 36 h 152"/>
                <a:gd name="T16" fmla="*/ 47 w 47"/>
                <a:gd name="T17" fmla="*/ 23 h 152"/>
                <a:gd name="T18" fmla="*/ 23 w 47"/>
                <a:gd name="T19" fmla="*/ 0 h 152"/>
                <a:gd name="T20" fmla="*/ 23 w 47"/>
                <a:gd name="T21" fmla="*/ 33 h 152"/>
                <a:gd name="T22" fmla="*/ 14 w 47"/>
                <a:gd name="T23" fmla="*/ 23 h 152"/>
                <a:gd name="T24" fmla="*/ 23 w 47"/>
                <a:gd name="T25" fmla="*/ 13 h 152"/>
                <a:gd name="T26" fmla="*/ 33 w 47"/>
                <a:gd name="T27" fmla="*/ 23 h 152"/>
                <a:gd name="T28" fmla="*/ 23 w 47"/>
                <a:gd name="T29" fmla="*/ 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152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28"/>
                    <a:pt x="1" y="32"/>
                    <a:pt x="4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5" y="32"/>
                    <a:pt x="47" y="28"/>
                    <a:pt x="47" y="23"/>
                  </a:cubicBezTo>
                  <a:cubicBezTo>
                    <a:pt x="47" y="10"/>
                    <a:pt x="36" y="0"/>
                    <a:pt x="23" y="0"/>
                  </a:cubicBezTo>
                  <a:close/>
                  <a:moveTo>
                    <a:pt x="23" y="33"/>
                  </a:move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3"/>
                    <a:pt x="23" y="13"/>
                  </a:cubicBezTo>
                  <a:cubicBezTo>
                    <a:pt x="29" y="13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07" name="Freeform 508"/>
            <p:cNvSpPr>
              <a:spLocks noEditPoints="1"/>
            </p:cNvSpPr>
            <p:nvPr/>
          </p:nvSpPr>
          <p:spPr bwMode="auto">
            <a:xfrm>
              <a:off x="238454" y="1955001"/>
              <a:ext cx="1356868" cy="260869"/>
            </a:xfrm>
            <a:custGeom>
              <a:avLst/>
              <a:gdLst>
                <a:gd name="T0" fmla="*/ 645 w 645"/>
                <a:gd name="T1" fmla="*/ 80 h 112"/>
                <a:gd name="T2" fmla="*/ 544 w 645"/>
                <a:gd name="T3" fmla="*/ 80 h 112"/>
                <a:gd name="T4" fmla="*/ 544 w 645"/>
                <a:gd name="T5" fmla="*/ 93 h 112"/>
                <a:gd name="T6" fmla="*/ 531 w 645"/>
                <a:gd name="T7" fmla="*/ 93 h 112"/>
                <a:gd name="T8" fmla="*/ 531 w 645"/>
                <a:gd name="T9" fmla="*/ 20 h 112"/>
                <a:gd name="T10" fmla="*/ 47 w 645"/>
                <a:gd name="T11" fmla="*/ 20 h 112"/>
                <a:gd name="T12" fmla="*/ 23 w 645"/>
                <a:gd name="T13" fmla="*/ 0 h 112"/>
                <a:gd name="T14" fmla="*/ 0 w 645"/>
                <a:gd name="T15" fmla="*/ 24 h 112"/>
                <a:gd name="T16" fmla="*/ 23 w 645"/>
                <a:gd name="T17" fmla="*/ 47 h 112"/>
                <a:gd name="T18" fmla="*/ 46 w 645"/>
                <a:gd name="T19" fmla="*/ 31 h 112"/>
                <a:gd name="T20" fmla="*/ 520 w 645"/>
                <a:gd name="T21" fmla="*/ 31 h 112"/>
                <a:gd name="T22" fmla="*/ 520 w 645"/>
                <a:gd name="T23" fmla="*/ 104 h 112"/>
                <a:gd name="T24" fmla="*/ 544 w 645"/>
                <a:gd name="T25" fmla="*/ 104 h 112"/>
                <a:gd name="T26" fmla="*/ 544 w 645"/>
                <a:gd name="T27" fmla="*/ 112 h 112"/>
                <a:gd name="T28" fmla="*/ 645 w 645"/>
                <a:gd name="T29" fmla="*/ 112 h 112"/>
                <a:gd name="T30" fmla="*/ 645 w 645"/>
                <a:gd name="T31" fmla="*/ 80 h 112"/>
                <a:gd name="T32" fmla="*/ 23 w 645"/>
                <a:gd name="T33" fmla="*/ 33 h 112"/>
                <a:gd name="T34" fmla="*/ 14 w 645"/>
                <a:gd name="T35" fmla="*/ 24 h 112"/>
                <a:gd name="T36" fmla="*/ 23 w 645"/>
                <a:gd name="T37" fmla="*/ 14 h 112"/>
                <a:gd name="T38" fmla="*/ 33 w 645"/>
                <a:gd name="T39" fmla="*/ 24 h 112"/>
                <a:gd name="T40" fmla="*/ 23 w 645"/>
                <a:gd name="T41" fmla="*/ 3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5" h="112">
                  <a:moveTo>
                    <a:pt x="645" y="80"/>
                  </a:moveTo>
                  <a:cubicBezTo>
                    <a:pt x="544" y="80"/>
                    <a:pt x="544" y="80"/>
                    <a:pt x="544" y="80"/>
                  </a:cubicBezTo>
                  <a:cubicBezTo>
                    <a:pt x="544" y="93"/>
                    <a:pt x="544" y="93"/>
                    <a:pt x="544" y="93"/>
                  </a:cubicBezTo>
                  <a:cubicBezTo>
                    <a:pt x="540" y="93"/>
                    <a:pt x="535" y="93"/>
                    <a:pt x="531" y="93"/>
                  </a:cubicBezTo>
                  <a:cubicBezTo>
                    <a:pt x="531" y="84"/>
                    <a:pt x="531" y="20"/>
                    <a:pt x="53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9"/>
                    <a:pt x="35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4" y="47"/>
                    <a:pt x="43" y="40"/>
                    <a:pt x="46" y="31"/>
                  </a:cubicBezTo>
                  <a:cubicBezTo>
                    <a:pt x="93" y="31"/>
                    <a:pt x="510" y="31"/>
                    <a:pt x="520" y="31"/>
                  </a:cubicBezTo>
                  <a:cubicBezTo>
                    <a:pt x="520" y="40"/>
                    <a:pt x="520" y="104"/>
                    <a:pt x="520" y="104"/>
                  </a:cubicBezTo>
                  <a:cubicBezTo>
                    <a:pt x="544" y="104"/>
                    <a:pt x="544" y="104"/>
                    <a:pt x="544" y="104"/>
                  </a:cubicBezTo>
                  <a:cubicBezTo>
                    <a:pt x="544" y="112"/>
                    <a:pt x="544" y="112"/>
                    <a:pt x="544" y="112"/>
                  </a:cubicBezTo>
                  <a:cubicBezTo>
                    <a:pt x="645" y="112"/>
                    <a:pt x="645" y="112"/>
                    <a:pt x="645" y="112"/>
                  </a:cubicBezTo>
                  <a:lnTo>
                    <a:pt x="645" y="80"/>
                  </a:lnTo>
                  <a:close/>
                  <a:moveTo>
                    <a:pt x="23" y="33"/>
                  </a:moveTo>
                  <a:cubicBezTo>
                    <a:pt x="18" y="33"/>
                    <a:pt x="14" y="29"/>
                    <a:pt x="14" y="24"/>
                  </a:cubicBezTo>
                  <a:cubicBezTo>
                    <a:pt x="14" y="18"/>
                    <a:pt x="18" y="14"/>
                    <a:pt x="23" y="14"/>
                  </a:cubicBez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3"/>
                    <a:pt x="23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08" name="Freeform 509"/>
            <p:cNvSpPr>
              <a:spLocks/>
            </p:cNvSpPr>
            <p:nvPr/>
          </p:nvSpPr>
          <p:spPr bwMode="auto">
            <a:xfrm>
              <a:off x="93424" y="2308404"/>
              <a:ext cx="1501896" cy="128957"/>
            </a:xfrm>
            <a:custGeom>
              <a:avLst/>
              <a:gdLst>
                <a:gd name="T0" fmla="*/ 613 w 714"/>
                <a:gd name="T1" fmla="*/ 0 h 55"/>
                <a:gd name="T2" fmla="*/ 613 w 714"/>
                <a:gd name="T3" fmla="*/ 10 h 55"/>
                <a:gd name="T4" fmla="*/ 86 w 714"/>
                <a:gd name="T5" fmla="*/ 10 h 55"/>
                <a:gd name="T6" fmla="*/ 57 w 714"/>
                <a:gd name="T7" fmla="*/ 44 h 55"/>
                <a:gd name="T8" fmla="*/ 0 w 714"/>
                <a:gd name="T9" fmla="*/ 44 h 55"/>
                <a:gd name="T10" fmla="*/ 0 w 714"/>
                <a:gd name="T11" fmla="*/ 55 h 55"/>
                <a:gd name="T12" fmla="*/ 62 w 714"/>
                <a:gd name="T13" fmla="*/ 55 h 55"/>
                <a:gd name="T14" fmla="*/ 91 w 714"/>
                <a:gd name="T15" fmla="*/ 21 h 55"/>
                <a:gd name="T16" fmla="*/ 613 w 714"/>
                <a:gd name="T17" fmla="*/ 21 h 55"/>
                <a:gd name="T18" fmla="*/ 613 w 714"/>
                <a:gd name="T19" fmla="*/ 32 h 55"/>
                <a:gd name="T20" fmla="*/ 714 w 714"/>
                <a:gd name="T21" fmla="*/ 32 h 55"/>
                <a:gd name="T22" fmla="*/ 714 w 714"/>
                <a:gd name="T23" fmla="*/ 0 h 55"/>
                <a:gd name="T24" fmla="*/ 613 w 714"/>
                <a:gd name="T2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4" h="55">
                  <a:moveTo>
                    <a:pt x="613" y="0"/>
                  </a:moveTo>
                  <a:cubicBezTo>
                    <a:pt x="613" y="10"/>
                    <a:pt x="613" y="10"/>
                    <a:pt x="613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60" y="40"/>
                    <a:pt x="57" y="44"/>
                  </a:cubicBezTo>
                  <a:cubicBezTo>
                    <a:pt x="54" y="44"/>
                    <a:pt x="18" y="44"/>
                    <a:pt x="0" y="4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88" y="25"/>
                    <a:pt x="91" y="21"/>
                  </a:cubicBezTo>
                  <a:cubicBezTo>
                    <a:pt x="96" y="21"/>
                    <a:pt x="559" y="21"/>
                    <a:pt x="613" y="21"/>
                  </a:cubicBezTo>
                  <a:cubicBezTo>
                    <a:pt x="613" y="32"/>
                    <a:pt x="613" y="32"/>
                    <a:pt x="613" y="32"/>
                  </a:cubicBezTo>
                  <a:cubicBezTo>
                    <a:pt x="714" y="32"/>
                    <a:pt x="714" y="32"/>
                    <a:pt x="714" y="32"/>
                  </a:cubicBezTo>
                  <a:cubicBezTo>
                    <a:pt x="714" y="0"/>
                    <a:pt x="714" y="0"/>
                    <a:pt x="714" y="0"/>
                  </a:cubicBezTo>
                  <a:lnTo>
                    <a:pt x="613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09" name="Freeform 510"/>
            <p:cNvSpPr>
              <a:spLocks noEditPoints="1"/>
            </p:cNvSpPr>
            <p:nvPr/>
          </p:nvSpPr>
          <p:spPr bwMode="auto">
            <a:xfrm>
              <a:off x="1383561" y="2439331"/>
              <a:ext cx="544526" cy="109269"/>
            </a:xfrm>
            <a:custGeom>
              <a:avLst/>
              <a:gdLst>
                <a:gd name="T0" fmla="*/ 0 w 259"/>
                <a:gd name="T1" fmla="*/ 7 h 47"/>
                <a:gd name="T2" fmla="*/ 0 w 259"/>
                <a:gd name="T3" fmla="*/ 40 h 47"/>
                <a:gd name="T4" fmla="*/ 101 w 259"/>
                <a:gd name="T5" fmla="*/ 40 h 47"/>
                <a:gd name="T6" fmla="*/ 101 w 259"/>
                <a:gd name="T7" fmla="*/ 29 h 47"/>
                <a:gd name="T8" fmla="*/ 212 w 259"/>
                <a:gd name="T9" fmla="*/ 29 h 47"/>
                <a:gd name="T10" fmla="*/ 235 w 259"/>
                <a:gd name="T11" fmla="*/ 47 h 47"/>
                <a:gd name="T12" fmla="*/ 259 w 259"/>
                <a:gd name="T13" fmla="*/ 24 h 47"/>
                <a:gd name="T14" fmla="*/ 235 w 259"/>
                <a:gd name="T15" fmla="*/ 0 h 47"/>
                <a:gd name="T16" fmla="*/ 212 w 259"/>
                <a:gd name="T17" fmla="*/ 18 h 47"/>
                <a:gd name="T18" fmla="*/ 101 w 259"/>
                <a:gd name="T19" fmla="*/ 18 h 47"/>
                <a:gd name="T20" fmla="*/ 101 w 259"/>
                <a:gd name="T21" fmla="*/ 7 h 47"/>
                <a:gd name="T22" fmla="*/ 0 w 259"/>
                <a:gd name="T23" fmla="*/ 7 h 47"/>
                <a:gd name="T24" fmla="*/ 235 w 259"/>
                <a:gd name="T25" fmla="*/ 14 h 47"/>
                <a:gd name="T26" fmla="*/ 245 w 259"/>
                <a:gd name="T27" fmla="*/ 24 h 47"/>
                <a:gd name="T28" fmla="*/ 235 w 259"/>
                <a:gd name="T29" fmla="*/ 33 h 47"/>
                <a:gd name="T30" fmla="*/ 225 w 259"/>
                <a:gd name="T31" fmla="*/ 24 h 47"/>
                <a:gd name="T32" fmla="*/ 235 w 259"/>
                <a:gd name="T33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9" h="47">
                  <a:moveTo>
                    <a:pt x="0" y="7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212" y="29"/>
                    <a:pt x="212" y="29"/>
                    <a:pt x="212" y="29"/>
                  </a:cubicBezTo>
                  <a:cubicBezTo>
                    <a:pt x="215" y="39"/>
                    <a:pt x="224" y="47"/>
                    <a:pt x="235" y="47"/>
                  </a:cubicBezTo>
                  <a:cubicBezTo>
                    <a:pt x="248" y="47"/>
                    <a:pt x="259" y="37"/>
                    <a:pt x="259" y="24"/>
                  </a:cubicBezTo>
                  <a:cubicBezTo>
                    <a:pt x="259" y="11"/>
                    <a:pt x="248" y="0"/>
                    <a:pt x="235" y="0"/>
                  </a:cubicBezTo>
                  <a:cubicBezTo>
                    <a:pt x="224" y="0"/>
                    <a:pt x="215" y="8"/>
                    <a:pt x="212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0" y="7"/>
                  </a:lnTo>
                  <a:close/>
                  <a:moveTo>
                    <a:pt x="235" y="14"/>
                  </a:moveTo>
                  <a:cubicBezTo>
                    <a:pt x="240" y="14"/>
                    <a:pt x="245" y="18"/>
                    <a:pt x="245" y="24"/>
                  </a:cubicBezTo>
                  <a:cubicBezTo>
                    <a:pt x="245" y="29"/>
                    <a:pt x="240" y="33"/>
                    <a:pt x="235" y="33"/>
                  </a:cubicBezTo>
                  <a:cubicBezTo>
                    <a:pt x="230" y="33"/>
                    <a:pt x="225" y="29"/>
                    <a:pt x="225" y="24"/>
                  </a:cubicBezTo>
                  <a:cubicBezTo>
                    <a:pt x="225" y="18"/>
                    <a:pt x="230" y="14"/>
                    <a:pt x="235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10" name="Freeform 511"/>
            <p:cNvSpPr>
              <a:spLocks noEditPoints="1"/>
            </p:cNvSpPr>
            <p:nvPr/>
          </p:nvSpPr>
          <p:spPr bwMode="auto">
            <a:xfrm>
              <a:off x="1383561" y="2606680"/>
              <a:ext cx="3666655" cy="435109"/>
            </a:xfrm>
            <a:custGeom>
              <a:avLst/>
              <a:gdLst>
                <a:gd name="T0" fmla="*/ 101 w 1743"/>
                <a:gd name="T1" fmla="*/ 3 h 187"/>
                <a:gd name="T2" fmla="*/ 0 w 1743"/>
                <a:gd name="T3" fmla="*/ 3 h 187"/>
                <a:gd name="T4" fmla="*/ 0 w 1743"/>
                <a:gd name="T5" fmla="*/ 36 h 187"/>
                <a:gd name="T6" fmla="*/ 101 w 1743"/>
                <a:gd name="T7" fmla="*/ 36 h 187"/>
                <a:gd name="T8" fmla="*/ 101 w 1743"/>
                <a:gd name="T9" fmla="*/ 28 h 187"/>
                <a:gd name="T10" fmla="*/ 431 w 1743"/>
                <a:gd name="T11" fmla="*/ 28 h 187"/>
                <a:gd name="T12" fmla="*/ 454 w 1743"/>
                <a:gd name="T13" fmla="*/ 47 h 187"/>
                <a:gd name="T14" fmla="*/ 477 w 1743"/>
                <a:gd name="T15" fmla="*/ 29 h 187"/>
                <a:gd name="T16" fmla="*/ 642 w 1743"/>
                <a:gd name="T17" fmla="*/ 29 h 187"/>
                <a:gd name="T18" fmla="*/ 642 w 1743"/>
                <a:gd name="T19" fmla="*/ 142 h 187"/>
                <a:gd name="T20" fmla="*/ 810 w 1743"/>
                <a:gd name="T21" fmla="*/ 142 h 187"/>
                <a:gd name="T22" fmla="*/ 810 w 1743"/>
                <a:gd name="T23" fmla="*/ 181 h 187"/>
                <a:gd name="T24" fmla="*/ 910 w 1743"/>
                <a:gd name="T25" fmla="*/ 181 h 187"/>
                <a:gd name="T26" fmla="*/ 910 w 1743"/>
                <a:gd name="T27" fmla="*/ 142 h 187"/>
                <a:gd name="T28" fmla="*/ 1048 w 1743"/>
                <a:gd name="T29" fmla="*/ 142 h 187"/>
                <a:gd name="T30" fmla="*/ 1032 w 1743"/>
                <a:gd name="T31" fmla="*/ 164 h 187"/>
                <a:gd name="T32" fmla="*/ 1056 w 1743"/>
                <a:gd name="T33" fmla="*/ 187 h 187"/>
                <a:gd name="T34" fmla="*/ 1079 w 1743"/>
                <a:gd name="T35" fmla="*/ 164 h 187"/>
                <a:gd name="T36" fmla="*/ 1064 w 1743"/>
                <a:gd name="T37" fmla="*/ 142 h 187"/>
                <a:gd name="T38" fmla="*/ 1103 w 1743"/>
                <a:gd name="T39" fmla="*/ 142 h 187"/>
                <a:gd name="T40" fmla="*/ 1103 w 1743"/>
                <a:gd name="T41" fmla="*/ 181 h 187"/>
                <a:gd name="T42" fmla="*/ 1203 w 1743"/>
                <a:gd name="T43" fmla="*/ 181 h 187"/>
                <a:gd name="T44" fmla="*/ 1203 w 1743"/>
                <a:gd name="T45" fmla="*/ 141 h 187"/>
                <a:gd name="T46" fmla="*/ 1698 w 1743"/>
                <a:gd name="T47" fmla="*/ 141 h 187"/>
                <a:gd name="T48" fmla="*/ 1720 w 1743"/>
                <a:gd name="T49" fmla="*/ 157 h 187"/>
                <a:gd name="T50" fmla="*/ 1743 w 1743"/>
                <a:gd name="T51" fmla="*/ 133 h 187"/>
                <a:gd name="T52" fmla="*/ 1720 w 1743"/>
                <a:gd name="T53" fmla="*/ 110 h 187"/>
                <a:gd name="T54" fmla="*/ 1697 w 1743"/>
                <a:gd name="T55" fmla="*/ 130 h 187"/>
                <a:gd name="T56" fmla="*/ 1203 w 1743"/>
                <a:gd name="T57" fmla="*/ 130 h 187"/>
                <a:gd name="T58" fmla="*/ 1203 w 1743"/>
                <a:gd name="T59" fmla="*/ 120 h 187"/>
                <a:gd name="T60" fmla="*/ 1103 w 1743"/>
                <a:gd name="T61" fmla="*/ 120 h 187"/>
                <a:gd name="T62" fmla="*/ 1103 w 1743"/>
                <a:gd name="T63" fmla="*/ 131 h 187"/>
                <a:gd name="T64" fmla="*/ 910 w 1743"/>
                <a:gd name="T65" fmla="*/ 131 h 187"/>
                <a:gd name="T66" fmla="*/ 910 w 1743"/>
                <a:gd name="T67" fmla="*/ 120 h 187"/>
                <a:gd name="T68" fmla="*/ 810 w 1743"/>
                <a:gd name="T69" fmla="*/ 120 h 187"/>
                <a:gd name="T70" fmla="*/ 810 w 1743"/>
                <a:gd name="T71" fmla="*/ 131 h 187"/>
                <a:gd name="T72" fmla="*/ 653 w 1743"/>
                <a:gd name="T73" fmla="*/ 131 h 187"/>
                <a:gd name="T74" fmla="*/ 653 w 1743"/>
                <a:gd name="T75" fmla="*/ 18 h 187"/>
                <a:gd name="T76" fmla="*/ 477 w 1743"/>
                <a:gd name="T77" fmla="*/ 18 h 187"/>
                <a:gd name="T78" fmla="*/ 454 w 1743"/>
                <a:gd name="T79" fmla="*/ 0 h 187"/>
                <a:gd name="T80" fmla="*/ 432 w 1743"/>
                <a:gd name="T81" fmla="*/ 17 h 187"/>
                <a:gd name="T82" fmla="*/ 101 w 1743"/>
                <a:gd name="T83" fmla="*/ 17 h 187"/>
                <a:gd name="T84" fmla="*/ 101 w 1743"/>
                <a:gd name="T85" fmla="*/ 3 h 187"/>
                <a:gd name="T86" fmla="*/ 1056 w 1743"/>
                <a:gd name="T87" fmla="*/ 173 h 187"/>
                <a:gd name="T88" fmla="*/ 1046 w 1743"/>
                <a:gd name="T89" fmla="*/ 164 h 187"/>
                <a:gd name="T90" fmla="*/ 1056 w 1743"/>
                <a:gd name="T91" fmla="*/ 154 h 187"/>
                <a:gd name="T92" fmla="*/ 1065 w 1743"/>
                <a:gd name="T93" fmla="*/ 164 h 187"/>
                <a:gd name="T94" fmla="*/ 1056 w 1743"/>
                <a:gd name="T95" fmla="*/ 173 h 187"/>
                <a:gd name="T96" fmla="*/ 1720 w 1743"/>
                <a:gd name="T97" fmla="*/ 124 h 187"/>
                <a:gd name="T98" fmla="*/ 1730 w 1743"/>
                <a:gd name="T99" fmla="*/ 133 h 187"/>
                <a:gd name="T100" fmla="*/ 1720 w 1743"/>
                <a:gd name="T101" fmla="*/ 143 h 187"/>
                <a:gd name="T102" fmla="*/ 1710 w 1743"/>
                <a:gd name="T103" fmla="*/ 133 h 187"/>
                <a:gd name="T104" fmla="*/ 1720 w 1743"/>
                <a:gd name="T105" fmla="*/ 124 h 187"/>
                <a:gd name="T106" fmla="*/ 454 w 1743"/>
                <a:gd name="T107" fmla="*/ 14 h 187"/>
                <a:gd name="T108" fmla="*/ 464 w 1743"/>
                <a:gd name="T109" fmla="*/ 24 h 187"/>
                <a:gd name="T110" fmla="*/ 454 w 1743"/>
                <a:gd name="T111" fmla="*/ 33 h 187"/>
                <a:gd name="T112" fmla="*/ 444 w 1743"/>
                <a:gd name="T113" fmla="*/ 24 h 187"/>
                <a:gd name="T114" fmla="*/ 454 w 1743"/>
                <a:gd name="T115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43" h="187">
                  <a:moveTo>
                    <a:pt x="10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431" y="28"/>
                    <a:pt x="431" y="28"/>
                    <a:pt x="431" y="28"/>
                  </a:cubicBezTo>
                  <a:cubicBezTo>
                    <a:pt x="433" y="39"/>
                    <a:pt x="443" y="47"/>
                    <a:pt x="454" y="47"/>
                  </a:cubicBezTo>
                  <a:cubicBezTo>
                    <a:pt x="465" y="47"/>
                    <a:pt x="475" y="39"/>
                    <a:pt x="477" y="29"/>
                  </a:cubicBezTo>
                  <a:cubicBezTo>
                    <a:pt x="499" y="29"/>
                    <a:pt x="633" y="29"/>
                    <a:pt x="642" y="29"/>
                  </a:cubicBezTo>
                  <a:cubicBezTo>
                    <a:pt x="642" y="39"/>
                    <a:pt x="642" y="142"/>
                    <a:pt x="642" y="142"/>
                  </a:cubicBezTo>
                  <a:cubicBezTo>
                    <a:pt x="810" y="142"/>
                    <a:pt x="810" y="142"/>
                    <a:pt x="810" y="142"/>
                  </a:cubicBezTo>
                  <a:cubicBezTo>
                    <a:pt x="810" y="181"/>
                    <a:pt x="810" y="181"/>
                    <a:pt x="810" y="181"/>
                  </a:cubicBezTo>
                  <a:cubicBezTo>
                    <a:pt x="910" y="181"/>
                    <a:pt x="910" y="181"/>
                    <a:pt x="910" y="181"/>
                  </a:cubicBezTo>
                  <a:cubicBezTo>
                    <a:pt x="910" y="142"/>
                    <a:pt x="910" y="142"/>
                    <a:pt x="910" y="142"/>
                  </a:cubicBezTo>
                  <a:cubicBezTo>
                    <a:pt x="1048" y="142"/>
                    <a:pt x="1048" y="142"/>
                    <a:pt x="1048" y="142"/>
                  </a:cubicBezTo>
                  <a:cubicBezTo>
                    <a:pt x="1039" y="145"/>
                    <a:pt x="1032" y="154"/>
                    <a:pt x="1032" y="164"/>
                  </a:cubicBezTo>
                  <a:cubicBezTo>
                    <a:pt x="1032" y="177"/>
                    <a:pt x="1043" y="187"/>
                    <a:pt x="1056" y="187"/>
                  </a:cubicBezTo>
                  <a:cubicBezTo>
                    <a:pt x="1069" y="187"/>
                    <a:pt x="1079" y="177"/>
                    <a:pt x="1079" y="164"/>
                  </a:cubicBezTo>
                  <a:cubicBezTo>
                    <a:pt x="1079" y="154"/>
                    <a:pt x="1073" y="145"/>
                    <a:pt x="1064" y="142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03" y="181"/>
                    <a:pt x="1103" y="181"/>
                    <a:pt x="1103" y="181"/>
                  </a:cubicBezTo>
                  <a:cubicBezTo>
                    <a:pt x="1203" y="181"/>
                    <a:pt x="1203" y="181"/>
                    <a:pt x="1203" y="181"/>
                  </a:cubicBezTo>
                  <a:cubicBezTo>
                    <a:pt x="1203" y="141"/>
                    <a:pt x="1203" y="141"/>
                    <a:pt x="1203" y="141"/>
                  </a:cubicBezTo>
                  <a:cubicBezTo>
                    <a:pt x="1698" y="141"/>
                    <a:pt x="1698" y="141"/>
                    <a:pt x="1698" y="141"/>
                  </a:cubicBezTo>
                  <a:cubicBezTo>
                    <a:pt x="1701" y="150"/>
                    <a:pt x="1710" y="157"/>
                    <a:pt x="1720" y="157"/>
                  </a:cubicBezTo>
                  <a:cubicBezTo>
                    <a:pt x="1733" y="157"/>
                    <a:pt x="1743" y="146"/>
                    <a:pt x="1743" y="133"/>
                  </a:cubicBezTo>
                  <a:cubicBezTo>
                    <a:pt x="1743" y="120"/>
                    <a:pt x="1733" y="110"/>
                    <a:pt x="1720" y="110"/>
                  </a:cubicBezTo>
                  <a:cubicBezTo>
                    <a:pt x="1708" y="110"/>
                    <a:pt x="1698" y="118"/>
                    <a:pt x="1697" y="130"/>
                  </a:cubicBezTo>
                  <a:cubicBezTo>
                    <a:pt x="1203" y="130"/>
                    <a:pt x="1203" y="130"/>
                    <a:pt x="1203" y="130"/>
                  </a:cubicBezTo>
                  <a:cubicBezTo>
                    <a:pt x="1203" y="120"/>
                    <a:pt x="1203" y="120"/>
                    <a:pt x="1203" y="120"/>
                  </a:cubicBezTo>
                  <a:cubicBezTo>
                    <a:pt x="1103" y="120"/>
                    <a:pt x="1103" y="120"/>
                    <a:pt x="1103" y="120"/>
                  </a:cubicBezTo>
                  <a:cubicBezTo>
                    <a:pt x="1103" y="131"/>
                    <a:pt x="1103" y="131"/>
                    <a:pt x="1103" y="131"/>
                  </a:cubicBezTo>
                  <a:cubicBezTo>
                    <a:pt x="910" y="131"/>
                    <a:pt x="910" y="131"/>
                    <a:pt x="910" y="131"/>
                  </a:cubicBezTo>
                  <a:cubicBezTo>
                    <a:pt x="910" y="120"/>
                    <a:pt x="910" y="120"/>
                    <a:pt x="910" y="120"/>
                  </a:cubicBezTo>
                  <a:cubicBezTo>
                    <a:pt x="810" y="120"/>
                    <a:pt x="810" y="120"/>
                    <a:pt x="810" y="120"/>
                  </a:cubicBezTo>
                  <a:cubicBezTo>
                    <a:pt x="810" y="131"/>
                    <a:pt x="810" y="131"/>
                    <a:pt x="810" y="131"/>
                  </a:cubicBezTo>
                  <a:cubicBezTo>
                    <a:pt x="783" y="131"/>
                    <a:pt x="662" y="131"/>
                    <a:pt x="653" y="131"/>
                  </a:cubicBezTo>
                  <a:cubicBezTo>
                    <a:pt x="653" y="121"/>
                    <a:pt x="653" y="18"/>
                    <a:pt x="653" y="18"/>
                  </a:cubicBezTo>
                  <a:cubicBezTo>
                    <a:pt x="477" y="18"/>
                    <a:pt x="477" y="18"/>
                    <a:pt x="477" y="18"/>
                  </a:cubicBezTo>
                  <a:cubicBezTo>
                    <a:pt x="474" y="8"/>
                    <a:pt x="465" y="0"/>
                    <a:pt x="454" y="0"/>
                  </a:cubicBezTo>
                  <a:cubicBezTo>
                    <a:pt x="443" y="0"/>
                    <a:pt x="434" y="7"/>
                    <a:pt x="432" y="17"/>
                  </a:cubicBezTo>
                  <a:cubicBezTo>
                    <a:pt x="101" y="17"/>
                    <a:pt x="101" y="17"/>
                    <a:pt x="101" y="17"/>
                  </a:cubicBezTo>
                  <a:lnTo>
                    <a:pt x="101" y="3"/>
                  </a:lnTo>
                  <a:close/>
                  <a:moveTo>
                    <a:pt x="1056" y="173"/>
                  </a:moveTo>
                  <a:cubicBezTo>
                    <a:pt x="1050" y="173"/>
                    <a:pt x="1046" y="169"/>
                    <a:pt x="1046" y="164"/>
                  </a:cubicBezTo>
                  <a:cubicBezTo>
                    <a:pt x="1046" y="158"/>
                    <a:pt x="1050" y="154"/>
                    <a:pt x="1056" y="154"/>
                  </a:cubicBezTo>
                  <a:cubicBezTo>
                    <a:pt x="1061" y="154"/>
                    <a:pt x="1065" y="158"/>
                    <a:pt x="1065" y="164"/>
                  </a:cubicBezTo>
                  <a:cubicBezTo>
                    <a:pt x="1065" y="169"/>
                    <a:pt x="1061" y="173"/>
                    <a:pt x="1056" y="173"/>
                  </a:cubicBezTo>
                  <a:close/>
                  <a:moveTo>
                    <a:pt x="1720" y="124"/>
                  </a:moveTo>
                  <a:cubicBezTo>
                    <a:pt x="1725" y="124"/>
                    <a:pt x="1730" y="128"/>
                    <a:pt x="1730" y="133"/>
                  </a:cubicBezTo>
                  <a:cubicBezTo>
                    <a:pt x="1730" y="139"/>
                    <a:pt x="1725" y="143"/>
                    <a:pt x="1720" y="143"/>
                  </a:cubicBezTo>
                  <a:cubicBezTo>
                    <a:pt x="1715" y="143"/>
                    <a:pt x="1710" y="139"/>
                    <a:pt x="1710" y="133"/>
                  </a:cubicBezTo>
                  <a:cubicBezTo>
                    <a:pt x="1710" y="128"/>
                    <a:pt x="1715" y="124"/>
                    <a:pt x="1720" y="124"/>
                  </a:cubicBezTo>
                  <a:close/>
                  <a:moveTo>
                    <a:pt x="454" y="14"/>
                  </a:moveTo>
                  <a:cubicBezTo>
                    <a:pt x="459" y="14"/>
                    <a:pt x="464" y="18"/>
                    <a:pt x="464" y="24"/>
                  </a:cubicBezTo>
                  <a:cubicBezTo>
                    <a:pt x="464" y="29"/>
                    <a:pt x="459" y="33"/>
                    <a:pt x="454" y="33"/>
                  </a:cubicBezTo>
                  <a:cubicBezTo>
                    <a:pt x="449" y="33"/>
                    <a:pt x="444" y="29"/>
                    <a:pt x="444" y="24"/>
                  </a:cubicBezTo>
                  <a:cubicBezTo>
                    <a:pt x="444" y="18"/>
                    <a:pt x="449" y="14"/>
                    <a:pt x="45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11" name="Freeform 512"/>
            <p:cNvSpPr>
              <a:spLocks noEditPoints="1"/>
            </p:cNvSpPr>
            <p:nvPr/>
          </p:nvSpPr>
          <p:spPr bwMode="auto">
            <a:xfrm>
              <a:off x="1383561" y="2690355"/>
              <a:ext cx="1148665" cy="170303"/>
            </a:xfrm>
            <a:custGeom>
              <a:avLst/>
              <a:gdLst>
                <a:gd name="T0" fmla="*/ 0 w 546"/>
                <a:gd name="T1" fmla="*/ 41 h 73"/>
                <a:gd name="T2" fmla="*/ 0 w 546"/>
                <a:gd name="T3" fmla="*/ 73 h 73"/>
                <a:gd name="T4" fmla="*/ 101 w 546"/>
                <a:gd name="T5" fmla="*/ 73 h 73"/>
                <a:gd name="T6" fmla="*/ 101 w 546"/>
                <a:gd name="T7" fmla="*/ 63 h 73"/>
                <a:gd name="T8" fmla="*/ 112 w 546"/>
                <a:gd name="T9" fmla="*/ 63 h 73"/>
                <a:gd name="T10" fmla="*/ 141 w 546"/>
                <a:gd name="T11" fmla="*/ 34 h 73"/>
                <a:gd name="T12" fmla="*/ 501 w 546"/>
                <a:gd name="T13" fmla="*/ 34 h 73"/>
                <a:gd name="T14" fmla="*/ 522 w 546"/>
                <a:gd name="T15" fmla="*/ 47 h 73"/>
                <a:gd name="T16" fmla="*/ 546 w 546"/>
                <a:gd name="T17" fmla="*/ 24 h 73"/>
                <a:gd name="T18" fmla="*/ 522 w 546"/>
                <a:gd name="T19" fmla="*/ 0 h 73"/>
                <a:gd name="T20" fmla="*/ 498 w 546"/>
                <a:gd name="T21" fmla="*/ 23 h 73"/>
                <a:gd name="T22" fmla="*/ 137 w 546"/>
                <a:gd name="T23" fmla="*/ 23 h 73"/>
                <a:gd name="T24" fmla="*/ 107 w 546"/>
                <a:gd name="T25" fmla="*/ 52 h 73"/>
                <a:gd name="T26" fmla="*/ 101 w 546"/>
                <a:gd name="T27" fmla="*/ 52 h 73"/>
                <a:gd name="T28" fmla="*/ 101 w 546"/>
                <a:gd name="T29" fmla="*/ 41 h 73"/>
                <a:gd name="T30" fmla="*/ 0 w 546"/>
                <a:gd name="T31" fmla="*/ 41 h 73"/>
                <a:gd name="T32" fmla="*/ 522 w 546"/>
                <a:gd name="T33" fmla="*/ 14 h 73"/>
                <a:gd name="T34" fmla="*/ 532 w 546"/>
                <a:gd name="T35" fmla="*/ 24 h 73"/>
                <a:gd name="T36" fmla="*/ 522 w 546"/>
                <a:gd name="T37" fmla="*/ 33 h 73"/>
                <a:gd name="T38" fmla="*/ 512 w 546"/>
                <a:gd name="T39" fmla="*/ 24 h 73"/>
                <a:gd name="T40" fmla="*/ 522 w 546"/>
                <a:gd name="T41" fmla="*/ 1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6" h="73">
                  <a:moveTo>
                    <a:pt x="0" y="41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12" y="63"/>
                    <a:pt x="112" y="63"/>
                    <a:pt x="112" y="63"/>
                  </a:cubicBezTo>
                  <a:cubicBezTo>
                    <a:pt x="112" y="63"/>
                    <a:pt x="138" y="37"/>
                    <a:pt x="141" y="34"/>
                  </a:cubicBezTo>
                  <a:cubicBezTo>
                    <a:pt x="145" y="34"/>
                    <a:pt x="469" y="34"/>
                    <a:pt x="501" y="34"/>
                  </a:cubicBezTo>
                  <a:cubicBezTo>
                    <a:pt x="505" y="42"/>
                    <a:pt x="513" y="47"/>
                    <a:pt x="522" y="47"/>
                  </a:cubicBezTo>
                  <a:cubicBezTo>
                    <a:pt x="535" y="47"/>
                    <a:pt x="546" y="37"/>
                    <a:pt x="546" y="24"/>
                  </a:cubicBezTo>
                  <a:cubicBezTo>
                    <a:pt x="546" y="11"/>
                    <a:pt x="535" y="0"/>
                    <a:pt x="522" y="0"/>
                  </a:cubicBezTo>
                  <a:cubicBezTo>
                    <a:pt x="509" y="0"/>
                    <a:pt x="499" y="10"/>
                    <a:pt x="498" y="23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7" y="23"/>
                    <a:pt x="110" y="49"/>
                    <a:pt x="107" y="52"/>
                  </a:cubicBezTo>
                  <a:cubicBezTo>
                    <a:pt x="106" y="52"/>
                    <a:pt x="104" y="52"/>
                    <a:pt x="101" y="52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0" y="41"/>
                  </a:lnTo>
                  <a:close/>
                  <a:moveTo>
                    <a:pt x="522" y="14"/>
                  </a:moveTo>
                  <a:cubicBezTo>
                    <a:pt x="527" y="14"/>
                    <a:pt x="532" y="18"/>
                    <a:pt x="532" y="24"/>
                  </a:cubicBezTo>
                  <a:cubicBezTo>
                    <a:pt x="532" y="29"/>
                    <a:pt x="527" y="33"/>
                    <a:pt x="522" y="33"/>
                  </a:cubicBezTo>
                  <a:cubicBezTo>
                    <a:pt x="517" y="33"/>
                    <a:pt x="512" y="29"/>
                    <a:pt x="512" y="24"/>
                  </a:cubicBezTo>
                  <a:cubicBezTo>
                    <a:pt x="512" y="18"/>
                    <a:pt x="517" y="14"/>
                    <a:pt x="522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12" name="Rectangle 513"/>
            <p:cNvSpPr>
              <a:spLocks noChangeArrowheads="1"/>
            </p:cNvSpPr>
            <p:nvPr/>
          </p:nvSpPr>
          <p:spPr bwMode="auto">
            <a:xfrm>
              <a:off x="1383561" y="2944333"/>
              <a:ext cx="211760" cy="74815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13" name="Freeform 514"/>
            <p:cNvSpPr>
              <a:spLocks noEditPoints="1"/>
            </p:cNvSpPr>
            <p:nvPr/>
          </p:nvSpPr>
          <p:spPr bwMode="auto">
            <a:xfrm>
              <a:off x="1383561" y="3121526"/>
              <a:ext cx="1137988" cy="167349"/>
            </a:xfrm>
            <a:custGeom>
              <a:avLst/>
              <a:gdLst>
                <a:gd name="T0" fmla="*/ 0 w 541"/>
                <a:gd name="T1" fmla="*/ 0 h 72"/>
                <a:gd name="T2" fmla="*/ 0 w 541"/>
                <a:gd name="T3" fmla="*/ 33 h 72"/>
                <a:gd name="T4" fmla="*/ 101 w 541"/>
                <a:gd name="T5" fmla="*/ 33 h 72"/>
                <a:gd name="T6" fmla="*/ 101 w 541"/>
                <a:gd name="T7" fmla="*/ 20 h 72"/>
                <a:gd name="T8" fmla="*/ 484 w 541"/>
                <a:gd name="T9" fmla="*/ 20 h 72"/>
                <a:gd name="T10" fmla="*/ 499 w 541"/>
                <a:gd name="T11" fmla="*/ 35 h 72"/>
                <a:gd name="T12" fmla="*/ 494 w 541"/>
                <a:gd name="T13" fmla="*/ 48 h 72"/>
                <a:gd name="T14" fmla="*/ 518 w 541"/>
                <a:gd name="T15" fmla="*/ 72 h 72"/>
                <a:gd name="T16" fmla="*/ 541 w 541"/>
                <a:gd name="T17" fmla="*/ 48 h 72"/>
                <a:gd name="T18" fmla="*/ 518 w 541"/>
                <a:gd name="T19" fmla="*/ 25 h 72"/>
                <a:gd name="T20" fmla="*/ 507 w 541"/>
                <a:gd name="T21" fmla="*/ 27 h 72"/>
                <a:gd name="T22" fmla="*/ 488 w 541"/>
                <a:gd name="T23" fmla="*/ 9 h 72"/>
                <a:gd name="T24" fmla="*/ 101 w 541"/>
                <a:gd name="T25" fmla="*/ 9 h 72"/>
                <a:gd name="T26" fmla="*/ 101 w 541"/>
                <a:gd name="T27" fmla="*/ 0 h 72"/>
                <a:gd name="T28" fmla="*/ 0 w 541"/>
                <a:gd name="T29" fmla="*/ 0 h 72"/>
                <a:gd name="T30" fmla="*/ 518 w 541"/>
                <a:gd name="T31" fmla="*/ 38 h 72"/>
                <a:gd name="T32" fmla="*/ 528 w 541"/>
                <a:gd name="T33" fmla="*/ 48 h 72"/>
                <a:gd name="T34" fmla="*/ 518 w 541"/>
                <a:gd name="T35" fmla="*/ 58 h 72"/>
                <a:gd name="T36" fmla="*/ 508 w 541"/>
                <a:gd name="T37" fmla="*/ 48 h 72"/>
                <a:gd name="T38" fmla="*/ 518 w 541"/>
                <a:gd name="T39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1" h="72">
                  <a:moveTo>
                    <a:pt x="0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57" y="20"/>
                    <a:pt x="480" y="20"/>
                    <a:pt x="484" y="20"/>
                  </a:cubicBezTo>
                  <a:cubicBezTo>
                    <a:pt x="486" y="22"/>
                    <a:pt x="494" y="30"/>
                    <a:pt x="499" y="35"/>
                  </a:cubicBezTo>
                  <a:cubicBezTo>
                    <a:pt x="496" y="38"/>
                    <a:pt x="494" y="43"/>
                    <a:pt x="494" y="48"/>
                  </a:cubicBezTo>
                  <a:cubicBezTo>
                    <a:pt x="494" y="61"/>
                    <a:pt x="505" y="72"/>
                    <a:pt x="518" y="72"/>
                  </a:cubicBezTo>
                  <a:cubicBezTo>
                    <a:pt x="531" y="72"/>
                    <a:pt x="541" y="61"/>
                    <a:pt x="541" y="48"/>
                  </a:cubicBezTo>
                  <a:cubicBezTo>
                    <a:pt x="541" y="35"/>
                    <a:pt x="531" y="25"/>
                    <a:pt x="518" y="25"/>
                  </a:cubicBezTo>
                  <a:cubicBezTo>
                    <a:pt x="514" y="25"/>
                    <a:pt x="510" y="26"/>
                    <a:pt x="507" y="27"/>
                  </a:cubicBezTo>
                  <a:cubicBezTo>
                    <a:pt x="488" y="9"/>
                    <a:pt x="488" y="9"/>
                    <a:pt x="488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518" y="38"/>
                  </a:moveTo>
                  <a:cubicBezTo>
                    <a:pt x="523" y="38"/>
                    <a:pt x="528" y="43"/>
                    <a:pt x="528" y="48"/>
                  </a:cubicBezTo>
                  <a:cubicBezTo>
                    <a:pt x="528" y="53"/>
                    <a:pt x="523" y="58"/>
                    <a:pt x="518" y="58"/>
                  </a:cubicBezTo>
                  <a:cubicBezTo>
                    <a:pt x="512" y="58"/>
                    <a:pt x="508" y="53"/>
                    <a:pt x="508" y="48"/>
                  </a:cubicBezTo>
                  <a:cubicBezTo>
                    <a:pt x="508" y="43"/>
                    <a:pt x="512" y="38"/>
                    <a:pt x="518" y="38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14" name="Freeform 515"/>
            <p:cNvSpPr>
              <a:spLocks noEditPoints="1"/>
            </p:cNvSpPr>
            <p:nvPr/>
          </p:nvSpPr>
          <p:spPr bwMode="auto">
            <a:xfrm>
              <a:off x="1383561" y="3247531"/>
              <a:ext cx="418182" cy="109269"/>
            </a:xfrm>
            <a:custGeom>
              <a:avLst/>
              <a:gdLst>
                <a:gd name="T0" fmla="*/ 0 w 199"/>
                <a:gd name="T1" fmla="*/ 45 h 47"/>
                <a:gd name="T2" fmla="*/ 101 w 199"/>
                <a:gd name="T3" fmla="*/ 45 h 47"/>
                <a:gd name="T4" fmla="*/ 101 w 199"/>
                <a:gd name="T5" fmla="*/ 32 h 47"/>
                <a:gd name="T6" fmla="*/ 154 w 199"/>
                <a:gd name="T7" fmla="*/ 32 h 47"/>
                <a:gd name="T8" fmla="*/ 175 w 199"/>
                <a:gd name="T9" fmla="*/ 47 h 47"/>
                <a:gd name="T10" fmla="*/ 199 w 199"/>
                <a:gd name="T11" fmla="*/ 23 h 47"/>
                <a:gd name="T12" fmla="*/ 175 w 199"/>
                <a:gd name="T13" fmla="*/ 0 h 47"/>
                <a:gd name="T14" fmla="*/ 152 w 199"/>
                <a:gd name="T15" fmla="*/ 21 h 47"/>
                <a:gd name="T16" fmla="*/ 101 w 199"/>
                <a:gd name="T17" fmla="*/ 21 h 47"/>
                <a:gd name="T18" fmla="*/ 101 w 199"/>
                <a:gd name="T19" fmla="*/ 13 h 47"/>
                <a:gd name="T20" fmla="*/ 0 w 199"/>
                <a:gd name="T21" fmla="*/ 13 h 47"/>
                <a:gd name="T22" fmla="*/ 0 w 199"/>
                <a:gd name="T23" fmla="*/ 45 h 47"/>
                <a:gd name="T24" fmla="*/ 175 w 199"/>
                <a:gd name="T25" fmla="*/ 14 h 47"/>
                <a:gd name="T26" fmla="*/ 185 w 199"/>
                <a:gd name="T27" fmla="*/ 23 h 47"/>
                <a:gd name="T28" fmla="*/ 175 w 199"/>
                <a:gd name="T29" fmla="*/ 33 h 47"/>
                <a:gd name="T30" fmla="*/ 166 w 199"/>
                <a:gd name="T31" fmla="*/ 23 h 47"/>
                <a:gd name="T32" fmla="*/ 175 w 199"/>
                <a:gd name="T33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47">
                  <a:moveTo>
                    <a:pt x="0" y="45"/>
                  </a:moveTo>
                  <a:cubicBezTo>
                    <a:pt x="101" y="45"/>
                    <a:pt x="101" y="45"/>
                    <a:pt x="101" y="45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7" y="41"/>
                    <a:pt x="166" y="47"/>
                    <a:pt x="175" y="47"/>
                  </a:cubicBezTo>
                  <a:cubicBezTo>
                    <a:pt x="188" y="47"/>
                    <a:pt x="199" y="36"/>
                    <a:pt x="199" y="23"/>
                  </a:cubicBezTo>
                  <a:cubicBezTo>
                    <a:pt x="199" y="10"/>
                    <a:pt x="188" y="0"/>
                    <a:pt x="175" y="0"/>
                  </a:cubicBezTo>
                  <a:cubicBezTo>
                    <a:pt x="163" y="0"/>
                    <a:pt x="153" y="9"/>
                    <a:pt x="152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0" y="45"/>
                  </a:lnTo>
                  <a:close/>
                  <a:moveTo>
                    <a:pt x="175" y="14"/>
                  </a:moveTo>
                  <a:cubicBezTo>
                    <a:pt x="181" y="14"/>
                    <a:pt x="185" y="18"/>
                    <a:pt x="185" y="23"/>
                  </a:cubicBezTo>
                  <a:cubicBezTo>
                    <a:pt x="185" y="29"/>
                    <a:pt x="181" y="33"/>
                    <a:pt x="175" y="33"/>
                  </a:cubicBezTo>
                  <a:cubicBezTo>
                    <a:pt x="170" y="33"/>
                    <a:pt x="166" y="29"/>
                    <a:pt x="166" y="23"/>
                  </a:cubicBezTo>
                  <a:cubicBezTo>
                    <a:pt x="166" y="18"/>
                    <a:pt x="170" y="14"/>
                    <a:pt x="175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15" name="Freeform 516"/>
            <p:cNvSpPr>
              <a:spLocks noEditPoints="1"/>
            </p:cNvSpPr>
            <p:nvPr/>
          </p:nvSpPr>
          <p:spPr bwMode="auto">
            <a:xfrm>
              <a:off x="1383561" y="3249499"/>
              <a:ext cx="675319" cy="262838"/>
            </a:xfrm>
            <a:custGeom>
              <a:avLst/>
              <a:gdLst>
                <a:gd name="T0" fmla="*/ 0 w 321"/>
                <a:gd name="T1" fmla="*/ 113 h 113"/>
                <a:gd name="T2" fmla="*/ 101 w 321"/>
                <a:gd name="T3" fmla="*/ 113 h 113"/>
                <a:gd name="T4" fmla="*/ 101 w 321"/>
                <a:gd name="T5" fmla="*/ 103 h 113"/>
                <a:gd name="T6" fmla="*/ 109 w 321"/>
                <a:gd name="T7" fmla="*/ 103 h 113"/>
                <a:gd name="T8" fmla="*/ 144 w 321"/>
                <a:gd name="T9" fmla="*/ 68 h 113"/>
                <a:gd name="T10" fmla="*/ 266 w 321"/>
                <a:gd name="T11" fmla="*/ 68 h 113"/>
                <a:gd name="T12" fmla="*/ 289 w 321"/>
                <a:gd name="T13" fmla="*/ 46 h 113"/>
                <a:gd name="T14" fmla="*/ 297 w 321"/>
                <a:gd name="T15" fmla="*/ 47 h 113"/>
                <a:gd name="T16" fmla="*/ 321 w 321"/>
                <a:gd name="T17" fmla="*/ 24 h 113"/>
                <a:gd name="T18" fmla="*/ 297 w 321"/>
                <a:gd name="T19" fmla="*/ 0 h 113"/>
                <a:gd name="T20" fmla="*/ 274 w 321"/>
                <a:gd name="T21" fmla="*/ 24 h 113"/>
                <a:gd name="T22" fmla="*/ 280 w 321"/>
                <a:gd name="T23" fmla="*/ 39 h 113"/>
                <a:gd name="T24" fmla="*/ 262 w 321"/>
                <a:gd name="T25" fmla="*/ 57 h 113"/>
                <a:gd name="T26" fmla="*/ 140 w 321"/>
                <a:gd name="T27" fmla="*/ 57 h 113"/>
                <a:gd name="T28" fmla="*/ 105 w 321"/>
                <a:gd name="T29" fmla="*/ 92 h 113"/>
                <a:gd name="T30" fmla="*/ 101 w 321"/>
                <a:gd name="T31" fmla="*/ 92 h 113"/>
                <a:gd name="T32" fmla="*/ 101 w 321"/>
                <a:gd name="T33" fmla="*/ 80 h 113"/>
                <a:gd name="T34" fmla="*/ 0 w 321"/>
                <a:gd name="T35" fmla="*/ 80 h 113"/>
                <a:gd name="T36" fmla="*/ 0 w 321"/>
                <a:gd name="T37" fmla="*/ 113 h 113"/>
                <a:gd name="T38" fmla="*/ 297 w 321"/>
                <a:gd name="T39" fmla="*/ 14 h 113"/>
                <a:gd name="T40" fmla="*/ 307 w 321"/>
                <a:gd name="T41" fmla="*/ 24 h 113"/>
                <a:gd name="T42" fmla="*/ 297 w 321"/>
                <a:gd name="T43" fmla="*/ 33 h 113"/>
                <a:gd name="T44" fmla="*/ 288 w 321"/>
                <a:gd name="T45" fmla="*/ 24 h 113"/>
                <a:gd name="T46" fmla="*/ 297 w 321"/>
                <a:gd name="T47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1" h="113">
                  <a:moveTo>
                    <a:pt x="0" y="113"/>
                  </a:moveTo>
                  <a:cubicBezTo>
                    <a:pt x="101" y="113"/>
                    <a:pt x="101" y="113"/>
                    <a:pt x="101" y="11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109" y="103"/>
                    <a:pt x="109" y="103"/>
                    <a:pt x="109" y="103"/>
                  </a:cubicBezTo>
                  <a:cubicBezTo>
                    <a:pt x="109" y="103"/>
                    <a:pt x="141" y="71"/>
                    <a:pt x="144" y="68"/>
                  </a:cubicBezTo>
                  <a:cubicBezTo>
                    <a:pt x="149" y="68"/>
                    <a:pt x="266" y="68"/>
                    <a:pt x="266" y="68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2" y="47"/>
                    <a:pt x="294" y="47"/>
                    <a:pt x="297" y="47"/>
                  </a:cubicBezTo>
                  <a:cubicBezTo>
                    <a:pt x="310" y="47"/>
                    <a:pt x="321" y="37"/>
                    <a:pt x="321" y="24"/>
                  </a:cubicBezTo>
                  <a:cubicBezTo>
                    <a:pt x="321" y="11"/>
                    <a:pt x="310" y="0"/>
                    <a:pt x="297" y="0"/>
                  </a:cubicBezTo>
                  <a:cubicBezTo>
                    <a:pt x="284" y="0"/>
                    <a:pt x="274" y="11"/>
                    <a:pt x="274" y="24"/>
                  </a:cubicBezTo>
                  <a:cubicBezTo>
                    <a:pt x="274" y="30"/>
                    <a:pt x="276" y="35"/>
                    <a:pt x="280" y="39"/>
                  </a:cubicBezTo>
                  <a:cubicBezTo>
                    <a:pt x="275" y="44"/>
                    <a:pt x="264" y="55"/>
                    <a:pt x="262" y="57"/>
                  </a:cubicBezTo>
                  <a:cubicBezTo>
                    <a:pt x="257" y="57"/>
                    <a:pt x="140" y="57"/>
                    <a:pt x="140" y="57"/>
                  </a:cubicBezTo>
                  <a:cubicBezTo>
                    <a:pt x="140" y="57"/>
                    <a:pt x="108" y="89"/>
                    <a:pt x="105" y="92"/>
                  </a:cubicBezTo>
                  <a:cubicBezTo>
                    <a:pt x="104" y="92"/>
                    <a:pt x="103" y="92"/>
                    <a:pt x="101" y="92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0" y="113"/>
                  </a:lnTo>
                  <a:close/>
                  <a:moveTo>
                    <a:pt x="297" y="14"/>
                  </a:moveTo>
                  <a:cubicBezTo>
                    <a:pt x="303" y="14"/>
                    <a:pt x="307" y="18"/>
                    <a:pt x="307" y="24"/>
                  </a:cubicBezTo>
                  <a:cubicBezTo>
                    <a:pt x="307" y="29"/>
                    <a:pt x="303" y="33"/>
                    <a:pt x="297" y="33"/>
                  </a:cubicBezTo>
                  <a:cubicBezTo>
                    <a:pt x="292" y="33"/>
                    <a:pt x="288" y="29"/>
                    <a:pt x="288" y="24"/>
                  </a:cubicBezTo>
                  <a:cubicBezTo>
                    <a:pt x="288" y="18"/>
                    <a:pt x="292" y="14"/>
                    <a:pt x="297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16" name="Rectangle 517"/>
            <p:cNvSpPr>
              <a:spLocks noChangeArrowheads="1"/>
            </p:cNvSpPr>
            <p:nvPr/>
          </p:nvSpPr>
          <p:spPr bwMode="auto">
            <a:xfrm>
              <a:off x="289169" y="3624560"/>
              <a:ext cx="149478" cy="172271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17" name="Rectangle 518"/>
            <p:cNvSpPr>
              <a:spLocks noChangeArrowheads="1"/>
            </p:cNvSpPr>
            <p:nvPr/>
          </p:nvSpPr>
          <p:spPr bwMode="auto">
            <a:xfrm>
              <a:off x="539188" y="3624560"/>
              <a:ext cx="147698" cy="172271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18" name="Freeform 519"/>
            <p:cNvSpPr>
              <a:spLocks/>
            </p:cNvSpPr>
            <p:nvPr/>
          </p:nvSpPr>
          <p:spPr bwMode="auto">
            <a:xfrm>
              <a:off x="93424" y="2737607"/>
              <a:ext cx="338995" cy="409514"/>
            </a:xfrm>
            <a:custGeom>
              <a:avLst/>
              <a:gdLst>
                <a:gd name="T0" fmla="*/ 132 w 161"/>
                <a:gd name="T1" fmla="*/ 103 h 176"/>
                <a:gd name="T2" fmla="*/ 132 w 161"/>
                <a:gd name="T3" fmla="*/ 0 h 176"/>
                <a:gd name="T4" fmla="*/ 0 w 161"/>
                <a:gd name="T5" fmla="*/ 0 h 176"/>
                <a:gd name="T6" fmla="*/ 0 w 161"/>
                <a:gd name="T7" fmla="*/ 11 h 176"/>
                <a:gd name="T8" fmla="*/ 121 w 161"/>
                <a:gd name="T9" fmla="*/ 11 h 176"/>
                <a:gd name="T10" fmla="*/ 121 w 161"/>
                <a:gd name="T11" fmla="*/ 103 h 176"/>
                <a:gd name="T12" fmla="*/ 92 w 161"/>
                <a:gd name="T13" fmla="*/ 103 h 176"/>
                <a:gd name="T14" fmla="*/ 92 w 161"/>
                <a:gd name="T15" fmla="*/ 176 h 176"/>
                <a:gd name="T16" fmla="*/ 161 w 161"/>
                <a:gd name="T17" fmla="*/ 176 h 176"/>
                <a:gd name="T18" fmla="*/ 161 w 161"/>
                <a:gd name="T19" fmla="*/ 103 h 176"/>
                <a:gd name="T20" fmla="*/ 132 w 161"/>
                <a:gd name="T21" fmla="*/ 10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76">
                  <a:moveTo>
                    <a:pt x="132" y="103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4" y="11"/>
                    <a:pt x="113" y="11"/>
                    <a:pt x="121" y="11"/>
                  </a:cubicBezTo>
                  <a:cubicBezTo>
                    <a:pt x="121" y="19"/>
                    <a:pt x="121" y="81"/>
                    <a:pt x="121" y="103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161" y="176"/>
                    <a:pt x="161" y="176"/>
                    <a:pt x="161" y="176"/>
                  </a:cubicBezTo>
                  <a:cubicBezTo>
                    <a:pt x="161" y="103"/>
                    <a:pt x="161" y="103"/>
                    <a:pt x="161" y="103"/>
                  </a:cubicBezTo>
                  <a:lnTo>
                    <a:pt x="132" y="103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19" name="Rectangle 520"/>
            <p:cNvSpPr>
              <a:spLocks noChangeArrowheads="1"/>
            </p:cNvSpPr>
            <p:nvPr/>
          </p:nvSpPr>
          <p:spPr bwMode="auto">
            <a:xfrm>
              <a:off x="535629" y="2976817"/>
              <a:ext cx="142360" cy="170303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20" name="Freeform 521"/>
            <p:cNvSpPr>
              <a:spLocks/>
            </p:cNvSpPr>
            <p:nvPr/>
          </p:nvSpPr>
          <p:spPr bwMode="auto">
            <a:xfrm>
              <a:off x="1075707" y="3892318"/>
              <a:ext cx="1041896" cy="940110"/>
            </a:xfrm>
            <a:custGeom>
              <a:avLst/>
              <a:gdLst>
                <a:gd name="T0" fmla="*/ 471 w 495"/>
                <a:gd name="T1" fmla="*/ 113 h 404"/>
                <a:gd name="T2" fmla="*/ 471 w 495"/>
                <a:gd name="T3" fmla="*/ 369 h 404"/>
                <a:gd name="T4" fmla="*/ 122 w 495"/>
                <a:gd name="T5" fmla="*/ 369 h 404"/>
                <a:gd name="T6" fmla="*/ 122 w 495"/>
                <a:gd name="T7" fmla="*/ 335 h 404"/>
                <a:gd name="T8" fmla="*/ 0 w 495"/>
                <a:gd name="T9" fmla="*/ 335 h 404"/>
                <a:gd name="T10" fmla="*/ 0 w 495"/>
                <a:gd name="T11" fmla="*/ 404 h 404"/>
                <a:gd name="T12" fmla="*/ 122 w 495"/>
                <a:gd name="T13" fmla="*/ 404 h 404"/>
                <a:gd name="T14" fmla="*/ 122 w 495"/>
                <a:gd name="T15" fmla="*/ 380 h 404"/>
                <a:gd name="T16" fmla="*/ 482 w 495"/>
                <a:gd name="T17" fmla="*/ 380 h 404"/>
                <a:gd name="T18" fmla="*/ 482 w 495"/>
                <a:gd name="T19" fmla="*/ 113 h 404"/>
                <a:gd name="T20" fmla="*/ 495 w 495"/>
                <a:gd name="T21" fmla="*/ 113 h 404"/>
                <a:gd name="T22" fmla="*/ 495 w 495"/>
                <a:gd name="T23" fmla="*/ 0 h 404"/>
                <a:gd name="T24" fmla="*/ 458 w 495"/>
                <a:gd name="T25" fmla="*/ 0 h 404"/>
                <a:gd name="T26" fmla="*/ 458 w 495"/>
                <a:gd name="T27" fmla="*/ 113 h 404"/>
                <a:gd name="T28" fmla="*/ 471 w 495"/>
                <a:gd name="T29" fmla="*/ 11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" h="404">
                  <a:moveTo>
                    <a:pt x="471" y="113"/>
                  </a:moveTo>
                  <a:cubicBezTo>
                    <a:pt x="471" y="157"/>
                    <a:pt x="471" y="360"/>
                    <a:pt x="471" y="369"/>
                  </a:cubicBezTo>
                  <a:cubicBezTo>
                    <a:pt x="461" y="369"/>
                    <a:pt x="172" y="369"/>
                    <a:pt x="122" y="369"/>
                  </a:cubicBezTo>
                  <a:cubicBezTo>
                    <a:pt x="122" y="335"/>
                    <a:pt x="122" y="335"/>
                    <a:pt x="122" y="335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122" y="404"/>
                    <a:pt x="122" y="404"/>
                    <a:pt x="122" y="404"/>
                  </a:cubicBezTo>
                  <a:cubicBezTo>
                    <a:pt x="122" y="380"/>
                    <a:pt x="122" y="380"/>
                    <a:pt x="122" y="380"/>
                  </a:cubicBezTo>
                  <a:cubicBezTo>
                    <a:pt x="482" y="380"/>
                    <a:pt x="482" y="380"/>
                    <a:pt x="482" y="380"/>
                  </a:cubicBezTo>
                  <a:cubicBezTo>
                    <a:pt x="482" y="113"/>
                    <a:pt x="482" y="113"/>
                    <a:pt x="482" y="113"/>
                  </a:cubicBezTo>
                  <a:cubicBezTo>
                    <a:pt x="495" y="113"/>
                    <a:pt x="495" y="113"/>
                    <a:pt x="495" y="113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58" y="113"/>
                    <a:pt x="458" y="113"/>
                    <a:pt x="458" y="113"/>
                  </a:cubicBezTo>
                  <a:lnTo>
                    <a:pt x="471" y="113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21" name="Freeform 522"/>
            <p:cNvSpPr>
              <a:spLocks noEditPoints="1"/>
            </p:cNvSpPr>
            <p:nvPr/>
          </p:nvSpPr>
          <p:spPr bwMode="auto">
            <a:xfrm>
              <a:off x="3084761" y="201769"/>
              <a:ext cx="195745" cy="240195"/>
            </a:xfrm>
            <a:custGeom>
              <a:avLst/>
              <a:gdLst>
                <a:gd name="T0" fmla="*/ 93 w 93"/>
                <a:gd name="T1" fmla="*/ 103 h 103"/>
                <a:gd name="T2" fmla="*/ 93 w 93"/>
                <a:gd name="T3" fmla="*/ 0 h 103"/>
                <a:gd name="T4" fmla="*/ 41 w 93"/>
                <a:gd name="T5" fmla="*/ 0 h 103"/>
                <a:gd name="T6" fmla="*/ 41 w 93"/>
                <a:gd name="T7" fmla="*/ 40 h 103"/>
                <a:gd name="T8" fmla="*/ 24 w 93"/>
                <a:gd name="T9" fmla="*/ 32 h 103"/>
                <a:gd name="T10" fmla="*/ 0 w 93"/>
                <a:gd name="T11" fmla="*/ 56 h 103"/>
                <a:gd name="T12" fmla="*/ 24 w 93"/>
                <a:gd name="T13" fmla="*/ 79 h 103"/>
                <a:gd name="T14" fmla="*/ 41 w 93"/>
                <a:gd name="T15" fmla="*/ 71 h 103"/>
                <a:gd name="T16" fmla="*/ 41 w 93"/>
                <a:gd name="T17" fmla="*/ 103 h 103"/>
                <a:gd name="T18" fmla="*/ 93 w 93"/>
                <a:gd name="T19" fmla="*/ 103 h 103"/>
                <a:gd name="T20" fmla="*/ 24 w 93"/>
                <a:gd name="T21" fmla="*/ 65 h 103"/>
                <a:gd name="T22" fmla="*/ 14 w 93"/>
                <a:gd name="T23" fmla="*/ 56 h 103"/>
                <a:gd name="T24" fmla="*/ 24 w 93"/>
                <a:gd name="T25" fmla="*/ 46 h 103"/>
                <a:gd name="T26" fmla="*/ 33 w 93"/>
                <a:gd name="T27" fmla="*/ 56 h 103"/>
                <a:gd name="T28" fmla="*/ 24 w 93"/>
                <a:gd name="T29" fmla="*/ 6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103">
                  <a:moveTo>
                    <a:pt x="93" y="103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7" y="35"/>
                    <a:pt x="31" y="32"/>
                    <a:pt x="24" y="32"/>
                  </a:cubicBezTo>
                  <a:cubicBezTo>
                    <a:pt x="11" y="32"/>
                    <a:pt x="0" y="43"/>
                    <a:pt x="0" y="56"/>
                  </a:cubicBezTo>
                  <a:cubicBezTo>
                    <a:pt x="0" y="69"/>
                    <a:pt x="11" y="79"/>
                    <a:pt x="24" y="79"/>
                  </a:cubicBezTo>
                  <a:cubicBezTo>
                    <a:pt x="31" y="79"/>
                    <a:pt x="37" y="76"/>
                    <a:pt x="41" y="71"/>
                  </a:cubicBezTo>
                  <a:cubicBezTo>
                    <a:pt x="41" y="103"/>
                    <a:pt x="41" y="103"/>
                    <a:pt x="41" y="103"/>
                  </a:cubicBezTo>
                  <a:lnTo>
                    <a:pt x="93" y="103"/>
                  </a:lnTo>
                  <a:close/>
                  <a:moveTo>
                    <a:pt x="24" y="65"/>
                  </a:moveTo>
                  <a:cubicBezTo>
                    <a:pt x="18" y="65"/>
                    <a:pt x="14" y="61"/>
                    <a:pt x="14" y="56"/>
                  </a:cubicBezTo>
                  <a:cubicBezTo>
                    <a:pt x="14" y="50"/>
                    <a:pt x="18" y="46"/>
                    <a:pt x="24" y="46"/>
                  </a:cubicBezTo>
                  <a:cubicBezTo>
                    <a:pt x="29" y="46"/>
                    <a:pt x="33" y="50"/>
                    <a:pt x="33" y="56"/>
                  </a:cubicBezTo>
                  <a:cubicBezTo>
                    <a:pt x="33" y="61"/>
                    <a:pt x="29" y="65"/>
                    <a:pt x="24" y="65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22" name="Rectangle 523"/>
            <p:cNvSpPr>
              <a:spLocks noChangeArrowheads="1"/>
            </p:cNvSpPr>
            <p:nvPr/>
          </p:nvSpPr>
          <p:spPr bwMode="auto">
            <a:xfrm>
              <a:off x="3411298" y="236224"/>
              <a:ext cx="109439" cy="158490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24" name="Rectangle 525"/>
            <p:cNvSpPr>
              <a:spLocks noChangeArrowheads="1"/>
            </p:cNvSpPr>
            <p:nvPr/>
          </p:nvSpPr>
          <p:spPr bwMode="auto">
            <a:xfrm>
              <a:off x="3693349" y="285443"/>
              <a:ext cx="149478" cy="71862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25" name="Freeform 526"/>
            <p:cNvSpPr>
              <a:spLocks noEditPoints="1"/>
            </p:cNvSpPr>
            <p:nvPr/>
          </p:nvSpPr>
          <p:spPr bwMode="auto">
            <a:xfrm>
              <a:off x="3019808" y="669363"/>
              <a:ext cx="823018" cy="228383"/>
            </a:xfrm>
            <a:custGeom>
              <a:avLst/>
              <a:gdLst>
                <a:gd name="T0" fmla="*/ 391 w 391"/>
                <a:gd name="T1" fmla="*/ 72 h 98"/>
                <a:gd name="T2" fmla="*/ 391 w 391"/>
                <a:gd name="T3" fmla="*/ 40 h 98"/>
                <a:gd name="T4" fmla="*/ 320 w 391"/>
                <a:gd name="T5" fmla="*/ 40 h 98"/>
                <a:gd name="T6" fmla="*/ 320 w 391"/>
                <a:gd name="T7" fmla="*/ 57 h 98"/>
                <a:gd name="T8" fmla="*/ 241 w 391"/>
                <a:gd name="T9" fmla="*/ 57 h 98"/>
                <a:gd name="T10" fmla="*/ 211 w 391"/>
                <a:gd name="T11" fmla="*/ 87 h 98"/>
                <a:gd name="T12" fmla="*/ 91 w 391"/>
                <a:gd name="T13" fmla="*/ 87 h 98"/>
                <a:gd name="T14" fmla="*/ 43 w 391"/>
                <a:gd name="T15" fmla="*/ 38 h 98"/>
                <a:gd name="T16" fmla="*/ 48 w 391"/>
                <a:gd name="T17" fmla="*/ 24 h 98"/>
                <a:gd name="T18" fmla="*/ 24 w 391"/>
                <a:gd name="T19" fmla="*/ 0 h 98"/>
                <a:gd name="T20" fmla="*/ 0 w 391"/>
                <a:gd name="T21" fmla="*/ 24 h 98"/>
                <a:gd name="T22" fmla="*/ 24 w 391"/>
                <a:gd name="T23" fmla="*/ 47 h 98"/>
                <a:gd name="T24" fmla="*/ 34 w 391"/>
                <a:gd name="T25" fmla="*/ 45 h 98"/>
                <a:gd name="T26" fmla="*/ 87 w 391"/>
                <a:gd name="T27" fmla="*/ 98 h 98"/>
                <a:gd name="T28" fmla="*/ 216 w 391"/>
                <a:gd name="T29" fmla="*/ 98 h 98"/>
                <a:gd name="T30" fmla="*/ 246 w 391"/>
                <a:gd name="T31" fmla="*/ 68 h 98"/>
                <a:gd name="T32" fmla="*/ 320 w 391"/>
                <a:gd name="T33" fmla="*/ 68 h 98"/>
                <a:gd name="T34" fmla="*/ 320 w 391"/>
                <a:gd name="T35" fmla="*/ 72 h 98"/>
                <a:gd name="T36" fmla="*/ 391 w 391"/>
                <a:gd name="T37" fmla="*/ 72 h 98"/>
                <a:gd name="T38" fmla="*/ 14 w 391"/>
                <a:gd name="T39" fmla="*/ 24 h 98"/>
                <a:gd name="T40" fmla="*/ 24 w 391"/>
                <a:gd name="T41" fmla="*/ 14 h 98"/>
                <a:gd name="T42" fmla="*/ 34 w 391"/>
                <a:gd name="T43" fmla="*/ 24 h 98"/>
                <a:gd name="T44" fmla="*/ 24 w 391"/>
                <a:gd name="T45" fmla="*/ 34 h 98"/>
                <a:gd name="T46" fmla="*/ 14 w 391"/>
                <a:gd name="T47" fmla="*/ 2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1" h="98">
                  <a:moveTo>
                    <a:pt x="391" y="72"/>
                  </a:moveTo>
                  <a:cubicBezTo>
                    <a:pt x="391" y="40"/>
                    <a:pt x="391" y="40"/>
                    <a:pt x="391" y="40"/>
                  </a:cubicBezTo>
                  <a:cubicBezTo>
                    <a:pt x="320" y="40"/>
                    <a:pt x="320" y="40"/>
                    <a:pt x="320" y="40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241" y="57"/>
                    <a:pt x="241" y="57"/>
                    <a:pt x="241" y="57"/>
                  </a:cubicBezTo>
                  <a:cubicBezTo>
                    <a:pt x="241" y="57"/>
                    <a:pt x="214" y="84"/>
                    <a:pt x="211" y="87"/>
                  </a:cubicBezTo>
                  <a:cubicBezTo>
                    <a:pt x="207" y="87"/>
                    <a:pt x="96" y="87"/>
                    <a:pt x="91" y="87"/>
                  </a:cubicBezTo>
                  <a:cubicBezTo>
                    <a:pt x="89" y="85"/>
                    <a:pt x="55" y="51"/>
                    <a:pt x="43" y="38"/>
                  </a:cubicBezTo>
                  <a:cubicBezTo>
                    <a:pt x="46" y="34"/>
                    <a:pt x="48" y="29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28" y="47"/>
                    <a:pt x="31" y="47"/>
                    <a:pt x="34" y="45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216" y="98"/>
                    <a:pt x="216" y="98"/>
                    <a:pt x="216" y="98"/>
                  </a:cubicBezTo>
                  <a:cubicBezTo>
                    <a:pt x="216" y="98"/>
                    <a:pt x="243" y="71"/>
                    <a:pt x="246" y="68"/>
                  </a:cubicBezTo>
                  <a:cubicBezTo>
                    <a:pt x="249" y="68"/>
                    <a:pt x="301" y="68"/>
                    <a:pt x="320" y="68"/>
                  </a:cubicBezTo>
                  <a:cubicBezTo>
                    <a:pt x="320" y="72"/>
                    <a:pt x="320" y="72"/>
                    <a:pt x="320" y="72"/>
                  </a:cubicBezTo>
                  <a:lnTo>
                    <a:pt x="391" y="72"/>
                  </a:lnTo>
                  <a:close/>
                  <a:moveTo>
                    <a:pt x="14" y="24"/>
                  </a:moveTo>
                  <a:cubicBezTo>
                    <a:pt x="14" y="18"/>
                    <a:pt x="19" y="14"/>
                    <a:pt x="24" y="14"/>
                  </a:cubicBezTo>
                  <a:cubicBezTo>
                    <a:pt x="29" y="14"/>
                    <a:pt x="34" y="18"/>
                    <a:pt x="34" y="24"/>
                  </a:cubicBezTo>
                  <a:cubicBezTo>
                    <a:pt x="34" y="29"/>
                    <a:pt x="29" y="34"/>
                    <a:pt x="24" y="34"/>
                  </a:cubicBezTo>
                  <a:cubicBezTo>
                    <a:pt x="19" y="34"/>
                    <a:pt x="14" y="29"/>
                    <a:pt x="1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27" name="Rectangle 528"/>
            <p:cNvSpPr>
              <a:spLocks noChangeArrowheads="1"/>
            </p:cNvSpPr>
            <p:nvPr/>
          </p:nvSpPr>
          <p:spPr bwMode="auto">
            <a:xfrm>
              <a:off x="4296598" y="926294"/>
              <a:ext cx="147698" cy="71862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29" name="Freeform 530"/>
            <p:cNvSpPr>
              <a:spLocks/>
            </p:cNvSpPr>
            <p:nvPr/>
          </p:nvSpPr>
          <p:spPr bwMode="auto">
            <a:xfrm>
              <a:off x="2287545" y="699880"/>
              <a:ext cx="132572" cy="463657"/>
            </a:xfrm>
            <a:custGeom>
              <a:avLst/>
              <a:gdLst>
                <a:gd name="T0" fmla="*/ 0 w 149"/>
                <a:gd name="T1" fmla="*/ 175 h 471"/>
                <a:gd name="T2" fmla="*/ 50 w 149"/>
                <a:gd name="T3" fmla="*/ 175 h 471"/>
                <a:gd name="T4" fmla="*/ 50 w 149"/>
                <a:gd name="T5" fmla="*/ 296 h 471"/>
                <a:gd name="T6" fmla="*/ 26 w 149"/>
                <a:gd name="T7" fmla="*/ 296 h 471"/>
                <a:gd name="T8" fmla="*/ 26 w 149"/>
                <a:gd name="T9" fmla="*/ 471 h 471"/>
                <a:gd name="T10" fmla="*/ 144 w 149"/>
                <a:gd name="T11" fmla="*/ 471 h 471"/>
                <a:gd name="T12" fmla="*/ 144 w 149"/>
                <a:gd name="T13" fmla="*/ 296 h 471"/>
                <a:gd name="T14" fmla="*/ 76 w 149"/>
                <a:gd name="T15" fmla="*/ 296 h 471"/>
                <a:gd name="T16" fmla="*/ 76 w 149"/>
                <a:gd name="T17" fmla="*/ 175 h 471"/>
                <a:gd name="T18" fmla="*/ 149 w 149"/>
                <a:gd name="T19" fmla="*/ 175 h 471"/>
                <a:gd name="T20" fmla="*/ 149 w 149"/>
                <a:gd name="T21" fmla="*/ 0 h 471"/>
                <a:gd name="T22" fmla="*/ 0 w 149"/>
                <a:gd name="T23" fmla="*/ 0 h 471"/>
                <a:gd name="T24" fmla="*/ 0 w 149"/>
                <a:gd name="T25" fmla="*/ 17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471">
                  <a:moveTo>
                    <a:pt x="0" y="175"/>
                  </a:moveTo>
                  <a:lnTo>
                    <a:pt x="50" y="175"/>
                  </a:lnTo>
                  <a:lnTo>
                    <a:pt x="50" y="296"/>
                  </a:lnTo>
                  <a:lnTo>
                    <a:pt x="26" y="296"/>
                  </a:lnTo>
                  <a:lnTo>
                    <a:pt x="26" y="471"/>
                  </a:lnTo>
                  <a:lnTo>
                    <a:pt x="144" y="471"/>
                  </a:lnTo>
                  <a:lnTo>
                    <a:pt x="144" y="296"/>
                  </a:lnTo>
                  <a:lnTo>
                    <a:pt x="76" y="296"/>
                  </a:lnTo>
                  <a:lnTo>
                    <a:pt x="76" y="175"/>
                  </a:lnTo>
                  <a:lnTo>
                    <a:pt x="149" y="175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30" name="Rectangle 531"/>
            <p:cNvSpPr>
              <a:spLocks noChangeArrowheads="1"/>
            </p:cNvSpPr>
            <p:nvPr/>
          </p:nvSpPr>
          <p:spPr bwMode="auto">
            <a:xfrm>
              <a:off x="1572187" y="206691"/>
              <a:ext cx="130794" cy="232320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31" name="Freeform 532"/>
            <p:cNvSpPr>
              <a:spLocks noEditPoints="1"/>
            </p:cNvSpPr>
            <p:nvPr/>
          </p:nvSpPr>
          <p:spPr bwMode="auto">
            <a:xfrm>
              <a:off x="1162014" y="660503"/>
              <a:ext cx="326538" cy="407546"/>
            </a:xfrm>
            <a:custGeom>
              <a:avLst/>
              <a:gdLst>
                <a:gd name="T0" fmla="*/ 0 w 155"/>
                <a:gd name="T1" fmla="*/ 4 h 175"/>
                <a:gd name="T2" fmla="*/ 0 w 155"/>
                <a:gd name="T3" fmla="*/ 79 h 175"/>
                <a:gd name="T4" fmla="*/ 41 w 155"/>
                <a:gd name="T5" fmla="*/ 79 h 175"/>
                <a:gd name="T6" fmla="*/ 41 w 155"/>
                <a:gd name="T7" fmla="*/ 31 h 175"/>
                <a:gd name="T8" fmla="*/ 95 w 155"/>
                <a:gd name="T9" fmla="*/ 31 h 175"/>
                <a:gd name="T10" fmla="*/ 111 w 155"/>
                <a:gd name="T11" fmla="*/ 47 h 175"/>
                <a:gd name="T12" fmla="*/ 111 w 155"/>
                <a:gd name="T13" fmla="*/ 102 h 175"/>
                <a:gd name="T14" fmla="*/ 83 w 155"/>
                <a:gd name="T15" fmla="*/ 102 h 175"/>
                <a:gd name="T16" fmla="*/ 83 w 155"/>
                <a:gd name="T17" fmla="*/ 175 h 175"/>
                <a:gd name="T18" fmla="*/ 155 w 155"/>
                <a:gd name="T19" fmla="*/ 175 h 175"/>
                <a:gd name="T20" fmla="*/ 155 w 155"/>
                <a:gd name="T21" fmla="*/ 102 h 175"/>
                <a:gd name="T22" fmla="*/ 122 w 155"/>
                <a:gd name="T23" fmla="*/ 102 h 175"/>
                <a:gd name="T24" fmla="*/ 122 w 155"/>
                <a:gd name="T25" fmla="*/ 47 h 175"/>
                <a:gd name="T26" fmla="*/ 140 w 155"/>
                <a:gd name="T27" fmla="*/ 24 h 175"/>
                <a:gd name="T28" fmla="*/ 117 w 155"/>
                <a:gd name="T29" fmla="*/ 0 h 175"/>
                <a:gd name="T30" fmla="*/ 94 w 155"/>
                <a:gd name="T31" fmla="*/ 20 h 175"/>
                <a:gd name="T32" fmla="*/ 41 w 155"/>
                <a:gd name="T33" fmla="*/ 20 h 175"/>
                <a:gd name="T34" fmla="*/ 41 w 155"/>
                <a:gd name="T35" fmla="*/ 4 h 175"/>
                <a:gd name="T36" fmla="*/ 0 w 155"/>
                <a:gd name="T37" fmla="*/ 4 h 175"/>
                <a:gd name="T38" fmla="*/ 117 w 155"/>
                <a:gd name="T39" fmla="*/ 14 h 175"/>
                <a:gd name="T40" fmla="*/ 126 w 155"/>
                <a:gd name="T41" fmla="*/ 24 h 175"/>
                <a:gd name="T42" fmla="*/ 117 w 155"/>
                <a:gd name="T43" fmla="*/ 33 h 175"/>
                <a:gd name="T44" fmla="*/ 107 w 155"/>
                <a:gd name="T45" fmla="*/ 24 h 175"/>
                <a:gd name="T46" fmla="*/ 117 w 155"/>
                <a:gd name="T47" fmla="*/ 1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75">
                  <a:moveTo>
                    <a:pt x="0" y="4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7" y="39"/>
                    <a:pt x="103" y="45"/>
                    <a:pt x="111" y="47"/>
                  </a:cubicBezTo>
                  <a:cubicBezTo>
                    <a:pt x="111" y="102"/>
                    <a:pt x="111" y="102"/>
                    <a:pt x="111" y="102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155" y="175"/>
                    <a:pt x="155" y="175"/>
                    <a:pt x="155" y="175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33" y="44"/>
                    <a:pt x="140" y="35"/>
                    <a:pt x="140" y="24"/>
                  </a:cubicBezTo>
                  <a:cubicBezTo>
                    <a:pt x="140" y="11"/>
                    <a:pt x="130" y="0"/>
                    <a:pt x="117" y="0"/>
                  </a:cubicBezTo>
                  <a:cubicBezTo>
                    <a:pt x="105" y="0"/>
                    <a:pt x="95" y="9"/>
                    <a:pt x="94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4"/>
                    <a:pt x="41" y="4"/>
                    <a:pt x="41" y="4"/>
                  </a:cubicBezTo>
                  <a:lnTo>
                    <a:pt x="0" y="4"/>
                  </a:lnTo>
                  <a:close/>
                  <a:moveTo>
                    <a:pt x="117" y="14"/>
                  </a:moveTo>
                  <a:cubicBezTo>
                    <a:pt x="122" y="14"/>
                    <a:pt x="126" y="18"/>
                    <a:pt x="126" y="24"/>
                  </a:cubicBezTo>
                  <a:cubicBezTo>
                    <a:pt x="126" y="29"/>
                    <a:pt x="122" y="33"/>
                    <a:pt x="117" y="33"/>
                  </a:cubicBezTo>
                  <a:cubicBezTo>
                    <a:pt x="111" y="33"/>
                    <a:pt x="107" y="29"/>
                    <a:pt x="107" y="24"/>
                  </a:cubicBezTo>
                  <a:cubicBezTo>
                    <a:pt x="107" y="18"/>
                    <a:pt x="111" y="14"/>
                    <a:pt x="117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32" name="Rectangle 533"/>
            <p:cNvSpPr>
              <a:spLocks noChangeArrowheads="1"/>
            </p:cNvSpPr>
            <p:nvPr/>
          </p:nvSpPr>
          <p:spPr bwMode="auto">
            <a:xfrm>
              <a:off x="1029440" y="669363"/>
              <a:ext cx="86306" cy="175225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33" name="Freeform 534"/>
            <p:cNvSpPr>
              <a:spLocks noEditPoints="1"/>
            </p:cNvSpPr>
            <p:nvPr/>
          </p:nvSpPr>
          <p:spPr bwMode="auto">
            <a:xfrm>
              <a:off x="895089" y="669363"/>
              <a:ext cx="98761" cy="265790"/>
            </a:xfrm>
            <a:custGeom>
              <a:avLst/>
              <a:gdLst>
                <a:gd name="T0" fmla="*/ 23 w 47"/>
                <a:gd name="T1" fmla="*/ 114 h 114"/>
                <a:gd name="T2" fmla="*/ 47 w 47"/>
                <a:gd name="T3" fmla="*/ 90 h 114"/>
                <a:gd name="T4" fmla="*/ 41 w 47"/>
                <a:gd name="T5" fmla="*/ 75 h 114"/>
                <a:gd name="T6" fmla="*/ 43 w 47"/>
                <a:gd name="T7" fmla="*/ 75 h 114"/>
                <a:gd name="T8" fmla="*/ 43 w 47"/>
                <a:gd name="T9" fmla="*/ 0 h 114"/>
                <a:gd name="T10" fmla="*/ 3 w 47"/>
                <a:gd name="T11" fmla="*/ 0 h 114"/>
                <a:gd name="T12" fmla="*/ 3 w 47"/>
                <a:gd name="T13" fmla="*/ 75 h 114"/>
                <a:gd name="T14" fmla="*/ 5 w 47"/>
                <a:gd name="T15" fmla="*/ 75 h 114"/>
                <a:gd name="T16" fmla="*/ 0 w 47"/>
                <a:gd name="T17" fmla="*/ 90 h 114"/>
                <a:gd name="T18" fmla="*/ 23 w 47"/>
                <a:gd name="T19" fmla="*/ 114 h 114"/>
                <a:gd name="T20" fmla="*/ 23 w 47"/>
                <a:gd name="T21" fmla="*/ 81 h 114"/>
                <a:gd name="T22" fmla="*/ 33 w 47"/>
                <a:gd name="T23" fmla="*/ 90 h 114"/>
                <a:gd name="T24" fmla="*/ 23 w 47"/>
                <a:gd name="T25" fmla="*/ 100 h 114"/>
                <a:gd name="T26" fmla="*/ 13 w 47"/>
                <a:gd name="T27" fmla="*/ 90 h 114"/>
                <a:gd name="T28" fmla="*/ 23 w 47"/>
                <a:gd name="T29" fmla="*/ 8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114">
                  <a:moveTo>
                    <a:pt x="23" y="114"/>
                  </a:moveTo>
                  <a:cubicBezTo>
                    <a:pt x="36" y="114"/>
                    <a:pt x="47" y="103"/>
                    <a:pt x="47" y="90"/>
                  </a:cubicBezTo>
                  <a:cubicBezTo>
                    <a:pt x="47" y="85"/>
                    <a:pt x="45" y="79"/>
                    <a:pt x="41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2" y="79"/>
                    <a:pt x="0" y="85"/>
                    <a:pt x="0" y="90"/>
                  </a:cubicBezTo>
                  <a:cubicBezTo>
                    <a:pt x="0" y="103"/>
                    <a:pt x="10" y="114"/>
                    <a:pt x="23" y="114"/>
                  </a:cubicBezTo>
                  <a:close/>
                  <a:moveTo>
                    <a:pt x="23" y="81"/>
                  </a:moveTo>
                  <a:cubicBezTo>
                    <a:pt x="28" y="81"/>
                    <a:pt x="33" y="85"/>
                    <a:pt x="33" y="90"/>
                  </a:cubicBezTo>
                  <a:cubicBezTo>
                    <a:pt x="33" y="96"/>
                    <a:pt x="28" y="100"/>
                    <a:pt x="23" y="100"/>
                  </a:cubicBezTo>
                  <a:cubicBezTo>
                    <a:pt x="18" y="100"/>
                    <a:pt x="13" y="96"/>
                    <a:pt x="13" y="90"/>
                  </a:cubicBezTo>
                  <a:cubicBezTo>
                    <a:pt x="13" y="85"/>
                    <a:pt x="18" y="81"/>
                    <a:pt x="23" y="8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34" name="Rectangle 535"/>
            <p:cNvSpPr>
              <a:spLocks noChangeArrowheads="1"/>
            </p:cNvSpPr>
            <p:nvPr/>
          </p:nvSpPr>
          <p:spPr bwMode="auto">
            <a:xfrm>
              <a:off x="773192" y="669363"/>
              <a:ext cx="83636" cy="175225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35" name="Rectangle 536"/>
            <p:cNvSpPr>
              <a:spLocks noChangeArrowheads="1"/>
            </p:cNvSpPr>
            <p:nvPr/>
          </p:nvSpPr>
          <p:spPr bwMode="auto">
            <a:xfrm>
              <a:off x="645069" y="669363"/>
              <a:ext cx="83636" cy="175225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36" name="Freeform 537"/>
            <p:cNvSpPr>
              <a:spLocks noEditPoints="1"/>
            </p:cNvSpPr>
            <p:nvPr/>
          </p:nvSpPr>
          <p:spPr bwMode="auto">
            <a:xfrm>
              <a:off x="497371" y="669363"/>
              <a:ext cx="98761" cy="265790"/>
            </a:xfrm>
            <a:custGeom>
              <a:avLst/>
              <a:gdLst>
                <a:gd name="T0" fmla="*/ 24 w 47"/>
                <a:gd name="T1" fmla="*/ 114 h 114"/>
                <a:gd name="T2" fmla="*/ 47 w 47"/>
                <a:gd name="T3" fmla="*/ 90 h 114"/>
                <a:gd name="T4" fmla="*/ 42 w 47"/>
                <a:gd name="T5" fmla="*/ 75 h 114"/>
                <a:gd name="T6" fmla="*/ 44 w 47"/>
                <a:gd name="T7" fmla="*/ 75 h 114"/>
                <a:gd name="T8" fmla="*/ 44 w 47"/>
                <a:gd name="T9" fmla="*/ 0 h 114"/>
                <a:gd name="T10" fmla="*/ 3 w 47"/>
                <a:gd name="T11" fmla="*/ 0 h 114"/>
                <a:gd name="T12" fmla="*/ 3 w 47"/>
                <a:gd name="T13" fmla="*/ 75 h 114"/>
                <a:gd name="T14" fmla="*/ 5 w 47"/>
                <a:gd name="T15" fmla="*/ 75 h 114"/>
                <a:gd name="T16" fmla="*/ 0 w 47"/>
                <a:gd name="T17" fmla="*/ 90 h 114"/>
                <a:gd name="T18" fmla="*/ 24 w 47"/>
                <a:gd name="T19" fmla="*/ 114 h 114"/>
                <a:gd name="T20" fmla="*/ 24 w 47"/>
                <a:gd name="T21" fmla="*/ 81 h 114"/>
                <a:gd name="T22" fmla="*/ 33 w 47"/>
                <a:gd name="T23" fmla="*/ 90 h 114"/>
                <a:gd name="T24" fmla="*/ 24 w 47"/>
                <a:gd name="T25" fmla="*/ 100 h 114"/>
                <a:gd name="T26" fmla="*/ 14 w 47"/>
                <a:gd name="T27" fmla="*/ 90 h 114"/>
                <a:gd name="T28" fmla="*/ 24 w 47"/>
                <a:gd name="T29" fmla="*/ 8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114">
                  <a:moveTo>
                    <a:pt x="24" y="114"/>
                  </a:moveTo>
                  <a:cubicBezTo>
                    <a:pt x="37" y="114"/>
                    <a:pt x="47" y="103"/>
                    <a:pt x="47" y="90"/>
                  </a:cubicBezTo>
                  <a:cubicBezTo>
                    <a:pt x="47" y="85"/>
                    <a:pt x="45" y="79"/>
                    <a:pt x="42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2" y="79"/>
                    <a:pt x="0" y="85"/>
                    <a:pt x="0" y="90"/>
                  </a:cubicBezTo>
                  <a:cubicBezTo>
                    <a:pt x="0" y="103"/>
                    <a:pt x="11" y="114"/>
                    <a:pt x="24" y="114"/>
                  </a:cubicBezTo>
                  <a:close/>
                  <a:moveTo>
                    <a:pt x="24" y="81"/>
                  </a:moveTo>
                  <a:cubicBezTo>
                    <a:pt x="29" y="81"/>
                    <a:pt x="33" y="85"/>
                    <a:pt x="33" y="90"/>
                  </a:cubicBezTo>
                  <a:cubicBezTo>
                    <a:pt x="33" y="96"/>
                    <a:pt x="29" y="100"/>
                    <a:pt x="24" y="100"/>
                  </a:cubicBezTo>
                  <a:cubicBezTo>
                    <a:pt x="18" y="100"/>
                    <a:pt x="14" y="96"/>
                    <a:pt x="14" y="90"/>
                  </a:cubicBezTo>
                  <a:cubicBezTo>
                    <a:pt x="14" y="85"/>
                    <a:pt x="18" y="81"/>
                    <a:pt x="24" y="8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37" name="Freeform 538"/>
            <p:cNvSpPr>
              <a:spLocks noEditPoints="1"/>
            </p:cNvSpPr>
            <p:nvPr/>
          </p:nvSpPr>
          <p:spPr bwMode="auto">
            <a:xfrm>
              <a:off x="232226" y="669363"/>
              <a:ext cx="101432" cy="265790"/>
            </a:xfrm>
            <a:custGeom>
              <a:avLst/>
              <a:gdLst>
                <a:gd name="T0" fmla="*/ 44 w 48"/>
                <a:gd name="T1" fmla="*/ 75 h 114"/>
                <a:gd name="T2" fmla="*/ 44 w 48"/>
                <a:gd name="T3" fmla="*/ 0 h 114"/>
                <a:gd name="T4" fmla="*/ 4 w 48"/>
                <a:gd name="T5" fmla="*/ 0 h 114"/>
                <a:gd name="T6" fmla="*/ 4 w 48"/>
                <a:gd name="T7" fmla="*/ 75 h 114"/>
                <a:gd name="T8" fmla="*/ 6 w 48"/>
                <a:gd name="T9" fmla="*/ 75 h 114"/>
                <a:gd name="T10" fmla="*/ 0 w 48"/>
                <a:gd name="T11" fmla="*/ 90 h 114"/>
                <a:gd name="T12" fmla="*/ 24 w 48"/>
                <a:gd name="T13" fmla="*/ 114 h 114"/>
                <a:gd name="T14" fmla="*/ 48 w 48"/>
                <a:gd name="T15" fmla="*/ 90 h 114"/>
                <a:gd name="T16" fmla="*/ 42 w 48"/>
                <a:gd name="T17" fmla="*/ 75 h 114"/>
                <a:gd name="T18" fmla="*/ 44 w 48"/>
                <a:gd name="T19" fmla="*/ 75 h 114"/>
                <a:gd name="T20" fmla="*/ 24 w 48"/>
                <a:gd name="T21" fmla="*/ 100 h 114"/>
                <a:gd name="T22" fmla="*/ 14 w 48"/>
                <a:gd name="T23" fmla="*/ 90 h 114"/>
                <a:gd name="T24" fmla="*/ 24 w 48"/>
                <a:gd name="T25" fmla="*/ 81 h 114"/>
                <a:gd name="T26" fmla="*/ 34 w 48"/>
                <a:gd name="T27" fmla="*/ 90 h 114"/>
                <a:gd name="T28" fmla="*/ 24 w 48"/>
                <a:gd name="T29" fmla="*/ 10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14">
                  <a:moveTo>
                    <a:pt x="44" y="7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3" y="79"/>
                    <a:pt x="0" y="85"/>
                    <a:pt x="0" y="90"/>
                  </a:cubicBezTo>
                  <a:cubicBezTo>
                    <a:pt x="0" y="103"/>
                    <a:pt x="11" y="114"/>
                    <a:pt x="24" y="114"/>
                  </a:cubicBezTo>
                  <a:cubicBezTo>
                    <a:pt x="37" y="114"/>
                    <a:pt x="48" y="103"/>
                    <a:pt x="48" y="90"/>
                  </a:cubicBezTo>
                  <a:cubicBezTo>
                    <a:pt x="48" y="85"/>
                    <a:pt x="45" y="79"/>
                    <a:pt x="42" y="75"/>
                  </a:cubicBezTo>
                  <a:lnTo>
                    <a:pt x="44" y="75"/>
                  </a:lnTo>
                  <a:close/>
                  <a:moveTo>
                    <a:pt x="24" y="100"/>
                  </a:moveTo>
                  <a:cubicBezTo>
                    <a:pt x="19" y="100"/>
                    <a:pt x="14" y="96"/>
                    <a:pt x="14" y="90"/>
                  </a:cubicBezTo>
                  <a:cubicBezTo>
                    <a:pt x="14" y="85"/>
                    <a:pt x="19" y="81"/>
                    <a:pt x="24" y="81"/>
                  </a:cubicBezTo>
                  <a:cubicBezTo>
                    <a:pt x="29" y="81"/>
                    <a:pt x="34" y="85"/>
                    <a:pt x="34" y="90"/>
                  </a:cubicBezTo>
                  <a:cubicBezTo>
                    <a:pt x="34" y="96"/>
                    <a:pt x="29" y="100"/>
                    <a:pt x="24" y="10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38" name="Freeform 539"/>
            <p:cNvSpPr>
              <a:spLocks/>
            </p:cNvSpPr>
            <p:nvPr/>
          </p:nvSpPr>
          <p:spPr bwMode="auto">
            <a:xfrm>
              <a:off x="93424" y="1254102"/>
              <a:ext cx="633502" cy="365216"/>
            </a:xfrm>
            <a:custGeom>
              <a:avLst/>
              <a:gdLst>
                <a:gd name="T0" fmla="*/ 285 w 301"/>
                <a:gd name="T1" fmla="*/ 59 h 157"/>
                <a:gd name="T2" fmla="*/ 285 w 301"/>
                <a:gd name="T3" fmla="*/ 0 h 157"/>
                <a:gd name="T4" fmla="*/ 77 w 301"/>
                <a:gd name="T5" fmla="*/ 0 h 157"/>
                <a:gd name="T6" fmla="*/ 27 w 301"/>
                <a:gd name="T7" fmla="*/ 49 h 157"/>
                <a:gd name="T8" fmla="*/ 27 w 301"/>
                <a:gd name="T9" fmla="*/ 146 h 157"/>
                <a:gd name="T10" fmla="*/ 0 w 301"/>
                <a:gd name="T11" fmla="*/ 146 h 157"/>
                <a:gd name="T12" fmla="*/ 0 w 301"/>
                <a:gd name="T13" fmla="*/ 157 h 157"/>
                <a:gd name="T14" fmla="*/ 38 w 301"/>
                <a:gd name="T15" fmla="*/ 157 h 157"/>
                <a:gd name="T16" fmla="*/ 38 w 301"/>
                <a:gd name="T17" fmla="*/ 54 h 157"/>
                <a:gd name="T18" fmla="*/ 81 w 301"/>
                <a:gd name="T19" fmla="*/ 11 h 157"/>
                <a:gd name="T20" fmla="*/ 274 w 301"/>
                <a:gd name="T21" fmla="*/ 11 h 157"/>
                <a:gd name="T22" fmla="*/ 274 w 301"/>
                <a:gd name="T23" fmla="*/ 59 h 157"/>
                <a:gd name="T24" fmla="*/ 261 w 301"/>
                <a:gd name="T25" fmla="*/ 59 h 157"/>
                <a:gd name="T26" fmla="*/ 261 w 301"/>
                <a:gd name="T27" fmla="*/ 135 h 157"/>
                <a:gd name="T28" fmla="*/ 301 w 301"/>
                <a:gd name="T29" fmla="*/ 135 h 157"/>
                <a:gd name="T30" fmla="*/ 301 w 301"/>
                <a:gd name="T31" fmla="*/ 59 h 157"/>
                <a:gd name="T32" fmla="*/ 285 w 301"/>
                <a:gd name="T33" fmla="*/ 5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157">
                  <a:moveTo>
                    <a:pt x="285" y="59"/>
                  </a:moveTo>
                  <a:cubicBezTo>
                    <a:pt x="285" y="0"/>
                    <a:pt x="285" y="0"/>
                    <a:pt x="28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136"/>
                    <a:pt x="27" y="146"/>
                  </a:cubicBezTo>
                  <a:cubicBezTo>
                    <a:pt x="22" y="146"/>
                    <a:pt x="9" y="146"/>
                    <a:pt x="0" y="14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8" y="157"/>
                    <a:pt x="38" y="157"/>
                    <a:pt x="38" y="157"/>
                  </a:cubicBezTo>
                  <a:cubicBezTo>
                    <a:pt x="38" y="157"/>
                    <a:pt x="38" y="58"/>
                    <a:pt x="38" y="54"/>
                  </a:cubicBezTo>
                  <a:cubicBezTo>
                    <a:pt x="41" y="51"/>
                    <a:pt x="78" y="13"/>
                    <a:pt x="81" y="11"/>
                  </a:cubicBezTo>
                  <a:cubicBezTo>
                    <a:pt x="86" y="11"/>
                    <a:pt x="263" y="11"/>
                    <a:pt x="274" y="11"/>
                  </a:cubicBezTo>
                  <a:cubicBezTo>
                    <a:pt x="274" y="17"/>
                    <a:pt x="274" y="46"/>
                    <a:pt x="274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301" y="135"/>
                    <a:pt x="301" y="135"/>
                    <a:pt x="301" y="135"/>
                  </a:cubicBezTo>
                  <a:cubicBezTo>
                    <a:pt x="301" y="59"/>
                    <a:pt x="301" y="59"/>
                    <a:pt x="301" y="59"/>
                  </a:cubicBezTo>
                  <a:lnTo>
                    <a:pt x="285" y="59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39" name="Freeform 540"/>
            <p:cNvSpPr>
              <a:spLocks noEditPoints="1"/>
            </p:cNvSpPr>
            <p:nvPr/>
          </p:nvSpPr>
          <p:spPr bwMode="auto">
            <a:xfrm>
              <a:off x="766965" y="1391919"/>
              <a:ext cx="98761" cy="262838"/>
            </a:xfrm>
            <a:custGeom>
              <a:avLst/>
              <a:gdLst>
                <a:gd name="T0" fmla="*/ 45 w 47"/>
                <a:gd name="T1" fmla="*/ 0 h 113"/>
                <a:gd name="T2" fmla="*/ 4 w 47"/>
                <a:gd name="T3" fmla="*/ 0 h 113"/>
                <a:gd name="T4" fmla="*/ 4 w 47"/>
                <a:gd name="T5" fmla="*/ 76 h 113"/>
                <a:gd name="T6" fmla="*/ 0 w 47"/>
                <a:gd name="T7" fmla="*/ 90 h 113"/>
                <a:gd name="T8" fmla="*/ 23 w 47"/>
                <a:gd name="T9" fmla="*/ 113 h 113"/>
                <a:gd name="T10" fmla="*/ 47 w 47"/>
                <a:gd name="T11" fmla="*/ 90 h 113"/>
                <a:gd name="T12" fmla="*/ 42 w 47"/>
                <a:gd name="T13" fmla="*/ 76 h 113"/>
                <a:gd name="T14" fmla="*/ 45 w 47"/>
                <a:gd name="T15" fmla="*/ 76 h 113"/>
                <a:gd name="T16" fmla="*/ 45 w 47"/>
                <a:gd name="T17" fmla="*/ 0 h 113"/>
                <a:gd name="T18" fmla="*/ 23 w 47"/>
                <a:gd name="T19" fmla="*/ 99 h 113"/>
                <a:gd name="T20" fmla="*/ 14 w 47"/>
                <a:gd name="T21" fmla="*/ 90 h 113"/>
                <a:gd name="T22" fmla="*/ 23 w 47"/>
                <a:gd name="T23" fmla="*/ 80 h 113"/>
                <a:gd name="T24" fmla="*/ 33 w 47"/>
                <a:gd name="T25" fmla="*/ 90 h 113"/>
                <a:gd name="T26" fmla="*/ 23 w 47"/>
                <a:gd name="T27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113">
                  <a:moveTo>
                    <a:pt x="4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80"/>
                    <a:pt x="0" y="84"/>
                    <a:pt x="0" y="90"/>
                  </a:cubicBezTo>
                  <a:cubicBezTo>
                    <a:pt x="0" y="103"/>
                    <a:pt x="10" y="113"/>
                    <a:pt x="23" y="113"/>
                  </a:cubicBezTo>
                  <a:cubicBezTo>
                    <a:pt x="36" y="113"/>
                    <a:pt x="47" y="103"/>
                    <a:pt x="47" y="90"/>
                  </a:cubicBezTo>
                  <a:cubicBezTo>
                    <a:pt x="47" y="84"/>
                    <a:pt x="45" y="80"/>
                    <a:pt x="42" y="76"/>
                  </a:cubicBezTo>
                  <a:cubicBezTo>
                    <a:pt x="45" y="76"/>
                    <a:pt x="45" y="76"/>
                    <a:pt x="45" y="76"/>
                  </a:cubicBezTo>
                  <a:lnTo>
                    <a:pt x="45" y="0"/>
                  </a:lnTo>
                  <a:close/>
                  <a:moveTo>
                    <a:pt x="23" y="99"/>
                  </a:moveTo>
                  <a:cubicBezTo>
                    <a:pt x="18" y="99"/>
                    <a:pt x="14" y="95"/>
                    <a:pt x="14" y="90"/>
                  </a:cubicBezTo>
                  <a:cubicBezTo>
                    <a:pt x="14" y="84"/>
                    <a:pt x="18" y="80"/>
                    <a:pt x="23" y="80"/>
                  </a:cubicBezTo>
                  <a:cubicBezTo>
                    <a:pt x="29" y="80"/>
                    <a:pt x="33" y="84"/>
                    <a:pt x="33" y="90"/>
                  </a:cubicBezTo>
                  <a:cubicBezTo>
                    <a:pt x="33" y="95"/>
                    <a:pt x="29" y="99"/>
                    <a:pt x="23" y="99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40" name="Rectangle 541"/>
            <p:cNvSpPr>
              <a:spLocks noChangeArrowheads="1"/>
            </p:cNvSpPr>
            <p:nvPr/>
          </p:nvSpPr>
          <p:spPr bwMode="auto">
            <a:xfrm>
              <a:off x="1337294" y="1186178"/>
              <a:ext cx="151257" cy="170303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41" name="Rectangle 542"/>
            <p:cNvSpPr>
              <a:spLocks noChangeArrowheads="1"/>
            </p:cNvSpPr>
            <p:nvPr/>
          </p:nvSpPr>
          <p:spPr bwMode="auto">
            <a:xfrm>
              <a:off x="2028629" y="681176"/>
              <a:ext cx="84526" cy="16734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42" name="Freeform 543"/>
            <p:cNvSpPr>
              <a:spLocks noEditPoints="1"/>
            </p:cNvSpPr>
            <p:nvPr/>
          </p:nvSpPr>
          <p:spPr bwMode="auto">
            <a:xfrm>
              <a:off x="1362206" y="1405701"/>
              <a:ext cx="359458" cy="172271"/>
            </a:xfrm>
            <a:custGeom>
              <a:avLst/>
              <a:gdLst>
                <a:gd name="T0" fmla="*/ 171 w 171"/>
                <a:gd name="T1" fmla="*/ 72 h 74"/>
                <a:gd name="T2" fmla="*/ 171 w 171"/>
                <a:gd name="T3" fmla="*/ 0 h 74"/>
                <a:gd name="T4" fmla="*/ 131 w 171"/>
                <a:gd name="T5" fmla="*/ 0 h 74"/>
                <a:gd name="T6" fmla="*/ 131 w 171"/>
                <a:gd name="T7" fmla="*/ 16 h 74"/>
                <a:gd name="T8" fmla="*/ 117 w 171"/>
                <a:gd name="T9" fmla="*/ 16 h 74"/>
                <a:gd name="T10" fmla="*/ 85 w 171"/>
                <a:gd name="T11" fmla="*/ 48 h 74"/>
                <a:gd name="T12" fmla="*/ 46 w 171"/>
                <a:gd name="T13" fmla="*/ 48 h 74"/>
                <a:gd name="T14" fmla="*/ 23 w 171"/>
                <a:gd name="T15" fmla="*/ 27 h 74"/>
                <a:gd name="T16" fmla="*/ 0 w 171"/>
                <a:gd name="T17" fmla="*/ 50 h 74"/>
                <a:gd name="T18" fmla="*/ 23 w 171"/>
                <a:gd name="T19" fmla="*/ 74 h 74"/>
                <a:gd name="T20" fmla="*/ 45 w 171"/>
                <a:gd name="T21" fmla="*/ 59 h 74"/>
                <a:gd name="T22" fmla="*/ 90 w 171"/>
                <a:gd name="T23" fmla="*/ 59 h 74"/>
                <a:gd name="T24" fmla="*/ 121 w 171"/>
                <a:gd name="T25" fmla="*/ 27 h 74"/>
                <a:gd name="T26" fmla="*/ 131 w 171"/>
                <a:gd name="T27" fmla="*/ 27 h 74"/>
                <a:gd name="T28" fmla="*/ 131 w 171"/>
                <a:gd name="T29" fmla="*/ 72 h 74"/>
                <a:gd name="T30" fmla="*/ 171 w 171"/>
                <a:gd name="T31" fmla="*/ 72 h 74"/>
                <a:gd name="T32" fmla="*/ 23 w 171"/>
                <a:gd name="T33" fmla="*/ 60 h 74"/>
                <a:gd name="T34" fmla="*/ 13 w 171"/>
                <a:gd name="T35" fmla="*/ 50 h 74"/>
                <a:gd name="T36" fmla="*/ 23 w 171"/>
                <a:gd name="T37" fmla="*/ 41 h 74"/>
                <a:gd name="T38" fmla="*/ 33 w 171"/>
                <a:gd name="T39" fmla="*/ 50 h 74"/>
                <a:gd name="T40" fmla="*/ 23 w 171"/>
                <a:gd name="T41" fmla="*/ 6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1" h="74">
                  <a:moveTo>
                    <a:pt x="171" y="72"/>
                  </a:moveTo>
                  <a:cubicBezTo>
                    <a:pt x="171" y="0"/>
                    <a:pt x="171" y="0"/>
                    <a:pt x="17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7" y="16"/>
                    <a:pt x="88" y="45"/>
                    <a:pt x="85" y="48"/>
                  </a:cubicBezTo>
                  <a:cubicBezTo>
                    <a:pt x="82" y="48"/>
                    <a:pt x="59" y="48"/>
                    <a:pt x="46" y="48"/>
                  </a:cubicBezTo>
                  <a:cubicBezTo>
                    <a:pt x="45" y="36"/>
                    <a:pt x="35" y="27"/>
                    <a:pt x="23" y="27"/>
                  </a:cubicBezTo>
                  <a:cubicBezTo>
                    <a:pt x="10" y="27"/>
                    <a:pt x="0" y="37"/>
                    <a:pt x="0" y="50"/>
                  </a:cubicBezTo>
                  <a:cubicBezTo>
                    <a:pt x="0" y="63"/>
                    <a:pt x="10" y="74"/>
                    <a:pt x="23" y="74"/>
                  </a:cubicBezTo>
                  <a:cubicBezTo>
                    <a:pt x="33" y="74"/>
                    <a:pt x="42" y="68"/>
                    <a:pt x="45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9"/>
                    <a:pt x="118" y="30"/>
                    <a:pt x="121" y="27"/>
                  </a:cubicBezTo>
                  <a:cubicBezTo>
                    <a:pt x="123" y="27"/>
                    <a:pt x="127" y="27"/>
                    <a:pt x="131" y="27"/>
                  </a:cubicBezTo>
                  <a:cubicBezTo>
                    <a:pt x="131" y="72"/>
                    <a:pt x="131" y="72"/>
                    <a:pt x="131" y="72"/>
                  </a:cubicBezTo>
                  <a:lnTo>
                    <a:pt x="171" y="72"/>
                  </a:lnTo>
                  <a:close/>
                  <a:moveTo>
                    <a:pt x="23" y="60"/>
                  </a:moveTo>
                  <a:cubicBezTo>
                    <a:pt x="18" y="60"/>
                    <a:pt x="13" y="56"/>
                    <a:pt x="13" y="50"/>
                  </a:cubicBezTo>
                  <a:cubicBezTo>
                    <a:pt x="13" y="45"/>
                    <a:pt x="18" y="41"/>
                    <a:pt x="23" y="41"/>
                  </a:cubicBezTo>
                  <a:cubicBezTo>
                    <a:pt x="29" y="41"/>
                    <a:pt x="33" y="45"/>
                    <a:pt x="33" y="50"/>
                  </a:cubicBezTo>
                  <a:cubicBezTo>
                    <a:pt x="33" y="56"/>
                    <a:pt x="29" y="60"/>
                    <a:pt x="23" y="6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43" name="Freeform 544"/>
            <p:cNvSpPr>
              <a:spLocks noEditPoints="1"/>
            </p:cNvSpPr>
            <p:nvPr/>
          </p:nvSpPr>
          <p:spPr bwMode="auto">
            <a:xfrm>
              <a:off x="93424" y="-61068"/>
              <a:ext cx="1034777" cy="109269"/>
            </a:xfrm>
            <a:custGeom>
              <a:avLst/>
              <a:gdLst>
                <a:gd name="T0" fmla="*/ 468 w 492"/>
                <a:gd name="T1" fmla="*/ 0 h 47"/>
                <a:gd name="T2" fmla="*/ 445 w 492"/>
                <a:gd name="T3" fmla="*/ 18 h 47"/>
                <a:gd name="T4" fmla="*/ 0 w 492"/>
                <a:gd name="T5" fmla="*/ 18 h 47"/>
                <a:gd name="T6" fmla="*/ 0 w 492"/>
                <a:gd name="T7" fmla="*/ 29 h 47"/>
                <a:gd name="T8" fmla="*/ 445 w 492"/>
                <a:gd name="T9" fmla="*/ 29 h 47"/>
                <a:gd name="T10" fmla="*/ 468 w 492"/>
                <a:gd name="T11" fmla="*/ 47 h 47"/>
                <a:gd name="T12" fmla="*/ 492 w 492"/>
                <a:gd name="T13" fmla="*/ 23 h 47"/>
                <a:gd name="T14" fmla="*/ 468 w 492"/>
                <a:gd name="T15" fmla="*/ 0 h 47"/>
                <a:gd name="T16" fmla="*/ 468 w 492"/>
                <a:gd name="T17" fmla="*/ 33 h 47"/>
                <a:gd name="T18" fmla="*/ 458 w 492"/>
                <a:gd name="T19" fmla="*/ 23 h 47"/>
                <a:gd name="T20" fmla="*/ 468 w 492"/>
                <a:gd name="T21" fmla="*/ 14 h 47"/>
                <a:gd name="T22" fmla="*/ 478 w 492"/>
                <a:gd name="T23" fmla="*/ 23 h 47"/>
                <a:gd name="T24" fmla="*/ 468 w 492"/>
                <a:gd name="T2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2" h="47">
                  <a:moveTo>
                    <a:pt x="468" y="0"/>
                  </a:moveTo>
                  <a:cubicBezTo>
                    <a:pt x="457" y="0"/>
                    <a:pt x="448" y="8"/>
                    <a:pt x="445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45" y="29"/>
                    <a:pt x="445" y="29"/>
                    <a:pt x="445" y="29"/>
                  </a:cubicBezTo>
                  <a:cubicBezTo>
                    <a:pt x="448" y="39"/>
                    <a:pt x="457" y="47"/>
                    <a:pt x="468" y="47"/>
                  </a:cubicBezTo>
                  <a:cubicBezTo>
                    <a:pt x="481" y="47"/>
                    <a:pt x="492" y="36"/>
                    <a:pt x="492" y="23"/>
                  </a:cubicBezTo>
                  <a:cubicBezTo>
                    <a:pt x="492" y="10"/>
                    <a:pt x="481" y="0"/>
                    <a:pt x="468" y="0"/>
                  </a:cubicBezTo>
                  <a:close/>
                  <a:moveTo>
                    <a:pt x="468" y="33"/>
                  </a:moveTo>
                  <a:cubicBezTo>
                    <a:pt x="463" y="33"/>
                    <a:pt x="458" y="29"/>
                    <a:pt x="458" y="23"/>
                  </a:cubicBezTo>
                  <a:cubicBezTo>
                    <a:pt x="458" y="18"/>
                    <a:pt x="463" y="14"/>
                    <a:pt x="468" y="14"/>
                  </a:cubicBezTo>
                  <a:cubicBezTo>
                    <a:pt x="473" y="14"/>
                    <a:pt x="478" y="18"/>
                    <a:pt x="478" y="23"/>
                  </a:cubicBezTo>
                  <a:cubicBezTo>
                    <a:pt x="478" y="29"/>
                    <a:pt x="473" y="33"/>
                    <a:pt x="468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44" name="Freeform 545"/>
            <p:cNvSpPr>
              <a:spLocks noEditPoints="1"/>
            </p:cNvSpPr>
            <p:nvPr/>
          </p:nvSpPr>
          <p:spPr bwMode="auto">
            <a:xfrm>
              <a:off x="93424" y="63951"/>
              <a:ext cx="4350872" cy="303198"/>
            </a:xfrm>
            <a:custGeom>
              <a:avLst/>
              <a:gdLst>
                <a:gd name="T0" fmla="*/ 1998 w 2068"/>
                <a:gd name="T1" fmla="*/ 99 h 130"/>
                <a:gd name="T2" fmla="*/ 1998 w 2068"/>
                <a:gd name="T3" fmla="*/ 109 h 130"/>
                <a:gd name="T4" fmla="*/ 1990 w 2068"/>
                <a:gd name="T5" fmla="*/ 109 h 130"/>
                <a:gd name="T6" fmla="*/ 1956 w 2068"/>
                <a:gd name="T7" fmla="*/ 69 h 130"/>
                <a:gd name="T8" fmla="*/ 1672 w 2068"/>
                <a:gd name="T9" fmla="*/ 69 h 130"/>
                <a:gd name="T10" fmla="*/ 1638 w 2068"/>
                <a:gd name="T11" fmla="*/ 35 h 130"/>
                <a:gd name="T12" fmla="*/ 1437 w 2068"/>
                <a:gd name="T13" fmla="*/ 35 h 130"/>
                <a:gd name="T14" fmla="*/ 1420 w 2068"/>
                <a:gd name="T15" fmla="*/ 18 h 130"/>
                <a:gd name="T16" fmla="*/ 1420 w 2068"/>
                <a:gd name="T17" fmla="*/ 0 h 130"/>
                <a:gd name="T18" fmla="*/ 808 w 2068"/>
                <a:gd name="T19" fmla="*/ 0 h 130"/>
                <a:gd name="T20" fmla="*/ 776 w 2068"/>
                <a:gd name="T21" fmla="*/ 32 h 130"/>
                <a:gd name="T22" fmla="*/ 678 w 2068"/>
                <a:gd name="T23" fmla="*/ 32 h 130"/>
                <a:gd name="T24" fmla="*/ 655 w 2068"/>
                <a:gd name="T25" fmla="*/ 14 h 130"/>
                <a:gd name="T26" fmla="*/ 632 w 2068"/>
                <a:gd name="T27" fmla="*/ 32 h 130"/>
                <a:gd name="T28" fmla="*/ 204 w 2068"/>
                <a:gd name="T29" fmla="*/ 32 h 130"/>
                <a:gd name="T30" fmla="*/ 181 w 2068"/>
                <a:gd name="T31" fmla="*/ 14 h 130"/>
                <a:gd name="T32" fmla="*/ 158 w 2068"/>
                <a:gd name="T33" fmla="*/ 32 h 130"/>
                <a:gd name="T34" fmla="*/ 0 w 2068"/>
                <a:gd name="T35" fmla="*/ 32 h 130"/>
                <a:gd name="T36" fmla="*/ 0 w 2068"/>
                <a:gd name="T37" fmla="*/ 43 h 130"/>
                <a:gd name="T38" fmla="*/ 158 w 2068"/>
                <a:gd name="T39" fmla="*/ 43 h 130"/>
                <a:gd name="T40" fmla="*/ 181 w 2068"/>
                <a:gd name="T41" fmla="*/ 61 h 130"/>
                <a:gd name="T42" fmla="*/ 204 w 2068"/>
                <a:gd name="T43" fmla="*/ 43 h 130"/>
                <a:gd name="T44" fmla="*/ 632 w 2068"/>
                <a:gd name="T45" fmla="*/ 43 h 130"/>
                <a:gd name="T46" fmla="*/ 655 w 2068"/>
                <a:gd name="T47" fmla="*/ 61 h 130"/>
                <a:gd name="T48" fmla="*/ 678 w 2068"/>
                <a:gd name="T49" fmla="*/ 43 h 130"/>
                <a:gd name="T50" fmla="*/ 780 w 2068"/>
                <a:gd name="T51" fmla="*/ 43 h 130"/>
                <a:gd name="T52" fmla="*/ 812 w 2068"/>
                <a:gd name="T53" fmla="*/ 11 h 130"/>
                <a:gd name="T54" fmla="*/ 1409 w 2068"/>
                <a:gd name="T55" fmla="*/ 11 h 130"/>
                <a:gd name="T56" fmla="*/ 1409 w 2068"/>
                <a:gd name="T57" fmla="*/ 18 h 130"/>
                <a:gd name="T58" fmla="*/ 1391 w 2068"/>
                <a:gd name="T59" fmla="*/ 41 h 130"/>
                <a:gd name="T60" fmla="*/ 1414 w 2068"/>
                <a:gd name="T61" fmla="*/ 64 h 130"/>
                <a:gd name="T62" fmla="*/ 1437 w 2068"/>
                <a:gd name="T63" fmla="*/ 46 h 130"/>
                <a:gd name="T64" fmla="*/ 1634 w 2068"/>
                <a:gd name="T65" fmla="*/ 46 h 130"/>
                <a:gd name="T66" fmla="*/ 1667 w 2068"/>
                <a:gd name="T67" fmla="*/ 80 h 130"/>
                <a:gd name="T68" fmla="*/ 1951 w 2068"/>
                <a:gd name="T69" fmla="*/ 80 h 130"/>
                <a:gd name="T70" fmla="*/ 1985 w 2068"/>
                <a:gd name="T71" fmla="*/ 120 h 130"/>
                <a:gd name="T72" fmla="*/ 1998 w 2068"/>
                <a:gd name="T73" fmla="*/ 120 h 130"/>
                <a:gd name="T74" fmla="*/ 1998 w 2068"/>
                <a:gd name="T75" fmla="*/ 130 h 130"/>
                <a:gd name="T76" fmla="*/ 2068 w 2068"/>
                <a:gd name="T77" fmla="*/ 130 h 130"/>
                <a:gd name="T78" fmla="*/ 2068 w 2068"/>
                <a:gd name="T79" fmla="*/ 99 h 130"/>
                <a:gd name="T80" fmla="*/ 1998 w 2068"/>
                <a:gd name="T81" fmla="*/ 99 h 130"/>
                <a:gd name="T82" fmla="*/ 181 w 2068"/>
                <a:gd name="T83" fmla="*/ 48 h 130"/>
                <a:gd name="T84" fmla="*/ 171 w 2068"/>
                <a:gd name="T85" fmla="*/ 38 h 130"/>
                <a:gd name="T86" fmla="*/ 181 w 2068"/>
                <a:gd name="T87" fmla="*/ 28 h 130"/>
                <a:gd name="T88" fmla="*/ 191 w 2068"/>
                <a:gd name="T89" fmla="*/ 38 h 130"/>
                <a:gd name="T90" fmla="*/ 181 w 2068"/>
                <a:gd name="T91" fmla="*/ 48 h 130"/>
                <a:gd name="T92" fmla="*/ 655 w 2068"/>
                <a:gd name="T93" fmla="*/ 48 h 130"/>
                <a:gd name="T94" fmla="*/ 646 w 2068"/>
                <a:gd name="T95" fmla="*/ 38 h 130"/>
                <a:gd name="T96" fmla="*/ 655 w 2068"/>
                <a:gd name="T97" fmla="*/ 28 h 130"/>
                <a:gd name="T98" fmla="*/ 665 w 2068"/>
                <a:gd name="T99" fmla="*/ 38 h 130"/>
                <a:gd name="T100" fmla="*/ 655 w 2068"/>
                <a:gd name="T101" fmla="*/ 48 h 130"/>
                <a:gd name="T102" fmla="*/ 1414 w 2068"/>
                <a:gd name="T103" fmla="*/ 50 h 130"/>
                <a:gd name="T104" fmla="*/ 1404 w 2068"/>
                <a:gd name="T105" fmla="*/ 41 h 130"/>
                <a:gd name="T106" fmla="*/ 1414 w 2068"/>
                <a:gd name="T107" fmla="*/ 31 h 130"/>
                <a:gd name="T108" fmla="*/ 1424 w 2068"/>
                <a:gd name="T109" fmla="*/ 41 h 130"/>
                <a:gd name="T110" fmla="*/ 1414 w 2068"/>
                <a:gd name="T111" fmla="*/ 5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8" h="130">
                  <a:moveTo>
                    <a:pt x="1998" y="99"/>
                  </a:moveTo>
                  <a:cubicBezTo>
                    <a:pt x="1998" y="109"/>
                    <a:pt x="1998" y="109"/>
                    <a:pt x="1998" y="109"/>
                  </a:cubicBezTo>
                  <a:cubicBezTo>
                    <a:pt x="1995" y="109"/>
                    <a:pt x="1992" y="109"/>
                    <a:pt x="1990" y="109"/>
                  </a:cubicBezTo>
                  <a:cubicBezTo>
                    <a:pt x="1987" y="105"/>
                    <a:pt x="1956" y="69"/>
                    <a:pt x="1956" y="69"/>
                  </a:cubicBezTo>
                  <a:cubicBezTo>
                    <a:pt x="1956" y="69"/>
                    <a:pt x="1676" y="69"/>
                    <a:pt x="1672" y="69"/>
                  </a:cubicBezTo>
                  <a:cubicBezTo>
                    <a:pt x="1669" y="66"/>
                    <a:pt x="1638" y="35"/>
                    <a:pt x="1638" y="35"/>
                  </a:cubicBezTo>
                  <a:cubicBezTo>
                    <a:pt x="1437" y="35"/>
                    <a:pt x="1437" y="35"/>
                    <a:pt x="1437" y="35"/>
                  </a:cubicBezTo>
                  <a:cubicBezTo>
                    <a:pt x="1435" y="27"/>
                    <a:pt x="1428" y="20"/>
                    <a:pt x="1420" y="18"/>
                  </a:cubicBezTo>
                  <a:cubicBezTo>
                    <a:pt x="1420" y="0"/>
                    <a:pt x="1420" y="0"/>
                    <a:pt x="1420" y="0"/>
                  </a:cubicBezTo>
                  <a:cubicBezTo>
                    <a:pt x="808" y="0"/>
                    <a:pt x="808" y="0"/>
                    <a:pt x="808" y="0"/>
                  </a:cubicBezTo>
                  <a:cubicBezTo>
                    <a:pt x="808" y="0"/>
                    <a:pt x="779" y="29"/>
                    <a:pt x="776" y="32"/>
                  </a:cubicBezTo>
                  <a:cubicBezTo>
                    <a:pt x="772" y="32"/>
                    <a:pt x="699" y="32"/>
                    <a:pt x="678" y="32"/>
                  </a:cubicBezTo>
                  <a:cubicBezTo>
                    <a:pt x="676" y="22"/>
                    <a:pt x="666" y="14"/>
                    <a:pt x="655" y="14"/>
                  </a:cubicBezTo>
                  <a:cubicBezTo>
                    <a:pt x="644" y="14"/>
                    <a:pt x="635" y="22"/>
                    <a:pt x="632" y="32"/>
                  </a:cubicBezTo>
                  <a:cubicBezTo>
                    <a:pt x="204" y="32"/>
                    <a:pt x="204" y="32"/>
                    <a:pt x="204" y="32"/>
                  </a:cubicBezTo>
                  <a:cubicBezTo>
                    <a:pt x="201" y="22"/>
                    <a:pt x="192" y="14"/>
                    <a:pt x="181" y="14"/>
                  </a:cubicBezTo>
                  <a:cubicBezTo>
                    <a:pt x="170" y="14"/>
                    <a:pt x="161" y="22"/>
                    <a:pt x="158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61" y="54"/>
                    <a:pt x="170" y="61"/>
                    <a:pt x="181" y="61"/>
                  </a:cubicBezTo>
                  <a:cubicBezTo>
                    <a:pt x="192" y="61"/>
                    <a:pt x="201" y="54"/>
                    <a:pt x="204" y="43"/>
                  </a:cubicBezTo>
                  <a:cubicBezTo>
                    <a:pt x="632" y="43"/>
                    <a:pt x="632" y="43"/>
                    <a:pt x="632" y="43"/>
                  </a:cubicBezTo>
                  <a:cubicBezTo>
                    <a:pt x="635" y="54"/>
                    <a:pt x="644" y="61"/>
                    <a:pt x="655" y="61"/>
                  </a:cubicBezTo>
                  <a:cubicBezTo>
                    <a:pt x="666" y="61"/>
                    <a:pt x="676" y="54"/>
                    <a:pt x="678" y="43"/>
                  </a:cubicBezTo>
                  <a:cubicBezTo>
                    <a:pt x="780" y="43"/>
                    <a:pt x="780" y="43"/>
                    <a:pt x="780" y="43"/>
                  </a:cubicBezTo>
                  <a:cubicBezTo>
                    <a:pt x="780" y="43"/>
                    <a:pt x="810" y="14"/>
                    <a:pt x="812" y="11"/>
                  </a:cubicBezTo>
                  <a:cubicBezTo>
                    <a:pt x="817" y="11"/>
                    <a:pt x="1398" y="11"/>
                    <a:pt x="1409" y="11"/>
                  </a:cubicBezTo>
                  <a:cubicBezTo>
                    <a:pt x="1409" y="14"/>
                    <a:pt x="1409" y="16"/>
                    <a:pt x="1409" y="18"/>
                  </a:cubicBezTo>
                  <a:cubicBezTo>
                    <a:pt x="1398" y="20"/>
                    <a:pt x="1391" y="30"/>
                    <a:pt x="1391" y="41"/>
                  </a:cubicBezTo>
                  <a:cubicBezTo>
                    <a:pt x="1391" y="54"/>
                    <a:pt x="1401" y="64"/>
                    <a:pt x="1414" y="64"/>
                  </a:cubicBezTo>
                  <a:cubicBezTo>
                    <a:pt x="1425" y="64"/>
                    <a:pt x="1435" y="56"/>
                    <a:pt x="1437" y="46"/>
                  </a:cubicBezTo>
                  <a:cubicBezTo>
                    <a:pt x="1463" y="46"/>
                    <a:pt x="1630" y="46"/>
                    <a:pt x="1634" y="46"/>
                  </a:cubicBezTo>
                  <a:cubicBezTo>
                    <a:pt x="1637" y="49"/>
                    <a:pt x="1667" y="80"/>
                    <a:pt x="1667" y="80"/>
                  </a:cubicBezTo>
                  <a:cubicBezTo>
                    <a:pt x="1667" y="80"/>
                    <a:pt x="1946" y="80"/>
                    <a:pt x="1951" y="80"/>
                  </a:cubicBezTo>
                  <a:cubicBezTo>
                    <a:pt x="1954" y="83"/>
                    <a:pt x="1985" y="120"/>
                    <a:pt x="1985" y="120"/>
                  </a:cubicBezTo>
                  <a:cubicBezTo>
                    <a:pt x="1998" y="120"/>
                    <a:pt x="1998" y="120"/>
                    <a:pt x="1998" y="120"/>
                  </a:cubicBezTo>
                  <a:cubicBezTo>
                    <a:pt x="1998" y="130"/>
                    <a:pt x="1998" y="130"/>
                    <a:pt x="1998" y="130"/>
                  </a:cubicBezTo>
                  <a:cubicBezTo>
                    <a:pt x="2068" y="130"/>
                    <a:pt x="2068" y="130"/>
                    <a:pt x="2068" y="130"/>
                  </a:cubicBezTo>
                  <a:cubicBezTo>
                    <a:pt x="2068" y="99"/>
                    <a:pt x="2068" y="99"/>
                    <a:pt x="2068" y="99"/>
                  </a:cubicBezTo>
                  <a:lnTo>
                    <a:pt x="1998" y="99"/>
                  </a:lnTo>
                  <a:close/>
                  <a:moveTo>
                    <a:pt x="181" y="48"/>
                  </a:moveTo>
                  <a:cubicBezTo>
                    <a:pt x="176" y="48"/>
                    <a:pt x="171" y="43"/>
                    <a:pt x="171" y="38"/>
                  </a:cubicBezTo>
                  <a:cubicBezTo>
                    <a:pt x="171" y="32"/>
                    <a:pt x="176" y="28"/>
                    <a:pt x="181" y="28"/>
                  </a:cubicBezTo>
                  <a:cubicBezTo>
                    <a:pt x="186" y="28"/>
                    <a:pt x="191" y="32"/>
                    <a:pt x="191" y="38"/>
                  </a:cubicBezTo>
                  <a:cubicBezTo>
                    <a:pt x="191" y="43"/>
                    <a:pt x="186" y="48"/>
                    <a:pt x="181" y="48"/>
                  </a:cubicBezTo>
                  <a:close/>
                  <a:moveTo>
                    <a:pt x="655" y="48"/>
                  </a:moveTo>
                  <a:cubicBezTo>
                    <a:pt x="650" y="48"/>
                    <a:pt x="646" y="43"/>
                    <a:pt x="646" y="38"/>
                  </a:cubicBezTo>
                  <a:cubicBezTo>
                    <a:pt x="646" y="32"/>
                    <a:pt x="650" y="28"/>
                    <a:pt x="655" y="28"/>
                  </a:cubicBezTo>
                  <a:cubicBezTo>
                    <a:pt x="661" y="28"/>
                    <a:pt x="665" y="32"/>
                    <a:pt x="665" y="38"/>
                  </a:cubicBezTo>
                  <a:cubicBezTo>
                    <a:pt x="665" y="43"/>
                    <a:pt x="661" y="48"/>
                    <a:pt x="655" y="48"/>
                  </a:cubicBezTo>
                  <a:close/>
                  <a:moveTo>
                    <a:pt x="1414" y="50"/>
                  </a:moveTo>
                  <a:cubicBezTo>
                    <a:pt x="1409" y="50"/>
                    <a:pt x="1404" y="46"/>
                    <a:pt x="1404" y="41"/>
                  </a:cubicBezTo>
                  <a:cubicBezTo>
                    <a:pt x="1404" y="35"/>
                    <a:pt x="1409" y="31"/>
                    <a:pt x="1414" y="31"/>
                  </a:cubicBezTo>
                  <a:cubicBezTo>
                    <a:pt x="1419" y="31"/>
                    <a:pt x="1424" y="35"/>
                    <a:pt x="1424" y="41"/>
                  </a:cubicBezTo>
                  <a:cubicBezTo>
                    <a:pt x="1424" y="46"/>
                    <a:pt x="1419" y="50"/>
                    <a:pt x="1414" y="5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45" name="Freeform 546"/>
            <p:cNvSpPr>
              <a:spLocks/>
            </p:cNvSpPr>
            <p:nvPr/>
          </p:nvSpPr>
          <p:spPr bwMode="auto">
            <a:xfrm>
              <a:off x="232226" y="229331"/>
              <a:ext cx="3610600" cy="456765"/>
            </a:xfrm>
            <a:custGeom>
              <a:avLst/>
              <a:gdLst>
                <a:gd name="T0" fmla="*/ 1716 w 1716"/>
                <a:gd name="T1" fmla="*/ 196 h 196"/>
                <a:gd name="T2" fmla="*/ 1716 w 1716"/>
                <a:gd name="T3" fmla="*/ 165 h 196"/>
                <a:gd name="T4" fmla="*/ 1645 w 1716"/>
                <a:gd name="T5" fmla="*/ 165 h 196"/>
                <a:gd name="T6" fmla="*/ 1645 w 1716"/>
                <a:gd name="T7" fmla="*/ 174 h 196"/>
                <a:gd name="T8" fmla="*/ 1640 w 1716"/>
                <a:gd name="T9" fmla="*/ 174 h 196"/>
                <a:gd name="T10" fmla="*/ 1604 w 1716"/>
                <a:gd name="T11" fmla="*/ 138 h 196"/>
                <a:gd name="T12" fmla="*/ 1356 w 1716"/>
                <a:gd name="T13" fmla="*/ 138 h 196"/>
                <a:gd name="T14" fmla="*/ 1228 w 1716"/>
                <a:gd name="T15" fmla="*/ 0 h 196"/>
                <a:gd name="T16" fmla="*/ 841 w 1716"/>
                <a:gd name="T17" fmla="*/ 0 h 196"/>
                <a:gd name="T18" fmla="*/ 841 w 1716"/>
                <a:gd name="T19" fmla="*/ 77 h 196"/>
                <a:gd name="T20" fmla="*/ 818 w 1716"/>
                <a:gd name="T21" fmla="*/ 99 h 196"/>
                <a:gd name="T22" fmla="*/ 596 w 1716"/>
                <a:gd name="T23" fmla="*/ 99 h 196"/>
                <a:gd name="T24" fmla="*/ 531 w 1716"/>
                <a:gd name="T25" fmla="*/ 34 h 196"/>
                <a:gd name="T26" fmla="*/ 51 w 1716"/>
                <a:gd name="T27" fmla="*/ 34 h 196"/>
                <a:gd name="T28" fmla="*/ 51 w 1716"/>
                <a:gd name="T29" fmla="*/ 6 h 196"/>
                <a:gd name="T30" fmla="*/ 0 w 1716"/>
                <a:gd name="T31" fmla="*/ 6 h 196"/>
                <a:gd name="T32" fmla="*/ 0 w 1716"/>
                <a:gd name="T33" fmla="*/ 72 h 196"/>
                <a:gd name="T34" fmla="*/ 51 w 1716"/>
                <a:gd name="T35" fmla="*/ 72 h 196"/>
                <a:gd name="T36" fmla="*/ 51 w 1716"/>
                <a:gd name="T37" fmla="*/ 45 h 196"/>
                <a:gd name="T38" fmla="*/ 526 w 1716"/>
                <a:gd name="T39" fmla="*/ 45 h 196"/>
                <a:gd name="T40" fmla="*/ 591 w 1716"/>
                <a:gd name="T41" fmla="*/ 110 h 196"/>
                <a:gd name="T42" fmla="*/ 823 w 1716"/>
                <a:gd name="T43" fmla="*/ 110 h 196"/>
                <a:gd name="T44" fmla="*/ 852 w 1716"/>
                <a:gd name="T45" fmla="*/ 81 h 196"/>
                <a:gd name="T46" fmla="*/ 852 w 1716"/>
                <a:gd name="T47" fmla="*/ 11 h 196"/>
                <a:gd name="T48" fmla="*/ 1223 w 1716"/>
                <a:gd name="T49" fmla="*/ 11 h 196"/>
                <a:gd name="T50" fmla="*/ 1351 w 1716"/>
                <a:gd name="T51" fmla="*/ 149 h 196"/>
                <a:gd name="T52" fmla="*/ 1599 w 1716"/>
                <a:gd name="T53" fmla="*/ 149 h 196"/>
                <a:gd name="T54" fmla="*/ 1636 w 1716"/>
                <a:gd name="T55" fmla="*/ 185 h 196"/>
                <a:gd name="T56" fmla="*/ 1645 w 1716"/>
                <a:gd name="T57" fmla="*/ 185 h 196"/>
                <a:gd name="T58" fmla="*/ 1645 w 1716"/>
                <a:gd name="T59" fmla="*/ 196 h 196"/>
                <a:gd name="T60" fmla="*/ 1716 w 1716"/>
                <a:gd name="T6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16" h="196">
                  <a:moveTo>
                    <a:pt x="1716" y="196"/>
                  </a:moveTo>
                  <a:cubicBezTo>
                    <a:pt x="1716" y="165"/>
                    <a:pt x="1716" y="165"/>
                    <a:pt x="1716" y="165"/>
                  </a:cubicBezTo>
                  <a:cubicBezTo>
                    <a:pt x="1645" y="165"/>
                    <a:pt x="1645" y="165"/>
                    <a:pt x="1645" y="165"/>
                  </a:cubicBezTo>
                  <a:cubicBezTo>
                    <a:pt x="1645" y="174"/>
                    <a:pt x="1645" y="174"/>
                    <a:pt x="1645" y="174"/>
                  </a:cubicBezTo>
                  <a:cubicBezTo>
                    <a:pt x="1643" y="174"/>
                    <a:pt x="1641" y="174"/>
                    <a:pt x="1640" y="174"/>
                  </a:cubicBezTo>
                  <a:cubicBezTo>
                    <a:pt x="1637" y="171"/>
                    <a:pt x="1604" y="138"/>
                    <a:pt x="1604" y="138"/>
                  </a:cubicBezTo>
                  <a:cubicBezTo>
                    <a:pt x="1604" y="138"/>
                    <a:pt x="1361" y="138"/>
                    <a:pt x="1356" y="138"/>
                  </a:cubicBezTo>
                  <a:cubicBezTo>
                    <a:pt x="1353" y="134"/>
                    <a:pt x="1228" y="0"/>
                    <a:pt x="1228" y="0"/>
                  </a:cubicBezTo>
                  <a:cubicBezTo>
                    <a:pt x="841" y="0"/>
                    <a:pt x="841" y="0"/>
                    <a:pt x="841" y="0"/>
                  </a:cubicBezTo>
                  <a:cubicBezTo>
                    <a:pt x="841" y="0"/>
                    <a:pt x="841" y="72"/>
                    <a:pt x="841" y="77"/>
                  </a:cubicBezTo>
                  <a:cubicBezTo>
                    <a:pt x="838" y="79"/>
                    <a:pt x="821" y="97"/>
                    <a:pt x="818" y="99"/>
                  </a:cubicBezTo>
                  <a:cubicBezTo>
                    <a:pt x="814" y="99"/>
                    <a:pt x="600" y="99"/>
                    <a:pt x="596" y="99"/>
                  </a:cubicBezTo>
                  <a:cubicBezTo>
                    <a:pt x="593" y="96"/>
                    <a:pt x="531" y="34"/>
                    <a:pt x="53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111" y="45"/>
                    <a:pt x="522" y="45"/>
                    <a:pt x="526" y="45"/>
                  </a:cubicBezTo>
                  <a:cubicBezTo>
                    <a:pt x="529" y="48"/>
                    <a:pt x="591" y="110"/>
                    <a:pt x="591" y="110"/>
                  </a:cubicBezTo>
                  <a:cubicBezTo>
                    <a:pt x="823" y="110"/>
                    <a:pt x="823" y="110"/>
                    <a:pt x="823" y="110"/>
                  </a:cubicBezTo>
                  <a:cubicBezTo>
                    <a:pt x="852" y="81"/>
                    <a:pt x="852" y="81"/>
                    <a:pt x="852" y="81"/>
                  </a:cubicBezTo>
                  <a:cubicBezTo>
                    <a:pt x="852" y="81"/>
                    <a:pt x="852" y="20"/>
                    <a:pt x="852" y="11"/>
                  </a:cubicBezTo>
                  <a:cubicBezTo>
                    <a:pt x="862" y="11"/>
                    <a:pt x="1218" y="11"/>
                    <a:pt x="1223" y="11"/>
                  </a:cubicBezTo>
                  <a:cubicBezTo>
                    <a:pt x="1226" y="14"/>
                    <a:pt x="1351" y="149"/>
                    <a:pt x="1351" y="149"/>
                  </a:cubicBezTo>
                  <a:cubicBezTo>
                    <a:pt x="1351" y="149"/>
                    <a:pt x="1595" y="149"/>
                    <a:pt x="1599" y="149"/>
                  </a:cubicBezTo>
                  <a:cubicBezTo>
                    <a:pt x="1602" y="152"/>
                    <a:pt x="1636" y="185"/>
                    <a:pt x="1636" y="185"/>
                  </a:cubicBezTo>
                  <a:cubicBezTo>
                    <a:pt x="1645" y="185"/>
                    <a:pt x="1645" y="185"/>
                    <a:pt x="1645" y="185"/>
                  </a:cubicBezTo>
                  <a:cubicBezTo>
                    <a:pt x="1645" y="196"/>
                    <a:pt x="1645" y="196"/>
                    <a:pt x="1645" y="196"/>
                  </a:cubicBezTo>
                  <a:lnTo>
                    <a:pt x="1716" y="196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46" name="Freeform 547"/>
            <p:cNvSpPr>
              <a:spLocks/>
            </p:cNvSpPr>
            <p:nvPr/>
          </p:nvSpPr>
          <p:spPr bwMode="auto">
            <a:xfrm>
              <a:off x="1818648" y="166330"/>
              <a:ext cx="2024178" cy="352418"/>
            </a:xfrm>
            <a:custGeom>
              <a:avLst/>
              <a:gdLst>
                <a:gd name="T0" fmla="*/ 962 w 962"/>
                <a:gd name="T1" fmla="*/ 119 h 151"/>
                <a:gd name="T2" fmla="*/ 891 w 962"/>
                <a:gd name="T3" fmla="*/ 119 h 151"/>
                <a:gd name="T4" fmla="*/ 891 w 962"/>
                <a:gd name="T5" fmla="*/ 131 h 151"/>
                <a:gd name="T6" fmla="*/ 621 w 962"/>
                <a:gd name="T7" fmla="*/ 131 h 151"/>
                <a:gd name="T8" fmla="*/ 497 w 962"/>
                <a:gd name="T9" fmla="*/ 0 h 151"/>
                <a:gd name="T10" fmla="*/ 61 w 962"/>
                <a:gd name="T11" fmla="*/ 0 h 151"/>
                <a:gd name="T12" fmla="*/ 61 w 962"/>
                <a:gd name="T13" fmla="*/ 61 h 151"/>
                <a:gd name="T14" fmla="*/ 52 w 962"/>
                <a:gd name="T15" fmla="*/ 61 h 151"/>
                <a:gd name="T16" fmla="*/ 52 w 962"/>
                <a:gd name="T17" fmla="*/ 31 h 151"/>
                <a:gd name="T18" fmla="*/ 0 w 962"/>
                <a:gd name="T19" fmla="*/ 31 h 151"/>
                <a:gd name="T20" fmla="*/ 0 w 962"/>
                <a:gd name="T21" fmla="*/ 99 h 151"/>
                <a:gd name="T22" fmla="*/ 52 w 962"/>
                <a:gd name="T23" fmla="*/ 99 h 151"/>
                <a:gd name="T24" fmla="*/ 52 w 962"/>
                <a:gd name="T25" fmla="*/ 72 h 151"/>
                <a:gd name="T26" fmla="*/ 72 w 962"/>
                <a:gd name="T27" fmla="*/ 72 h 151"/>
                <a:gd name="T28" fmla="*/ 72 w 962"/>
                <a:gd name="T29" fmla="*/ 11 h 151"/>
                <a:gd name="T30" fmla="*/ 492 w 962"/>
                <a:gd name="T31" fmla="*/ 11 h 151"/>
                <a:gd name="T32" fmla="*/ 617 w 962"/>
                <a:gd name="T33" fmla="*/ 142 h 151"/>
                <a:gd name="T34" fmla="*/ 891 w 962"/>
                <a:gd name="T35" fmla="*/ 142 h 151"/>
                <a:gd name="T36" fmla="*/ 891 w 962"/>
                <a:gd name="T37" fmla="*/ 151 h 151"/>
                <a:gd name="T38" fmla="*/ 962 w 962"/>
                <a:gd name="T39" fmla="*/ 151 h 151"/>
                <a:gd name="T40" fmla="*/ 962 w 962"/>
                <a:gd name="T41" fmla="*/ 1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2" h="151">
                  <a:moveTo>
                    <a:pt x="962" y="119"/>
                  </a:moveTo>
                  <a:cubicBezTo>
                    <a:pt x="891" y="119"/>
                    <a:pt x="891" y="119"/>
                    <a:pt x="891" y="119"/>
                  </a:cubicBezTo>
                  <a:cubicBezTo>
                    <a:pt x="891" y="131"/>
                    <a:pt x="891" y="131"/>
                    <a:pt x="891" y="131"/>
                  </a:cubicBezTo>
                  <a:cubicBezTo>
                    <a:pt x="855" y="131"/>
                    <a:pt x="626" y="131"/>
                    <a:pt x="621" y="131"/>
                  </a:cubicBezTo>
                  <a:cubicBezTo>
                    <a:pt x="618" y="127"/>
                    <a:pt x="497" y="0"/>
                    <a:pt x="497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52"/>
                    <a:pt x="61" y="61"/>
                  </a:cubicBezTo>
                  <a:cubicBezTo>
                    <a:pt x="59" y="61"/>
                    <a:pt x="56" y="61"/>
                    <a:pt x="52" y="6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72"/>
                    <a:pt x="72" y="20"/>
                    <a:pt x="72" y="11"/>
                  </a:cubicBezTo>
                  <a:cubicBezTo>
                    <a:pt x="82" y="11"/>
                    <a:pt x="487" y="11"/>
                    <a:pt x="492" y="11"/>
                  </a:cubicBezTo>
                  <a:cubicBezTo>
                    <a:pt x="495" y="15"/>
                    <a:pt x="617" y="142"/>
                    <a:pt x="617" y="142"/>
                  </a:cubicBezTo>
                  <a:cubicBezTo>
                    <a:pt x="891" y="142"/>
                    <a:pt x="891" y="142"/>
                    <a:pt x="891" y="142"/>
                  </a:cubicBezTo>
                  <a:cubicBezTo>
                    <a:pt x="891" y="151"/>
                    <a:pt x="891" y="151"/>
                    <a:pt x="891" y="151"/>
                  </a:cubicBezTo>
                  <a:cubicBezTo>
                    <a:pt x="962" y="151"/>
                    <a:pt x="962" y="151"/>
                    <a:pt x="962" y="151"/>
                  </a:cubicBezTo>
                  <a:lnTo>
                    <a:pt x="962" y="119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60" name="Freeform 561"/>
            <p:cNvSpPr>
              <a:spLocks noEditPoints="1"/>
            </p:cNvSpPr>
            <p:nvPr/>
          </p:nvSpPr>
          <p:spPr bwMode="auto">
            <a:xfrm>
              <a:off x="5609867" y="-105366"/>
              <a:ext cx="834584" cy="488266"/>
            </a:xfrm>
            <a:custGeom>
              <a:avLst/>
              <a:gdLst>
                <a:gd name="T0" fmla="*/ 64 w 397"/>
                <a:gd name="T1" fmla="*/ 163 h 210"/>
                <a:gd name="T2" fmla="*/ 64 w 397"/>
                <a:gd name="T3" fmla="*/ 125 h 210"/>
                <a:gd name="T4" fmla="*/ 117 w 397"/>
                <a:gd name="T5" fmla="*/ 125 h 210"/>
                <a:gd name="T6" fmla="*/ 117 w 397"/>
                <a:gd name="T7" fmla="*/ 0 h 210"/>
                <a:gd name="T8" fmla="*/ 0 w 397"/>
                <a:gd name="T9" fmla="*/ 0 h 210"/>
                <a:gd name="T10" fmla="*/ 0 w 397"/>
                <a:gd name="T11" fmla="*/ 125 h 210"/>
                <a:gd name="T12" fmla="*/ 53 w 397"/>
                <a:gd name="T13" fmla="*/ 125 h 210"/>
                <a:gd name="T14" fmla="*/ 53 w 397"/>
                <a:gd name="T15" fmla="*/ 163 h 210"/>
                <a:gd name="T16" fmla="*/ 35 w 397"/>
                <a:gd name="T17" fmla="*/ 186 h 210"/>
                <a:gd name="T18" fmla="*/ 59 w 397"/>
                <a:gd name="T19" fmla="*/ 210 h 210"/>
                <a:gd name="T20" fmla="*/ 82 w 397"/>
                <a:gd name="T21" fmla="*/ 192 h 210"/>
                <a:gd name="T22" fmla="*/ 351 w 397"/>
                <a:gd name="T23" fmla="*/ 192 h 210"/>
                <a:gd name="T24" fmla="*/ 374 w 397"/>
                <a:gd name="T25" fmla="*/ 210 h 210"/>
                <a:gd name="T26" fmla="*/ 397 w 397"/>
                <a:gd name="T27" fmla="*/ 186 h 210"/>
                <a:gd name="T28" fmla="*/ 374 w 397"/>
                <a:gd name="T29" fmla="*/ 163 h 210"/>
                <a:gd name="T30" fmla="*/ 351 w 397"/>
                <a:gd name="T31" fmla="*/ 181 h 210"/>
                <a:gd name="T32" fmla="*/ 82 w 397"/>
                <a:gd name="T33" fmla="*/ 181 h 210"/>
                <a:gd name="T34" fmla="*/ 64 w 397"/>
                <a:gd name="T35" fmla="*/ 163 h 210"/>
                <a:gd name="T36" fmla="*/ 59 w 397"/>
                <a:gd name="T37" fmla="*/ 196 h 210"/>
                <a:gd name="T38" fmla="*/ 49 w 397"/>
                <a:gd name="T39" fmla="*/ 186 h 210"/>
                <a:gd name="T40" fmla="*/ 59 w 397"/>
                <a:gd name="T41" fmla="*/ 176 h 210"/>
                <a:gd name="T42" fmla="*/ 68 w 397"/>
                <a:gd name="T43" fmla="*/ 186 h 210"/>
                <a:gd name="T44" fmla="*/ 59 w 397"/>
                <a:gd name="T45" fmla="*/ 196 h 210"/>
                <a:gd name="T46" fmla="*/ 374 w 397"/>
                <a:gd name="T47" fmla="*/ 176 h 210"/>
                <a:gd name="T48" fmla="*/ 383 w 397"/>
                <a:gd name="T49" fmla="*/ 186 h 210"/>
                <a:gd name="T50" fmla="*/ 374 w 397"/>
                <a:gd name="T51" fmla="*/ 196 h 210"/>
                <a:gd name="T52" fmla="*/ 364 w 397"/>
                <a:gd name="T53" fmla="*/ 186 h 210"/>
                <a:gd name="T54" fmla="*/ 374 w 397"/>
                <a:gd name="T55" fmla="*/ 17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7" h="210">
                  <a:moveTo>
                    <a:pt x="64" y="163"/>
                  </a:moveTo>
                  <a:cubicBezTo>
                    <a:pt x="64" y="125"/>
                    <a:pt x="64" y="125"/>
                    <a:pt x="64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63"/>
                    <a:pt x="53" y="163"/>
                    <a:pt x="53" y="163"/>
                  </a:cubicBezTo>
                  <a:cubicBezTo>
                    <a:pt x="43" y="166"/>
                    <a:pt x="35" y="175"/>
                    <a:pt x="35" y="186"/>
                  </a:cubicBezTo>
                  <a:cubicBezTo>
                    <a:pt x="35" y="199"/>
                    <a:pt x="46" y="210"/>
                    <a:pt x="59" y="210"/>
                  </a:cubicBezTo>
                  <a:cubicBezTo>
                    <a:pt x="70" y="210"/>
                    <a:pt x="79" y="202"/>
                    <a:pt x="82" y="192"/>
                  </a:cubicBezTo>
                  <a:cubicBezTo>
                    <a:pt x="351" y="192"/>
                    <a:pt x="351" y="192"/>
                    <a:pt x="351" y="192"/>
                  </a:cubicBezTo>
                  <a:cubicBezTo>
                    <a:pt x="353" y="202"/>
                    <a:pt x="363" y="210"/>
                    <a:pt x="374" y="210"/>
                  </a:cubicBezTo>
                  <a:cubicBezTo>
                    <a:pt x="387" y="210"/>
                    <a:pt x="397" y="199"/>
                    <a:pt x="397" y="186"/>
                  </a:cubicBezTo>
                  <a:cubicBezTo>
                    <a:pt x="397" y="173"/>
                    <a:pt x="387" y="163"/>
                    <a:pt x="374" y="163"/>
                  </a:cubicBezTo>
                  <a:cubicBezTo>
                    <a:pt x="363" y="163"/>
                    <a:pt x="353" y="170"/>
                    <a:pt x="351" y="181"/>
                  </a:cubicBezTo>
                  <a:cubicBezTo>
                    <a:pt x="82" y="181"/>
                    <a:pt x="82" y="181"/>
                    <a:pt x="82" y="181"/>
                  </a:cubicBezTo>
                  <a:cubicBezTo>
                    <a:pt x="79" y="172"/>
                    <a:pt x="73" y="165"/>
                    <a:pt x="64" y="163"/>
                  </a:cubicBezTo>
                  <a:close/>
                  <a:moveTo>
                    <a:pt x="59" y="196"/>
                  </a:moveTo>
                  <a:cubicBezTo>
                    <a:pt x="53" y="196"/>
                    <a:pt x="49" y="191"/>
                    <a:pt x="49" y="186"/>
                  </a:cubicBezTo>
                  <a:cubicBezTo>
                    <a:pt x="49" y="181"/>
                    <a:pt x="53" y="176"/>
                    <a:pt x="59" y="176"/>
                  </a:cubicBezTo>
                  <a:cubicBezTo>
                    <a:pt x="64" y="176"/>
                    <a:pt x="68" y="181"/>
                    <a:pt x="68" y="186"/>
                  </a:cubicBezTo>
                  <a:cubicBezTo>
                    <a:pt x="68" y="191"/>
                    <a:pt x="64" y="196"/>
                    <a:pt x="59" y="196"/>
                  </a:cubicBezTo>
                  <a:close/>
                  <a:moveTo>
                    <a:pt x="374" y="176"/>
                  </a:moveTo>
                  <a:cubicBezTo>
                    <a:pt x="379" y="176"/>
                    <a:pt x="383" y="181"/>
                    <a:pt x="383" y="186"/>
                  </a:cubicBezTo>
                  <a:cubicBezTo>
                    <a:pt x="383" y="191"/>
                    <a:pt x="379" y="196"/>
                    <a:pt x="374" y="196"/>
                  </a:cubicBezTo>
                  <a:cubicBezTo>
                    <a:pt x="368" y="196"/>
                    <a:pt x="364" y="191"/>
                    <a:pt x="364" y="186"/>
                  </a:cubicBezTo>
                  <a:cubicBezTo>
                    <a:pt x="364" y="181"/>
                    <a:pt x="368" y="176"/>
                    <a:pt x="374" y="176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61" name="Freeform 562"/>
            <p:cNvSpPr>
              <a:spLocks noEditPoints="1"/>
            </p:cNvSpPr>
            <p:nvPr/>
          </p:nvSpPr>
          <p:spPr bwMode="auto">
            <a:xfrm>
              <a:off x="5199694" y="-156556"/>
              <a:ext cx="239343" cy="451844"/>
            </a:xfrm>
            <a:custGeom>
              <a:avLst/>
              <a:gdLst>
                <a:gd name="T0" fmla="*/ 114 w 114"/>
                <a:gd name="T1" fmla="*/ 133 h 194"/>
                <a:gd name="T2" fmla="*/ 114 w 114"/>
                <a:gd name="T3" fmla="*/ 0 h 194"/>
                <a:gd name="T4" fmla="*/ 0 w 114"/>
                <a:gd name="T5" fmla="*/ 0 h 194"/>
                <a:gd name="T6" fmla="*/ 0 w 114"/>
                <a:gd name="T7" fmla="*/ 133 h 194"/>
                <a:gd name="T8" fmla="*/ 29 w 114"/>
                <a:gd name="T9" fmla="*/ 133 h 194"/>
                <a:gd name="T10" fmla="*/ 29 w 114"/>
                <a:gd name="T11" fmla="*/ 148 h 194"/>
                <a:gd name="T12" fmla="*/ 10 w 114"/>
                <a:gd name="T13" fmla="*/ 171 h 194"/>
                <a:gd name="T14" fmla="*/ 33 w 114"/>
                <a:gd name="T15" fmla="*/ 194 h 194"/>
                <a:gd name="T16" fmla="*/ 57 w 114"/>
                <a:gd name="T17" fmla="*/ 171 h 194"/>
                <a:gd name="T18" fmla="*/ 40 w 114"/>
                <a:gd name="T19" fmla="*/ 148 h 194"/>
                <a:gd name="T20" fmla="*/ 40 w 114"/>
                <a:gd name="T21" fmla="*/ 133 h 194"/>
                <a:gd name="T22" fmla="*/ 114 w 114"/>
                <a:gd name="T23" fmla="*/ 133 h 194"/>
                <a:gd name="T24" fmla="*/ 43 w 114"/>
                <a:gd name="T25" fmla="*/ 171 h 194"/>
                <a:gd name="T26" fmla="*/ 33 w 114"/>
                <a:gd name="T27" fmla="*/ 181 h 194"/>
                <a:gd name="T28" fmla="*/ 24 w 114"/>
                <a:gd name="T29" fmla="*/ 171 h 194"/>
                <a:gd name="T30" fmla="*/ 33 w 114"/>
                <a:gd name="T31" fmla="*/ 161 h 194"/>
                <a:gd name="T32" fmla="*/ 43 w 114"/>
                <a:gd name="T33" fmla="*/ 17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94">
                  <a:moveTo>
                    <a:pt x="114" y="133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18" y="150"/>
                    <a:pt x="10" y="160"/>
                    <a:pt x="10" y="171"/>
                  </a:cubicBezTo>
                  <a:cubicBezTo>
                    <a:pt x="10" y="184"/>
                    <a:pt x="20" y="194"/>
                    <a:pt x="33" y="194"/>
                  </a:cubicBezTo>
                  <a:cubicBezTo>
                    <a:pt x="46" y="194"/>
                    <a:pt x="57" y="184"/>
                    <a:pt x="57" y="171"/>
                  </a:cubicBezTo>
                  <a:cubicBezTo>
                    <a:pt x="57" y="160"/>
                    <a:pt x="50" y="151"/>
                    <a:pt x="40" y="148"/>
                  </a:cubicBezTo>
                  <a:cubicBezTo>
                    <a:pt x="40" y="133"/>
                    <a:pt x="40" y="133"/>
                    <a:pt x="40" y="133"/>
                  </a:cubicBezTo>
                  <a:lnTo>
                    <a:pt x="114" y="133"/>
                  </a:lnTo>
                  <a:close/>
                  <a:moveTo>
                    <a:pt x="43" y="171"/>
                  </a:moveTo>
                  <a:cubicBezTo>
                    <a:pt x="43" y="176"/>
                    <a:pt x="39" y="181"/>
                    <a:pt x="33" y="181"/>
                  </a:cubicBezTo>
                  <a:cubicBezTo>
                    <a:pt x="28" y="181"/>
                    <a:pt x="24" y="176"/>
                    <a:pt x="24" y="171"/>
                  </a:cubicBezTo>
                  <a:cubicBezTo>
                    <a:pt x="24" y="166"/>
                    <a:pt x="28" y="161"/>
                    <a:pt x="33" y="161"/>
                  </a:cubicBezTo>
                  <a:cubicBezTo>
                    <a:pt x="39" y="161"/>
                    <a:pt x="43" y="166"/>
                    <a:pt x="43" y="17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62" name="Freeform 563"/>
            <p:cNvSpPr>
              <a:spLocks noEditPoints="1"/>
            </p:cNvSpPr>
            <p:nvPr/>
          </p:nvSpPr>
          <p:spPr bwMode="auto">
            <a:xfrm>
              <a:off x="4600002" y="-154588"/>
              <a:ext cx="447544" cy="310089"/>
            </a:xfrm>
            <a:custGeom>
              <a:avLst/>
              <a:gdLst>
                <a:gd name="T0" fmla="*/ 0 w 213"/>
                <a:gd name="T1" fmla="*/ 0 h 133"/>
                <a:gd name="T2" fmla="*/ 0 w 213"/>
                <a:gd name="T3" fmla="*/ 133 h 133"/>
                <a:gd name="T4" fmla="*/ 123 w 213"/>
                <a:gd name="T5" fmla="*/ 133 h 133"/>
                <a:gd name="T6" fmla="*/ 123 w 213"/>
                <a:gd name="T7" fmla="*/ 68 h 133"/>
                <a:gd name="T8" fmla="*/ 167 w 213"/>
                <a:gd name="T9" fmla="*/ 68 h 133"/>
                <a:gd name="T10" fmla="*/ 190 w 213"/>
                <a:gd name="T11" fmla="*/ 84 h 133"/>
                <a:gd name="T12" fmla="*/ 213 w 213"/>
                <a:gd name="T13" fmla="*/ 60 h 133"/>
                <a:gd name="T14" fmla="*/ 190 w 213"/>
                <a:gd name="T15" fmla="*/ 37 h 133"/>
                <a:gd name="T16" fmla="*/ 166 w 213"/>
                <a:gd name="T17" fmla="*/ 57 h 133"/>
                <a:gd name="T18" fmla="*/ 123 w 213"/>
                <a:gd name="T19" fmla="*/ 57 h 133"/>
                <a:gd name="T20" fmla="*/ 123 w 213"/>
                <a:gd name="T21" fmla="*/ 0 h 133"/>
                <a:gd name="T22" fmla="*/ 0 w 213"/>
                <a:gd name="T23" fmla="*/ 0 h 133"/>
                <a:gd name="T24" fmla="*/ 190 w 213"/>
                <a:gd name="T25" fmla="*/ 51 h 133"/>
                <a:gd name="T26" fmla="*/ 199 w 213"/>
                <a:gd name="T27" fmla="*/ 60 h 133"/>
                <a:gd name="T28" fmla="*/ 190 w 213"/>
                <a:gd name="T29" fmla="*/ 70 h 133"/>
                <a:gd name="T30" fmla="*/ 180 w 213"/>
                <a:gd name="T31" fmla="*/ 60 h 133"/>
                <a:gd name="T32" fmla="*/ 190 w 213"/>
                <a:gd name="T33" fmla="*/ 5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" h="133">
                  <a:moveTo>
                    <a:pt x="0" y="0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123" y="133"/>
                    <a:pt x="123" y="133"/>
                    <a:pt x="123" y="133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67" y="68"/>
                    <a:pt x="167" y="68"/>
                    <a:pt x="167" y="68"/>
                  </a:cubicBezTo>
                  <a:cubicBezTo>
                    <a:pt x="170" y="77"/>
                    <a:pt x="179" y="84"/>
                    <a:pt x="190" y="84"/>
                  </a:cubicBezTo>
                  <a:cubicBezTo>
                    <a:pt x="203" y="84"/>
                    <a:pt x="213" y="73"/>
                    <a:pt x="213" y="60"/>
                  </a:cubicBezTo>
                  <a:cubicBezTo>
                    <a:pt x="213" y="47"/>
                    <a:pt x="203" y="37"/>
                    <a:pt x="190" y="37"/>
                  </a:cubicBezTo>
                  <a:cubicBezTo>
                    <a:pt x="178" y="37"/>
                    <a:pt x="168" y="46"/>
                    <a:pt x="166" y="57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23" y="0"/>
                    <a:pt x="123" y="0"/>
                    <a:pt x="123" y="0"/>
                  </a:cubicBezTo>
                  <a:lnTo>
                    <a:pt x="0" y="0"/>
                  </a:lnTo>
                  <a:close/>
                  <a:moveTo>
                    <a:pt x="190" y="51"/>
                  </a:moveTo>
                  <a:cubicBezTo>
                    <a:pt x="195" y="51"/>
                    <a:pt x="199" y="55"/>
                    <a:pt x="199" y="60"/>
                  </a:cubicBezTo>
                  <a:cubicBezTo>
                    <a:pt x="199" y="66"/>
                    <a:pt x="195" y="70"/>
                    <a:pt x="190" y="70"/>
                  </a:cubicBezTo>
                  <a:cubicBezTo>
                    <a:pt x="184" y="70"/>
                    <a:pt x="180" y="66"/>
                    <a:pt x="180" y="60"/>
                  </a:cubicBezTo>
                  <a:cubicBezTo>
                    <a:pt x="180" y="55"/>
                    <a:pt x="184" y="51"/>
                    <a:pt x="190" y="5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63" name="Freeform 564"/>
            <p:cNvSpPr>
              <a:spLocks noEditPoints="1"/>
            </p:cNvSpPr>
            <p:nvPr/>
          </p:nvSpPr>
          <p:spPr bwMode="auto">
            <a:xfrm>
              <a:off x="4086617" y="185034"/>
              <a:ext cx="694005" cy="340605"/>
            </a:xfrm>
            <a:custGeom>
              <a:avLst/>
              <a:gdLst>
                <a:gd name="T0" fmla="*/ 170 w 330"/>
                <a:gd name="T1" fmla="*/ 146 h 146"/>
                <a:gd name="T2" fmla="*/ 170 w 330"/>
                <a:gd name="T3" fmla="*/ 133 h 146"/>
                <a:gd name="T4" fmla="*/ 311 w 330"/>
                <a:gd name="T5" fmla="*/ 133 h 146"/>
                <a:gd name="T6" fmla="*/ 311 w 330"/>
                <a:gd name="T7" fmla="*/ 47 h 146"/>
                <a:gd name="T8" fmla="*/ 330 w 330"/>
                <a:gd name="T9" fmla="*/ 24 h 146"/>
                <a:gd name="T10" fmla="*/ 306 w 330"/>
                <a:gd name="T11" fmla="*/ 0 h 146"/>
                <a:gd name="T12" fmla="*/ 282 w 330"/>
                <a:gd name="T13" fmla="*/ 24 h 146"/>
                <a:gd name="T14" fmla="*/ 300 w 330"/>
                <a:gd name="T15" fmla="*/ 47 h 146"/>
                <a:gd name="T16" fmla="*/ 300 w 330"/>
                <a:gd name="T17" fmla="*/ 122 h 146"/>
                <a:gd name="T18" fmla="*/ 170 w 330"/>
                <a:gd name="T19" fmla="*/ 122 h 146"/>
                <a:gd name="T20" fmla="*/ 170 w 330"/>
                <a:gd name="T21" fmla="*/ 114 h 146"/>
                <a:gd name="T22" fmla="*/ 100 w 330"/>
                <a:gd name="T23" fmla="*/ 114 h 146"/>
                <a:gd name="T24" fmla="*/ 100 w 330"/>
                <a:gd name="T25" fmla="*/ 122 h 146"/>
                <a:gd name="T26" fmla="*/ 57 w 330"/>
                <a:gd name="T27" fmla="*/ 122 h 146"/>
                <a:gd name="T28" fmla="*/ 42 w 330"/>
                <a:gd name="T29" fmla="*/ 107 h 146"/>
                <a:gd name="T30" fmla="*/ 47 w 330"/>
                <a:gd name="T31" fmla="*/ 93 h 146"/>
                <a:gd name="T32" fmla="*/ 23 w 330"/>
                <a:gd name="T33" fmla="*/ 70 h 146"/>
                <a:gd name="T34" fmla="*/ 0 w 330"/>
                <a:gd name="T35" fmla="*/ 93 h 146"/>
                <a:gd name="T36" fmla="*/ 23 w 330"/>
                <a:gd name="T37" fmla="*/ 117 h 146"/>
                <a:gd name="T38" fmla="*/ 34 w 330"/>
                <a:gd name="T39" fmla="*/ 114 h 146"/>
                <a:gd name="T40" fmla="*/ 53 w 330"/>
                <a:gd name="T41" fmla="*/ 133 h 146"/>
                <a:gd name="T42" fmla="*/ 100 w 330"/>
                <a:gd name="T43" fmla="*/ 133 h 146"/>
                <a:gd name="T44" fmla="*/ 100 w 330"/>
                <a:gd name="T45" fmla="*/ 146 h 146"/>
                <a:gd name="T46" fmla="*/ 170 w 330"/>
                <a:gd name="T47" fmla="*/ 146 h 146"/>
                <a:gd name="T48" fmla="*/ 296 w 330"/>
                <a:gd name="T49" fmla="*/ 24 h 146"/>
                <a:gd name="T50" fmla="*/ 306 w 330"/>
                <a:gd name="T51" fmla="*/ 14 h 146"/>
                <a:gd name="T52" fmla="*/ 316 w 330"/>
                <a:gd name="T53" fmla="*/ 24 h 146"/>
                <a:gd name="T54" fmla="*/ 306 w 330"/>
                <a:gd name="T55" fmla="*/ 34 h 146"/>
                <a:gd name="T56" fmla="*/ 296 w 330"/>
                <a:gd name="T57" fmla="*/ 24 h 146"/>
                <a:gd name="T58" fmla="*/ 23 w 330"/>
                <a:gd name="T59" fmla="*/ 103 h 146"/>
                <a:gd name="T60" fmla="*/ 13 w 330"/>
                <a:gd name="T61" fmla="*/ 93 h 146"/>
                <a:gd name="T62" fmla="*/ 23 w 330"/>
                <a:gd name="T63" fmla="*/ 83 h 146"/>
                <a:gd name="T64" fmla="*/ 33 w 330"/>
                <a:gd name="T65" fmla="*/ 93 h 146"/>
                <a:gd name="T66" fmla="*/ 23 w 330"/>
                <a:gd name="T67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0" h="146">
                  <a:moveTo>
                    <a:pt x="170" y="146"/>
                  </a:moveTo>
                  <a:cubicBezTo>
                    <a:pt x="170" y="133"/>
                    <a:pt x="170" y="133"/>
                    <a:pt x="170" y="133"/>
                  </a:cubicBezTo>
                  <a:cubicBezTo>
                    <a:pt x="311" y="133"/>
                    <a:pt x="311" y="133"/>
                    <a:pt x="311" y="133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22" y="44"/>
                    <a:pt x="330" y="35"/>
                    <a:pt x="330" y="24"/>
                  </a:cubicBezTo>
                  <a:cubicBezTo>
                    <a:pt x="330" y="11"/>
                    <a:pt x="319" y="0"/>
                    <a:pt x="306" y="0"/>
                  </a:cubicBezTo>
                  <a:cubicBezTo>
                    <a:pt x="293" y="0"/>
                    <a:pt x="282" y="11"/>
                    <a:pt x="282" y="24"/>
                  </a:cubicBezTo>
                  <a:cubicBezTo>
                    <a:pt x="282" y="35"/>
                    <a:pt x="290" y="44"/>
                    <a:pt x="300" y="47"/>
                  </a:cubicBezTo>
                  <a:cubicBezTo>
                    <a:pt x="300" y="64"/>
                    <a:pt x="300" y="114"/>
                    <a:pt x="300" y="122"/>
                  </a:cubicBezTo>
                  <a:cubicBezTo>
                    <a:pt x="295" y="122"/>
                    <a:pt x="231" y="122"/>
                    <a:pt x="170" y="122"/>
                  </a:cubicBezTo>
                  <a:cubicBezTo>
                    <a:pt x="170" y="114"/>
                    <a:pt x="170" y="114"/>
                    <a:pt x="170" y="114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76" y="122"/>
                    <a:pt x="58" y="122"/>
                    <a:pt x="57" y="122"/>
                  </a:cubicBezTo>
                  <a:cubicBezTo>
                    <a:pt x="55" y="121"/>
                    <a:pt x="47" y="112"/>
                    <a:pt x="42" y="107"/>
                  </a:cubicBezTo>
                  <a:cubicBezTo>
                    <a:pt x="45" y="103"/>
                    <a:pt x="47" y="98"/>
                    <a:pt x="47" y="93"/>
                  </a:cubicBezTo>
                  <a:cubicBezTo>
                    <a:pt x="47" y="80"/>
                    <a:pt x="36" y="70"/>
                    <a:pt x="23" y="70"/>
                  </a:cubicBezTo>
                  <a:cubicBezTo>
                    <a:pt x="10" y="70"/>
                    <a:pt x="0" y="80"/>
                    <a:pt x="0" y="93"/>
                  </a:cubicBezTo>
                  <a:cubicBezTo>
                    <a:pt x="0" y="106"/>
                    <a:pt x="10" y="117"/>
                    <a:pt x="23" y="117"/>
                  </a:cubicBezTo>
                  <a:cubicBezTo>
                    <a:pt x="27" y="117"/>
                    <a:pt x="30" y="116"/>
                    <a:pt x="34" y="11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46"/>
                    <a:pt x="100" y="146"/>
                    <a:pt x="100" y="146"/>
                  </a:cubicBezTo>
                  <a:lnTo>
                    <a:pt x="170" y="146"/>
                  </a:lnTo>
                  <a:close/>
                  <a:moveTo>
                    <a:pt x="296" y="24"/>
                  </a:moveTo>
                  <a:cubicBezTo>
                    <a:pt x="296" y="19"/>
                    <a:pt x="301" y="14"/>
                    <a:pt x="306" y="14"/>
                  </a:cubicBezTo>
                  <a:cubicBezTo>
                    <a:pt x="311" y="14"/>
                    <a:pt x="316" y="19"/>
                    <a:pt x="316" y="24"/>
                  </a:cubicBezTo>
                  <a:cubicBezTo>
                    <a:pt x="316" y="29"/>
                    <a:pt x="311" y="34"/>
                    <a:pt x="306" y="34"/>
                  </a:cubicBezTo>
                  <a:cubicBezTo>
                    <a:pt x="301" y="34"/>
                    <a:pt x="296" y="29"/>
                    <a:pt x="296" y="24"/>
                  </a:cubicBezTo>
                  <a:close/>
                  <a:moveTo>
                    <a:pt x="23" y="103"/>
                  </a:moveTo>
                  <a:cubicBezTo>
                    <a:pt x="18" y="103"/>
                    <a:pt x="13" y="99"/>
                    <a:pt x="13" y="93"/>
                  </a:cubicBezTo>
                  <a:cubicBezTo>
                    <a:pt x="13" y="88"/>
                    <a:pt x="18" y="83"/>
                    <a:pt x="23" y="83"/>
                  </a:cubicBezTo>
                  <a:cubicBezTo>
                    <a:pt x="28" y="83"/>
                    <a:pt x="33" y="88"/>
                    <a:pt x="33" y="93"/>
                  </a:cubicBezTo>
                  <a:cubicBezTo>
                    <a:pt x="33" y="99"/>
                    <a:pt x="28" y="103"/>
                    <a:pt x="23" y="10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64" name="Freeform 565"/>
            <p:cNvSpPr>
              <a:spLocks noEditPoints="1"/>
            </p:cNvSpPr>
            <p:nvPr/>
          </p:nvSpPr>
          <p:spPr bwMode="auto">
            <a:xfrm>
              <a:off x="4296598" y="133845"/>
              <a:ext cx="355899" cy="161443"/>
            </a:xfrm>
            <a:custGeom>
              <a:avLst/>
              <a:gdLst>
                <a:gd name="T0" fmla="*/ 0 w 169"/>
                <a:gd name="T1" fmla="*/ 0 h 69"/>
                <a:gd name="T2" fmla="*/ 0 w 169"/>
                <a:gd name="T3" fmla="*/ 32 h 69"/>
                <a:gd name="T4" fmla="*/ 70 w 169"/>
                <a:gd name="T5" fmla="*/ 32 h 69"/>
                <a:gd name="T6" fmla="*/ 70 w 169"/>
                <a:gd name="T7" fmla="*/ 20 h 69"/>
                <a:gd name="T8" fmla="*/ 110 w 169"/>
                <a:gd name="T9" fmla="*/ 20 h 69"/>
                <a:gd name="T10" fmla="*/ 124 w 169"/>
                <a:gd name="T11" fmla="*/ 34 h 69"/>
                <a:gd name="T12" fmla="*/ 121 w 169"/>
                <a:gd name="T13" fmla="*/ 46 h 69"/>
                <a:gd name="T14" fmla="*/ 145 w 169"/>
                <a:gd name="T15" fmla="*/ 69 h 69"/>
                <a:gd name="T16" fmla="*/ 169 w 169"/>
                <a:gd name="T17" fmla="*/ 46 h 69"/>
                <a:gd name="T18" fmla="*/ 145 w 169"/>
                <a:gd name="T19" fmla="*/ 22 h 69"/>
                <a:gd name="T20" fmla="*/ 132 w 169"/>
                <a:gd name="T21" fmla="*/ 26 h 69"/>
                <a:gd name="T22" fmla="*/ 115 w 169"/>
                <a:gd name="T23" fmla="*/ 9 h 69"/>
                <a:gd name="T24" fmla="*/ 70 w 169"/>
                <a:gd name="T25" fmla="*/ 9 h 69"/>
                <a:gd name="T26" fmla="*/ 70 w 169"/>
                <a:gd name="T27" fmla="*/ 0 h 69"/>
                <a:gd name="T28" fmla="*/ 0 w 169"/>
                <a:gd name="T29" fmla="*/ 0 h 69"/>
                <a:gd name="T30" fmla="*/ 145 w 169"/>
                <a:gd name="T31" fmla="*/ 36 h 69"/>
                <a:gd name="T32" fmla="*/ 155 w 169"/>
                <a:gd name="T33" fmla="*/ 46 h 69"/>
                <a:gd name="T34" fmla="*/ 145 w 169"/>
                <a:gd name="T35" fmla="*/ 56 h 69"/>
                <a:gd name="T36" fmla="*/ 135 w 169"/>
                <a:gd name="T37" fmla="*/ 46 h 69"/>
                <a:gd name="T38" fmla="*/ 145 w 169"/>
                <a:gd name="T3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" h="69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83" y="20"/>
                    <a:pt x="107" y="20"/>
                    <a:pt x="110" y="20"/>
                  </a:cubicBezTo>
                  <a:cubicBezTo>
                    <a:pt x="112" y="22"/>
                    <a:pt x="119" y="29"/>
                    <a:pt x="124" y="34"/>
                  </a:cubicBezTo>
                  <a:cubicBezTo>
                    <a:pt x="123" y="38"/>
                    <a:pt x="121" y="42"/>
                    <a:pt x="121" y="46"/>
                  </a:cubicBezTo>
                  <a:cubicBezTo>
                    <a:pt x="121" y="59"/>
                    <a:pt x="132" y="69"/>
                    <a:pt x="145" y="69"/>
                  </a:cubicBezTo>
                  <a:cubicBezTo>
                    <a:pt x="158" y="69"/>
                    <a:pt x="169" y="59"/>
                    <a:pt x="169" y="46"/>
                  </a:cubicBezTo>
                  <a:cubicBezTo>
                    <a:pt x="169" y="33"/>
                    <a:pt x="158" y="22"/>
                    <a:pt x="145" y="22"/>
                  </a:cubicBezTo>
                  <a:cubicBezTo>
                    <a:pt x="140" y="22"/>
                    <a:pt x="136" y="24"/>
                    <a:pt x="132" y="26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0"/>
                    <a:pt x="70" y="0"/>
                    <a:pt x="70" y="0"/>
                  </a:cubicBezTo>
                  <a:lnTo>
                    <a:pt x="0" y="0"/>
                  </a:lnTo>
                  <a:close/>
                  <a:moveTo>
                    <a:pt x="145" y="36"/>
                  </a:moveTo>
                  <a:cubicBezTo>
                    <a:pt x="150" y="36"/>
                    <a:pt x="155" y="41"/>
                    <a:pt x="155" y="46"/>
                  </a:cubicBezTo>
                  <a:cubicBezTo>
                    <a:pt x="155" y="51"/>
                    <a:pt x="150" y="56"/>
                    <a:pt x="145" y="56"/>
                  </a:cubicBezTo>
                  <a:cubicBezTo>
                    <a:pt x="140" y="56"/>
                    <a:pt x="135" y="51"/>
                    <a:pt x="135" y="46"/>
                  </a:cubicBezTo>
                  <a:cubicBezTo>
                    <a:pt x="135" y="41"/>
                    <a:pt x="140" y="36"/>
                    <a:pt x="145" y="36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65" name="Freeform 566"/>
            <p:cNvSpPr>
              <a:spLocks noEditPoints="1"/>
            </p:cNvSpPr>
            <p:nvPr/>
          </p:nvSpPr>
          <p:spPr bwMode="auto">
            <a:xfrm>
              <a:off x="3283174" y="476419"/>
              <a:ext cx="3702245" cy="302214"/>
            </a:xfrm>
            <a:custGeom>
              <a:avLst/>
              <a:gdLst>
                <a:gd name="T0" fmla="*/ 1102 w 1760"/>
                <a:gd name="T1" fmla="*/ 0 h 130"/>
                <a:gd name="T2" fmla="*/ 1036 w 1760"/>
                <a:gd name="T3" fmla="*/ 66 h 130"/>
                <a:gd name="T4" fmla="*/ 647 w 1760"/>
                <a:gd name="T5" fmla="*/ 66 h 130"/>
                <a:gd name="T6" fmla="*/ 624 w 1760"/>
                <a:gd name="T7" fmla="*/ 49 h 130"/>
                <a:gd name="T8" fmla="*/ 602 w 1760"/>
                <a:gd name="T9" fmla="*/ 66 h 130"/>
                <a:gd name="T10" fmla="*/ 552 w 1760"/>
                <a:gd name="T11" fmla="*/ 66 h 130"/>
                <a:gd name="T12" fmla="*/ 552 w 1760"/>
                <a:gd name="T13" fmla="*/ 59 h 130"/>
                <a:gd name="T14" fmla="*/ 482 w 1760"/>
                <a:gd name="T15" fmla="*/ 59 h 130"/>
                <a:gd name="T16" fmla="*/ 482 w 1760"/>
                <a:gd name="T17" fmla="*/ 66 h 130"/>
                <a:gd name="T18" fmla="*/ 338 w 1760"/>
                <a:gd name="T19" fmla="*/ 66 h 130"/>
                <a:gd name="T20" fmla="*/ 306 w 1760"/>
                <a:gd name="T21" fmla="*/ 98 h 130"/>
                <a:gd name="T22" fmla="*/ 46 w 1760"/>
                <a:gd name="T23" fmla="*/ 98 h 130"/>
                <a:gd name="T24" fmla="*/ 24 w 1760"/>
                <a:gd name="T25" fmla="*/ 83 h 130"/>
                <a:gd name="T26" fmla="*/ 0 w 1760"/>
                <a:gd name="T27" fmla="*/ 107 h 130"/>
                <a:gd name="T28" fmla="*/ 24 w 1760"/>
                <a:gd name="T29" fmla="*/ 130 h 130"/>
                <a:gd name="T30" fmla="*/ 47 w 1760"/>
                <a:gd name="T31" fmla="*/ 109 h 130"/>
                <a:gd name="T32" fmla="*/ 311 w 1760"/>
                <a:gd name="T33" fmla="*/ 109 h 130"/>
                <a:gd name="T34" fmla="*/ 343 w 1760"/>
                <a:gd name="T35" fmla="*/ 77 h 130"/>
                <a:gd name="T36" fmla="*/ 482 w 1760"/>
                <a:gd name="T37" fmla="*/ 77 h 130"/>
                <a:gd name="T38" fmla="*/ 482 w 1760"/>
                <a:gd name="T39" fmla="*/ 90 h 130"/>
                <a:gd name="T40" fmla="*/ 552 w 1760"/>
                <a:gd name="T41" fmla="*/ 90 h 130"/>
                <a:gd name="T42" fmla="*/ 552 w 1760"/>
                <a:gd name="T43" fmla="*/ 77 h 130"/>
                <a:gd name="T44" fmla="*/ 601 w 1760"/>
                <a:gd name="T45" fmla="*/ 77 h 130"/>
                <a:gd name="T46" fmla="*/ 624 w 1760"/>
                <a:gd name="T47" fmla="*/ 96 h 130"/>
                <a:gd name="T48" fmla="*/ 647 w 1760"/>
                <a:gd name="T49" fmla="*/ 77 h 130"/>
                <a:gd name="T50" fmla="*/ 1041 w 1760"/>
                <a:gd name="T51" fmla="*/ 77 h 130"/>
                <a:gd name="T52" fmla="*/ 1106 w 1760"/>
                <a:gd name="T53" fmla="*/ 11 h 130"/>
                <a:gd name="T54" fmla="*/ 1760 w 1760"/>
                <a:gd name="T55" fmla="*/ 11 h 130"/>
                <a:gd name="T56" fmla="*/ 1760 w 1760"/>
                <a:gd name="T57" fmla="*/ 0 h 130"/>
                <a:gd name="T58" fmla="*/ 1102 w 1760"/>
                <a:gd name="T59" fmla="*/ 0 h 130"/>
                <a:gd name="T60" fmla="*/ 24 w 1760"/>
                <a:gd name="T61" fmla="*/ 117 h 130"/>
                <a:gd name="T62" fmla="*/ 14 w 1760"/>
                <a:gd name="T63" fmla="*/ 107 h 130"/>
                <a:gd name="T64" fmla="*/ 24 w 1760"/>
                <a:gd name="T65" fmla="*/ 97 h 130"/>
                <a:gd name="T66" fmla="*/ 34 w 1760"/>
                <a:gd name="T67" fmla="*/ 107 h 130"/>
                <a:gd name="T68" fmla="*/ 24 w 1760"/>
                <a:gd name="T69" fmla="*/ 117 h 130"/>
                <a:gd name="T70" fmla="*/ 624 w 1760"/>
                <a:gd name="T71" fmla="*/ 82 h 130"/>
                <a:gd name="T72" fmla="*/ 614 w 1760"/>
                <a:gd name="T73" fmla="*/ 72 h 130"/>
                <a:gd name="T74" fmla="*/ 624 w 1760"/>
                <a:gd name="T75" fmla="*/ 62 h 130"/>
                <a:gd name="T76" fmla="*/ 634 w 1760"/>
                <a:gd name="T77" fmla="*/ 72 h 130"/>
                <a:gd name="T78" fmla="*/ 624 w 1760"/>
                <a:gd name="T79" fmla="*/ 8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0" h="130">
                  <a:moveTo>
                    <a:pt x="1102" y="0"/>
                  </a:moveTo>
                  <a:cubicBezTo>
                    <a:pt x="1102" y="0"/>
                    <a:pt x="1039" y="63"/>
                    <a:pt x="1036" y="66"/>
                  </a:cubicBezTo>
                  <a:cubicBezTo>
                    <a:pt x="1032" y="66"/>
                    <a:pt x="687" y="66"/>
                    <a:pt x="647" y="66"/>
                  </a:cubicBezTo>
                  <a:cubicBezTo>
                    <a:pt x="644" y="56"/>
                    <a:pt x="635" y="49"/>
                    <a:pt x="624" y="49"/>
                  </a:cubicBezTo>
                  <a:cubicBezTo>
                    <a:pt x="613" y="49"/>
                    <a:pt x="604" y="56"/>
                    <a:pt x="602" y="66"/>
                  </a:cubicBezTo>
                  <a:cubicBezTo>
                    <a:pt x="552" y="66"/>
                    <a:pt x="552" y="66"/>
                    <a:pt x="552" y="66"/>
                  </a:cubicBezTo>
                  <a:cubicBezTo>
                    <a:pt x="552" y="59"/>
                    <a:pt x="552" y="59"/>
                    <a:pt x="552" y="59"/>
                  </a:cubicBezTo>
                  <a:cubicBezTo>
                    <a:pt x="482" y="59"/>
                    <a:pt x="482" y="59"/>
                    <a:pt x="482" y="59"/>
                  </a:cubicBezTo>
                  <a:cubicBezTo>
                    <a:pt x="482" y="66"/>
                    <a:pt x="482" y="66"/>
                    <a:pt x="482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09" y="95"/>
                    <a:pt x="306" y="98"/>
                  </a:cubicBezTo>
                  <a:cubicBezTo>
                    <a:pt x="302" y="98"/>
                    <a:pt x="82" y="98"/>
                    <a:pt x="46" y="98"/>
                  </a:cubicBezTo>
                  <a:cubicBezTo>
                    <a:pt x="42" y="89"/>
                    <a:pt x="34" y="83"/>
                    <a:pt x="24" y="83"/>
                  </a:cubicBezTo>
                  <a:cubicBezTo>
                    <a:pt x="11" y="83"/>
                    <a:pt x="0" y="94"/>
                    <a:pt x="0" y="107"/>
                  </a:cubicBezTo>
                  <a:cubicBezTo>
                    <a:pt x="0" y="120"/>
                    <a:pt x="11" y="130"/>
                    <a:pt x="24" y="130"/>
                  </a:cubicBezTo>
                  <a:cubicBezTo>
                    <a:pt x="36" y="130"/>
                    <a:pt x="46" y="121"/>
                    <a:pt x="47" y="109"/>
                  </a:cubicBezTo>
                  <a:cubicBezTo>
                    <a:pt x="311" y="109"/>
                    <a:pt x="311" y="109"/>
                    <a:pt x="311" y="109"/>
                  </a:cubicBezTo>
                  <a:cubicBezTo>
                    <a:pt x="311" y="109"/>
                    <a:pt x="340" y="80"/>
                    <a:pt x="343" y="77"/>
                  </a:cubicBezTo>
                  <a:cubicBezTo>
                    <a:pt x="345" y="77"/>
                    <a:pt x="415" y="77"/>
                    <a:pt x="482" y="77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77"/>
                    <a:pt x="552" y="77"/>
                    <a:pt x="552" y="77"/>
                  </a:cubicBezTo>
                  <a:cubicBezTo>
                    <a:pt x="575" y="77"/>
                    <a:pt x="593" y="77"/>
                    <a:pt x="601" y="77"/>
                  </a:cubicBezTo>
                  <a:cubicBezTo>
                    <a:pt x="603" y="88"/>
                    <a:pt x="613" y="96"/>
                    <a:pt x="624" y="96"/>
                  </a:cubicBezTo>
                  <a:cubicBezTo>
                    <a:pt x="636" y="96"/>
                    <a:pt x="645" y="88"/>
                    <a:pt x="647" y="77"/>
                  </a:cubicBezTo>
                  <a:cubicBezTo>
                    <a:pt x="1041" y="77"/>
                    <a:pt x="1041" y="77"/>
                    <a:pt x="1041" y="77"/>
                  </a:cubicBezTo>
                  <a:cubicBezTo>
                    <a:pt x="1041" y="77"/>
                    <a:pt x="1103" y="14"/>
                    <a:pt x="1106" y="11"/>
                  </a:cubicBezTo>
                  <a:cubicBezTo>
                    <a:pt x="1110" y="11"/>
                    <a:pt x="1651" y="11"/>
                    <a:pt x="1760" y="11"/>
                  </a:cubicBezTo>
                  <a:cubicBezTo>
                    <a:pt x="1760" y="0"/>
                    <a:pt x="1760" y="0"/>
                    <a:pt x="1760" y="0"/>
                  </a:cubicBezTo>
                  <a:lnTo>
                    <a:pt x="1102" y="0"/>
                  </a:lnTo>
                  <a:close/>
                  <a:moveTo>
                    <a:pt x="24" y="117"/>
                  </a:moveTo>
                  <a:cubicBezTo>
                    <a:pt x="18" y="117"/>
                    <a:pt x="14" y="112"/>
                    <a:pt x="14" y="107"/>
                  </a:cubicBezTo>
                  <a:cubicBezTo>
                    <a:pt x="14" y="101"/>
                    <a:pt x="18" y="97"/>
                    <a:pt x="24" y="97"/>
                  </a:cubicBezTo>
                  <a:cubicBezTo>
                    <a:pt x="29" y="97"/>
                    <a:pt x="34" y="101"/>
                    <a:pt x="34" y="107"/>
                  </a:cubicBezTo>
                  <a:cubicBezTo>
                    <a:pt x="34" y="112"/>
                    <a:pt x="29" y="117"/>
                    <a:pt x="24" y="117"/>
                  </a:cubicBezTo>
                  <a:close/>
                  <a:moveTo>
                    <a:pt x="624" y="82"/>
                  </a:moveTo>
                  <a:cubicBezTo>
                    <a:pt x="619" y="82"/>
                    <a:pt x="614" y="78"/>
                    <a:pt x="614" y="72"/>
                  </a:cubicBezTo>
                  <a:cubicBezTo>
                    <a:pt x="614" y="67"/>
                    <a:pt x="619" y="62"/>
                    <a:pt x="624" y="62"/>
                  </a:cubicBezTo>
                  <a:cubicBezTo>
                    <a:pt x="630" y="62"/>
                    <a:pt x="634" y="67"/>
                    <a:pt x="634" y="72"/>
                  </a:cubicBezTo>
                  <a:cubicBezTo>
                    <a:pt x="634" y="78"/>
                    <a:pt x="630" y="82"/>
                    <a:pt x="624" y="8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66" name="Freeform 567"/>
            <p:cNvSpPr>
              <a:spLocks noEditPoints="1"/>
            </p:cNvSpPr>
            <p:nvPr/>
          </p:nvSpPr>
          <p:spPr bwMode="auto">
            <a:xfrm>
              <a:off x="2483290" y="807180"/>
              <a:ext cx="4502130" cy="1424440"/>
            </a:xfrm>
            <a:custGeom>
              <a:avLst/>
              <a:gdLst>
                <a:gd name="T0" fmla="*/ 1445 w 2140"/>
                <a:gd name="T1" fmla="*/ 0 h 612"/>
                <a:gd name="T2" fmla="*/ 1347 w 2140"/>
                <a:gd name="T3" fmla="*/ 97 h 612"/>
                <a:gd name="T4" fmla="*/ 1112 w 2140"/>
                <a:gd name="T5" fmla="*/ 97 h 612"/>
                <a:gd name="T6" fmla="*/ 1074 w 2140"/>
                <a:gd name="T7" fmla="*/ 135 h 612"/>
                <a:gd name="T8" fmla="*/ 271 w 2140"/>
                <a:gd name="T9" fmla="*/ 135 h 612"/>
                <a:gd name="T10" fmla="*/ 271 w 2140"/>
                <a:gd name="T11" fmla="*/ 275 h 612"/>
                <a:gd name="T12" fmla="*/ 110 w 2140"/>
                <a:gd name="T13" fmla="*/ 275 h 612"/>
                <a:gd name="T14" fmla="*/ 18 w 2140"/>
                <a:gd name="T15" fmla="*/ 367 h 612"/>
                <a:gd name="T16" fmla="*/ 18 w 2140"/>
                <a:gd name="T17" fmla="*/ 566 h 612"/>
                <a:gd name="T18" fmla="*/ 0 w 2140"/>
                <a:gd name="T19" fmla="*/ 589 h 612"/>
                <a:gd name="T20" fmla="*/ 24 w 2140"/>
                <a:gd name="T21" fmla="*/ 612 h 612"/>
                <a:gd name="T22" fmla="*/ 48 w 2140"/>
                <a:gd name="T23" fmla="*/ 589 h 612"/>
                <a:gd name="T24" fmla="*/ 29 w 2140"/>
                <a:gd name="T25" fmla="*/ 566 h 612"/>
                <a:gd name="T26" fmla="*/ 29 w 2140"/>
                <a:gd name="T27" fmla="*/ 372 h 612"/>
                <a:gd name="T28" fmla="*/ 114 w 2140"/>
                <a:gd name="T29" fmla="*/ 286 h 612"/>
                <a:gd name="T30" fmla="*/ 282 w 2140"/>
                <a:gd name="T31" fmla="*/ 286 h 612"/>
                <a:gd name="T32" fmla="*/ 282 w 2140"/>
                <a:gd name="T33" fmla="*/ 146 h 612"/>
                <a:gd name="T34" fmla="*/ 1079 w 2140"/>
                <a:gd name="T35" fmla="*/ 146 h 612"/>
                <a:gd name="T36" fmla="*/ 1117 w 2140"/>
                <a:gd name="T37" fmla="*/ 108 h 612"/>
                <a:gd name="T38" fmla="*/ 1352 w 2140"/>
                <a:gd name="T39" fmla="*/ 108 h 612"/>
                <a:gd name="T40" fmla="*/ 1449 w 2140"/>
                <a:gd name="T41" fmla="*/ 11 h 612"/>
                <a:gd name="T42" fmla="*/ 2140 w 2140"/>
                <a:gd name="T43" fmla="*/ 11 h 612"/>
                <a:gd name="T44" fmla="*/ 2140 w 2140"/>
                <a:gd name="T45" fmla="*/ 0 h 612"/>
                <a:gd name="T46" fmla="*/ 1445 w 2140"/>
                <a:gd name="T47" fmla="*/ 0 h 612"/>
                <a:gd name="T48" fmla="*/ 34 w 2140"/>
                <a:gd name="T49" fmla="*/ 589 h 612"/>
                <a:gd name="T50" fmla="*/ 24 w 2140"/>
                <a:gd name="T51" fmla="*/ 598 h 612"/>
                <a:gd name="T52" fmla="*/ 14 w 2140"/>
                <a:gd name="T53" fmla="*/ 589 h 612"/>
                <a:gd name="T54" fmla="*/ 24 w 2140"/>
                <a:gd name="T55" fmla="*/ 579 h 612"/>
                <a:gd name="T56" fmla="*/ 34 w 2140"/>
                <a:gd name="T57" fmla="*/ 589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40" h="612">
                  <a:moveTo>
                    <a:pt x="1445" y="0"/>
                  </a:moveTo>
                  <a:cubicBezTo>
                    <a:pt x="1445" y="0"/>
                    <a:pt x="1351" y="94"/>
                    <a:pt x="1347" y="97"/>
                  </a:cubicBezTo>
                  <a:cubicBezTo>
                    <a:pt x="1343" y="97"/>
                    <a:pt x="1112" y="97"/>
                    <a:pt x="1112" y="97"/>
                  </a:cubicBezTo>
                  <a:cubicBezTo>
                    <a:pt x="1112" y="97"/>
                    <a:pt x="1077" y="132"/>
                    <a:pt x="1074" y="135"/>
                  </a:cubicBezTo>
                  <a:cubicBezTo>
                    <a:pt x="1070" y="135"/>
                    <a:pt x="271" y="135"/>
                    <a:pt x="271" y="135"/>
                  </a:cubicBezTo>
                  <a:cubicBezTo>
                    <a:pt x="271" y="135"/>
                    <a:pt x="271" y="265"/>
                    <a:pt x="271" y="275"/>
                  </a:cubicBezTo>
                  <a:cubicBezTo>
                    <a:pt x="261" y="275"/>
                    <a:pt x="110" y="275"/>
                    <a:pt x="110" y="275"/>
                  </a:cubicBezTo>
                  <a:cubicBezTo>
                    <a:pt x="18" y="367"/>
                    <a:pt x="18" y="367"/>
                    <a:pt x="18" y="367"/>
                  </a:cubicBezTo>
                  <a:cubicBezTo>
                    <a:pt x="18" y="566"/>
                    <a:pt x="18" y="566"/>
                    <a:pt x="18" y="566"/>
                  </a:cubicBezTo>
                  <a:cubicBezTo>
                    <a:pt x="8" y="569"/>
                    <a:pt x="0" y="578"/>
                    <a:pt x="0" y="589"/>
                  </a:cubicBezTo>
                  <a:cubicBezTo>
                    <a:pt x="0" y="602"/>
                    <a:pt x="11" y="612"/>
                    <a:pt x="24" y="612"/>
                  </a:cubicBezTo>
                  <a:cubicBezTo>
                    <a:pt x="37" y="612"/>
                    <a:pt x="48" y="602"/>
                    <a:pt x="48" y="589"/>
                  </a:cubicBezTo>
                  <a:cubicBezTo>
                    <a:pt x="48" y="578"/>
                    <a:pt x="40" y="568"/>
                    <a:pt x="29" y="566"/>
                  </a:cubicBezTo>
                  <a:cubicBezTo>
                    <a:pt x="29" y="538"/>
                    <a:pt x="29" y="376"/>
                    <a:pt x="29" y="372"/>
                  </a:cubicBezTo>
                  <a:cubicBezTo>
                    <a:pt x="32" y="369"/>
                    <a:pt x="111" y="289"/>
                    <a:pt x="114" y="286"/>
                  </a:cubicBezTo>
                  <a:cubicBezTo>
                    <a:pt x="119" y="286"/>
                    <a:pt x="282" y="286"/>
                    <a:pt x="282" y="286"/>
                  </a:cubicBezTo>
                  <a:cubicBezTo>
                    <a:pt x="282" y="286"/>
                    <a:pt x="282" y="156"/>
                    <a:pt x="282" y="146"/>
                  </a:cubicBezTo>
                  <a:cubicBezTo>
                    <a:pt x="293" y="146"/>
                    <a:pt x="1079" y="146"/>
                    <a:pt x="1079" y="146"/>
                  </a:cubicBezTo>
                  <a:cubicBezTo>
                    <a:pt x="1079" y="146"/>
                    <a:pt x="1114" y="111"/>
                    <a:pt x="1117" y="108"/>
                  </a:cubicBezTo>
                  <a:cubicBezTo>
                    <a:pt x="1121" y="108"/>
                    <a:pt x="1352" y="108"/>
                    <a:pt x="1352" y="108"/>
                  </a:cubicBezTo>
                  <a:cubicBezTo>
                    <a:pt x="1352" y="108"/>
                    <a:pt x="1446" y="14"/>
                    <a:pt x="1449" y="11"/>
                  </a:cubicBezTo>
                  <a:cubicBezTo>
                    <a:pt x="1453" y="11"/>
                    <a:pt x="2002" y="11"/>
                    <a:pt x="2140" y="11"/>
                  </a:cubicBezTo>
                  <a:cubicBezTo>
                    <a:pt x="2140" y="0"/>
                    <a:pt x="2140" y="0"/>
                    <a:pt x="2140" y="0"/>
                  </a:cubicBezTo>
                  <a:lnTo>
                    <a:pt x="1445" y="0"/>
                  </a:lnTo>
                  <a:close/>
                  <a:moveTo>
                    <a:pt x="34" y="589"/>
                  </a:moveTo>
                  <a:cubicBezTo>
                    <a:pt x="34" y="594"/>
                    <a:pt x="29" y="598"/>
                    <a:pt x="24" y="598"/>
                  </a:cubicBezTo>
                  <a:cubicBezTo>
                    <a:pt x="19" y="598"/>
                    <a:pt x="14" y="594"/>
                    <a:pt x="14" y="589"/>
                  </a:cubicBezTo>
                  <a:cubicBezTo>
                    <a:pt x="14" y="583"/>
                    <a:pt x="19" y="579"/>
                    <a:pt x="24" y="579"/>
                  </a:cubicBezTo>
                  <a:cubicBezTo>
                    <a:pt x="29" y="579"/>
                    <a:pt x="34" y="583"/>
                    <a:pt x="34" y="589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67" name="Freeform 568"/>
            <p:cNvSpPr>
              <a:spLocks/>
            </p:cNvSpPr>
            <p:nvPr/>
          </p:nvSpPr>
          <p:spPr bwMode="auto">
            <a:xfrm>
              <a:off x="2575824" y="1523830"/>
              <a:ext cx="2135398" cy="714681"/>
            </a:xfrm>
            <a:custGeom>
              <a:avLst/>
              <a:gdLst>
                <a:gd name="T0" fmla="*/ 11 w 1015"/>
                <a:gd name="T1" fmla="*/ 102 h 307"/>
                <a:gd name="T2" fmla="*/ 11 w 1015"/>
                <a:gd name="T3" fmla="*/ 128 h 307"/>
                <a:gd name="T4" fmla="*/ 0 w 1015"/>
                <a:gd name="T5" fmla="*/ 128 h 307"/>
                <a:gd name="T6" fmla="*/ 0 w 1015"/>
                <a:gd name="T7" fmla="*/ 241 h 307"/>
                <a:gd name="T8" fmla="*/ 33 w 1015"/>
                <a:gd name="T9" fmla="*/ 241 h 307"/>
                <a:gd name="T10" fmla="*/ 33 w 1015"/>
                <a:gd name="T11" fmla="*/ 128 h 307"/>
                <a:gd name="T12" fmla="*/ 21 w 1015"/>
                <a:gd name="T13" fmla="*/ 128 h 307"/>
                <a:gd name="T14" fmla="*/ 21 w 1015"/>
                <a:gd name="T15" fmla="*/ 107 h 307"/>
                <a:gd name="T16" fmla="*/ 117 w 1015"/>
                <a:gd name="T17" fmla="*/ 11 h 307"/>
                <a:gd name="T18" fmla="*/ 834 w 1015"/>
                <a:gd name="T19" fmla="*/ 11 h 307"/>
                <a:gd name="T20" fmla="*/ 993 w 1015"/>
                <a:gd name="T21" fmla="*/ 168 h 307"/>
                <a:gd name="T22" fmla="*/ 993 w 1015"/>
                <a:gd name="T23" fmla="*/ 195 h 307"/>
                <a:gd name="T24" fmla="*/ 983 w 1015"/>
                <a:gd name="T25" fmla="*/ 195 h 307"/>
                <a:gd name="T26" fmla="*/ 983 w 1015"/>
                <a:gd name="T27" fmla="*/ 307 h 307"/>
                <a:gd name="T28" fmla="*/ 1015 w 1015"/>
                <a:gd name="T29" fmla="*/ 307 h 307"/>
                <a:gd name="T30" fmla="*/ 1015 w 1015"/>
                <a:gd name="T31" fmla="*/ 195 h 307"/>
                <a:gd name="T32" fmla="*/ 1004 w 1015"/>
                <a:gd name="T33" fmla="*/ 195 h 307"/>
                <a:gd name="T34" fmla="*/ 1004 w 1015"/>
                <a:gd name="T35" fmla="*/ 164 h 307"/>
                <a:gd name="T36" fmla="*/ 838 w 1015"/>
                <a:gd name="T37" fmla="*/ 0 h 307"/>
                <a:gd name="T38" fmla="*/ 113 w 1015"/>
                <a:gd name="T39" fmla="*/ 0 h 307"/>
                <a:gd name="T40" fmla="*/ 11 w 1015"/>
                <a:gd name="T41" fmla="*/ 10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5" h="307">
                  <a:moveTo>
                    <a:pt x="11" y="102"/>
                  </a:moveTo>
                  <a:cubicBezTo>
                    <a:pt x="11" y="128"/>
                    <a:pt x="11" y="128"/>
                    <a:pt x="11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33" y="241"/>
                    <a:pt x="33" y="241"/>
                    <a:pt x="33" y="241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0"/>
                    <a:pt x="21" y="109"/>
                    <a:pt x="21" y="107"/>
                  </a:cubicBezTo>
                  <a:cubicBezTo>
                    <a:pt x="24" y="104"/>
                    <a:pt x="114" y="14"/>
                    <a:pt x="117" y="11"/>
                  </a:cubicBezTo>
                  <a:cubicBezTo>
                    <a:pt x="122" y="11"/>
                    <a:pt x="829" y="11"/>
                    <a:pt x="834" y="11"/>
                  </a:cubicBezTo>
                  <a:cubicBezTo>
                    <a:pt x="837" y="14"/>
                    <a:pt x="990" y="165"/>
                    <a:pt x="993" y="168"/>
                  </a:cubicBezTo>
                  <a:cubicBezTo>
                    <a:pt x="993" y="171"/>
                    <a:pt x="993" y="187"/>
                    <a:pt x="993" y="195"/>
                  </a:cubicBezTo>
                  <a:cubicBezTo>
                    <a:pt x="983" y="195"/>
                    <a:pt x="983" y="195"/>
                    <a:pt x="983" y="195"/>
                  </a:cubicBezTo>
                  <a:cubicBezTo>
                    <a:pt x="983" y="307"/>
                    <a:pt x="983" y="307"/>
                    <a:pt x="983" y="307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5" y="195"/>
                    <a:pt x="1015" y="195"/>
                    <a:pt x="1015" y="195"/>
                  </a:cubicBezTo>
                  <a:cubicBezTo>
                    <a:pt x="1004" y="195"/>
                    <a:pt x="1004" y="195"/>
                    <a:pt x="1004" y="195"/>
                  </a:cubicBezTo>
                  <a:cubicBezTo>
                    <a:pt x="1004" y="164"/>
                    <a:pt x="1004" y="164"/>
                    <a:pt x="1004" y="164"/>
                  </a:cubicBezTo>
                  <a:cubicBezTo>
                    <a:pt x="838" y="0"/>
                    <a:pt x="838" y="0"/>
                    <a:pt x="838" y="0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11" y="102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68" name="Freeform 569"/>
            <p:cNvSpPr>
              <a:spLocks/>
            </p:cNvSpPr>
            <p:nvPr/>
          </p:nvSpPr>
          <p:spPr bwMode="auto">
            <a:xfrm>
              <a:off x="2703948" y="1608489"/>
              <a:ext cx="1872922" cy="630022"/>
            </a:xfrm>
            <a:custGeom>
              <a:avLst/>
              <a:gdLst>
                <a:gd name="T0" fmla="*/ 83 w 890"/>
                <a:gd name="T1" fmla="*/ 11 h 271"/>
                <a:gd name="T2" fmla="*/ 735 w 890"/>
                <a:gd name="T3" fmla="*/ 11 h 271"/>
                <a:gd name="T4" fmla="*/ 866 w 890"/>
                <a:gd name="T5" fmla="*/ 142 h 271"/>
                <a:gd name="T6" fmla="*/ 866 w 890"/>
                <a:gd name="T7" fmla="*/ 159 h 271"/>
                <a:gd name="T8" fmla="*/ 857 w 890"/>
                <a:gd name="T9" fmla="*/ 159 h 271"/>
                <a:gd name="T10" fmla="*/ 857 w 890"/>
                <a:gd name="T11" fmla="*/ 271 h 271"/>
                <a:gd name="T12" fmla="*/ 890 w 890"/>
                <a:gd name="T13" fmla="*/ 271 h 271"/>
                <a:gd name="T14" fmla="*/ 890 w 890"/>
                <a:gd name="T15" fmla="*/ 159 h 271"/>
                <a:gd name="T16" fmla="*/ 877 w 890"/>
                <a:gd name="T17" fmla="*/ 159 h 271"/>
                <a:gd name="T18" fmla="*/ 877 w 890"/>
                <a:gd name="T19" fmla="*/ 138 h 271"/>
                <a:gd name="T20" fmla="*/ 740 w 890"/>
                <a:gd name="T21" fmla="*/ 0 h 271"/>
                <a:gd name="T22" fmla="*/ 78 w 890"/>
                <a:gd name="T23" fmla="*/ 0 h 271"/>
                <a:gd name="T24" fmla="*/ 13 w 890"/>
                <a:gd name="T25" fmla="*/ 66 h 271"/>
                <a:gd name="T26" fmla="*/ 13 w 890"/>
                <a:gd name="T27" fmla="*/ 92 h 271"/>
                <a:gd name="T28" fmla="*/ 0 w 890"/>
                <a:gd name="T29" fmla="*/ 92 h 271"/>
                <a:gd name="T30" fmla="*/ 0 w 890"/>
                <a:gd name="T31" fmla="*/ 205 h 271"/>
                <a:gd name="T32" fmla="*/ 33 w 890"/>
                <a:gd name="T33" fmla="*/ 205 h 271"/>
                <a:gd name="T34" fmla="*/ 33 w 890"/>
                <a:gd name="T35" fmla="*/ 92 h 271"/>
                <a:gd name="T36" fmla="*/ 24 w 890"/>
                <a:gd name="T37" fmla="*/ 92 h 271"/>
                <a:gd name="T38" fmla="*/ 24 w 890"/>
                <a:gd name="T39" fmla="*/ 70 h 271"/>
                <a:gd name="T40" fmla="*/ 83 w 890"/>
                <a:gd name="T41" fmla="*/ 1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0" h="271">
                  <a:moveTo>
                    <a:pt x="83" y="11"/>
                  </a:moveTo>
                  <a:cubicBezTo>
                    <a:pt x="87" y="11"/>
                    <a:pt x="731" y="11"/>
                    <a:pt x="735" y="11"/>
                  </a:cubicBezTo>
                  <a:cubicBezTo>
                    <a:pt x="738" y="14"/>
                    <a:pt x="863" y="139"/>
                    <a:pt x="866" y="142"/>
                  </a:cubicBezTo>
                  <a:cubicBezTo>
                    <a:pt x="866" y="145"/>
                    <a:pt x="866" y="153"/>
                    <a:pt x="866" y="159"/>
                  </a:cubicBezTo>
                  <a:cubicBezTo>
                    <a:pt x="857" y="159"/>
                    <a:pt x="857" y="159"/>
                    <a:pt x="857" y="159"/>
                  </a:cubicBezTo>
                  <a:cubicBezTo>
                    <a:pt x="857" y="271"/>
                    <a:pt x="857" y="271"/>
                    <a:pt x="857" y="271"/>
                  </a:cubicBezTo>
                  <a:cubicBezTo>
                    <a:pt x="890" y="271"/>
                    <a:pt x="890" y="271"/>
                    <a:pt x="890" y="271"/>
                  </a:cubicBezTo>
                  <a:cubicBezTo>
                    <a:pt x="890" y="159"/>
                    <a:pt x="890" y="159"/>
                    <a:pt x="890" y="159"/>
                  </a:cubicBezTo>
                  <a:cubicBezTo>
                    <a:pt x="877" y="159"/>
                    <a:pt x="877" y="159"/>
                    <a:pt x="877" y="159"/>
                  </a:cubicBezTo>
                  <a:cubicBezTo>
                    <a:pt x="877" y="138"/>
                    <a:pt x="877" y="138"/>
                    <a:pt x="877" y="138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33" y="205"/>
                    <a:pt x="33" y="205"/>
                    <a:pt x="33" y="205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84"/>
                    <a:pt x="24" y="73"/>
                    <a:pt x="24" y="70"/>
                  </a:cubicBezTo>
                  <a:cubicBezTo>
                    <a:pt x="27" y="67"/>
                    <a:pt x="80" y="14"/>
                    <a:pt x="83" y="1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69" name="Freeform 570"/>
            <p:cNvSpPr>
              <a:spLocks/>
            </p:cNvSpPr>
            <p:nvPr/>
          </p:nvSpPr>
          <p:spPr bwMode="auto">
            <a:xfrm>
              <a:off x="2842749" y="1696102"/>
              <a:ext cx="1598879" cy="542409"/>
            </a:xfrm>
            <a:custGeom>
              <a:avLst/>
              <a:gdLst>
                <a:gd name="T0" fmla="*/ 49 w 760"/>
                <a:gd name="T1" fmla="*/ 11 h 233"/>
                <a:gd name="T2" fmla="*/ 644 w 760"/>
                <a:gd name="T3" fmla="*/ 11 h 233"/>
                <a:gd name="T4" fmla="*/ 736 w 760"/>
                <a:gd name="T5" fmla="*/ 103 h 233"/>
                <a:gd name="T6" fmla="*/ 736 w 760"/>
                <a:gd name="T7" fmla="*/ 121 h 233"/>
                <a:gd name="T8" fmla="*/ 727 w 760"/>
                <a:gd name="T9" fmla="*/ 121 h 233"/>
                <a:gd name="T10" fmla="*/ 727 w 760"/>
                <a:gd name="T11" fmla="*/ 233 h 233"/>
                <a:gd name="T12" fmla="*/ 760 w 760"/>
                <a:gd name="T13" fmla="*/ 233 h 233"/>
                <a:gd name="T14" fmla="*/ 760 w 760"/>
                <a:gd name="T15" fmla="*/ 121 h 233"/>
                <a:gd name="T16" fmla="*/ 747 w 760"/>
                <a:gd name="T17" fmla="*/ 121 h 233"/>
                <a:gd name="T18" fmla="*/ 747 w 760"/>
                <a:gd name="T19" fmla="*/ 98 h 233"/>
                <a:gd name="T20" fmla="*/ 649 w 760"/>
                <a:gd name="T21" fmla="*/ 0 h 233"/>
                <a:gd name="T22" fmla="*/ 45 w 760"/>
                <a:gd name="T23" fmla="*/ 0 h 233"/>
                <a:gd name="T24" fmla="*/ 11 w 760"/>
                <a:gd name="T25" fmla="*/ 34 h 233"/>
                <a:gd name="T26" fmla="*/ 11 w 760"/>
                <a:gd name="T27" fmla="*/ 54 h 233"/>
                <a:gd name="T28" fmla="*/ 0 w 760"/>
                <a:gd name="T29" fmla="*/ 54 h 233"/>
                <a:gd name="T30" fmla="*/ 0 w 760"/>
                <a:gd name="T31" fmla="*/ 167 h 233"/>
                <a:gd name="T32" fmla="*/ 32 w 760"/>
                <a:gd name="T33" fmla="*/ 167 h 233"/>
                <a:gd name="T34" fmla="*/ 32 w 760"/>
                <a:gd name="T35" fmla="*/ 54 h 233"/>
                <a:gd name="T36" fmla="*/ 22 w 760"/>
                <a:gd name="T37" fmla="*/ 54 h 233"/>
                <a:gd name="T38" fmla="*/ 22 w 760"/>
                <a:gd name="T39" fmla="*/ 38 h 233"/>
                <a:gd name="T40" fmla="*/ 49 w 760"/>
                <a:gd name="T41" fmla="*/ 1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0" h="233">
                  <a:moveTo>
                    <a:pt x="49" y="11"/>
                  </a:moveTo>
                  <a:cubicBezTo>
                    <a:pt x="54" y="11"/>
                    <a:pt x="640" y="11"/>
                    <a:pt x="644" y="11"/>
                  </a:cubicBezTo>
                  <a:cubicBezTo>
                    <a:pt x="647" y="14"/>
                    <a:pt x="733" y="100"/>
                    <a:pt x="736" y="103"/>
                  </a:cubicBezTo>
                  <a:cubicBezTo>
                    <a:pt x="736" y="105"/>
                    <a:pt x="736" y="114"/>
                    <a:pt x="736" y="121"/>
                  </a:cubicBezTo>
                  <a:cubicBezTo>
                    <a:pt x="727" y="121"/>
                    <a:pt x="727" y="121"/>
                    <a:pt x="727" y="121"/>
                  </a:cubicBezTo>
                  <a:cubicBezTo>
                    <a:pt x="727" y="233"/>
                    <a:pt x="727" y="233"/>
                    <a:pt x="727" y="233"/>
                  </a:cubicBezTo>
                  <a:cubicBezTo>
                    <a:pt x="760" y="233"/>
                    <a:pt x="760" y="233"/>
                    <a:pt x="760" y="233"/>
                  </a:cubicBezTo>
                  <a:cubicBezTo>
                    <a:pt x="760" y="121"/>
                    <a:pt x="760" y="121"/>
                    <a:pt x="760" y="121"/>
                  </a:cubicBezTo>
                  <a:cubicBezTo>
                    <a:pt x="747" y="121"/>
                    <a:pt x="747" y="121"/>
                    <a:pt x="747" y="121"/>
                  </a:cubicBezTo>
                  <a:cubicBezTo>
                    <a:pt x="747" y="98"/>
                    <a:pt x="747" y="98"/>
                    <a:pt x="747" y="98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48"/>
                    <a:pt x="22" y="41"/>
                    <a:pt x="22" y="38"/>
                  </a:cubicBezTo>
                  <a:cubicBezTo>
                    <a:pt x="25" y="36"/>
                    <a:pt x="47" y="14"/>
                    <a:pt x="49" y="1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70" name="Freeform 571"/>
            <p:cNvSpPr>
              <a:spLocks/>
            </p:cNvSpPr>
            <p:nvPr/>
          </p:nvSpPr>
          <p:spPr bwMode="auto">
            <a:xfrm>
              <a:off x="93424" y="1822105"/>
              <a:ext cx="2152302" cy="702868"/>
            </a:xfrm>
            <a:custGeom>
              <a:avLst/>
              <a:gdLst>
                <a:gd name="T0" fmla="*/ 991 w 1023"/>
                <a:gd name="T1" fmla="*/ 0 h 302"/>
                <a:gd name="T2" fmla="*/ 991 w 1023"/>
                <a:gd name="T3" fmla="*/ 113 h 302"/>
                <a:gd name="T4" fmla="*/ 999 w 1023"/>
                <a:gd name="T5" fmla="*/ 113 h 302"/>
                <a:gd name="T6" fmla="*/ 999 w 1023"/>
                <a:gd name="T7" fmla="*/ 120 h 302"/>
                <a:gd name="T8" fmla="*/ 942 w 1023"/>
                <a:gd name="T9" fmla="*/ 177 h 302"/>
                <a:gd name="T10" fmla="*/ 878 w 1023"/>
                <a:gd name="T11" fmla="*/ 177 h 302"/>
                <a:gd name="T12" fmla="*/ 804 w 1023"/>
                <a:gd name="T13" fmla="*/ 251 h 302"/>
                <a:gd name="T14" fmla="*/ 116 w 1023"/>
                <a:gd name="T15" fmla="*/ 251 h 302"/>
                <a:gd name="T16" fmla="*/ 76 w 1023"/>
                <a:gd name="T17" fmla="*/ 291 h 302"/>
                <a:gd name="T18" fmla="*/ 0 w 1023"/>
                <a:gd name="T19" fmla="*/ 291 h 302"/>
                <a:gd name="T20" fmla="*/ 0 w 1023"/>
                <a:gd name="T21" fmla="*/ 302 h 302"/>
                <a:gd name="T22" fmla="*/ 81 w 1023"/>
                <a:gd name="T23" fmla="*/ 302 h 302"/>
                <a:gd name="T24" fmla="*/ 121 w 1023"/>
                <a:gd name="T25" fmla="*/ 262 h 302"/>
                <a:gd name="T26" fmla="*/ 809 w 1023"/>
                <a:gd name="T27" fmla="*/ 262 h 302"/>
                <a:gd name="T28" fmla="*/ 882 w 1023"/>
                <a:gd name="T29" fmla="*/ 188 h 302"/>
                <a:gd name="T30" fmla="*/ 946 w 1023"/>
                <a:gd name="T31" fmla="*/ 188 h 302"/>
                <a:gd name="T32" fmla="*/ 1010 w 1023"/>
                <a:gd name="T33" fmla="*/ 125 h 302"/>
                <a:gd name="T34" fmla="*/ 1010 w 1023"/>
                <a:gd name="T35" fmla="*/ 113 h 302"/>
                <a:gd name="T36" fmla="*/ 1023 w 1023"/>
                <a:gd name="T37" fmla="*/ 113 h 302"/>
                <a:gd name="T38" fmla="*/ 1023 w 1023"/>
                <a:gd name="T39" fmla="*/ 0 h 302"/>
                <a:gd name="T40" fmla="*/ 991 w 1023"/>
                <a:gd name="T4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3" h="302">
                  <a:moveTo>
                    <a:pt x="991" y="0"/>
                  </a:moveTo>
                  <a:cubicBezTo>
                    <a:pt x="991" y="113"/>
                    <a:pt x="991" y="113"/>
                    <a:pt x="991" y="113"/>
                  </a:cubicBezTo>
                  <a:cubicBezTo>
                    <a:pt x="999" y="113"/>
                    <a:pt x="999" y="113"/>
                    <a:pt x="999" y="113"/>
                  </a:cubicBezTo>
                  <a:cubicBezTo>
                    <a:pt x="999" y="116"/>
                    <a:pt x="999" y="118"/>
                    <a:pt x="999" y="120"/>
                  </a:cubicBezTo>
                  <a:cubicBezTo>
                    <a:pt x="996" y="123"/>
                    <a:pt x="945" y="174"/>
                    <a:pt x="942" y="177"/>
                  </a:cubicBezTo>
                  <a:cubicBezTo>
                    <a:pt x="938" y="177"/>
                    <a:pt x="878" y="177"/>
                    <a:pt x="878" y="177"/>
                  </a:cubicBezTo>
                  <a:cubicBezTo>
                    <a:pt x="878" y="177"/>
                    <a:pt x="807" y="248"/>
                    <a:pt x="804" y="251"/>
                  </a:cubicBezTo>
                  <a:cubicBezTo>
                    <a:pt x="800" y="251"/>
                    <a:pt x="116" y="251"/>
                    <a:pt x="116" y="251"/>
                  </a:cubicBezTo>
                  <a:cubicBezTo>
                    <a:pt x="116" y="251"/>
                    <a:pt x="79" y="288"/>
                    <a:pt x="76" y="291"/>
                  </a:cubicBezTo>
                  <a:cubicBezTo>
                    <a:pt x="73" y="291"/>
                    <a:pt x="24" y="291"/>
                    <a:pt x="0" y="29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81" y="302"/>
                    <a:pt x="81" y="302"/>
                    <a:pt x="81" y="302"/>
                  </a:cubicBezTo>
                  <a:cubicBezTo>
                    <a:pt x="81" y="302"/>
                    <a:pt x="118" y="265"/>
                    <a:pt x="121" y="262"/>
                  </a:cubicBezTo>
                  <a:cubicBezTo>
                    <a:pt x="125" y="262"/>
                    <a:pt x="809" y="262"/>
                    <a:pt x="809" y="262"/>
                  </a:cubicBezTo>
                  <a:cubicBezTo>
                    <a:pt x="809" y="262"/>
                    <a:pt x="879" y="191"/>
                    <a:pt x="882" y="188"/>
                  </a:cubicBezTo>
                  <a:cubicBezTo>
                    <a:pt x="886" y="188"/>
                    <a:pt x="946" y="188"/>
                    <a:pt x="946" y="188"/>
                  </a:cubicBezTo>
                  <a:cubicBezTo>
                    <a:pt x="1010" y="125"/>
                    <a:pt x="1010" y="125"/>
                    <a:pt x="1010" y="125"/>
                  </a:cubicBezTo>
                  <a:cubicBezTo>
                    <a:pt x="1010" y="113"/>
                    <a:pt x="1010" y="113"/>
                    <a:pt x="1010" y="113"/>
                  </a:cubicBezTo>
                  <a:cubicBezTo>
                    <a:pt x="1023" y="113"/>
                    <a:pt x="1023" y="113"/>
                    <a:pt x="1023" y="113"/>
                  </a:cubicBezTo>
                  <a:cubicBezTo>
                    <a:pt x="1023" y="0"/>
                    <a:pt x="1023" y="0"/>
                    <a:pt x="1023" y="0"/>
                  </a:cubicBezTo>
                  <a:lnTo>
                    <a:pt x="991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71" name="Freeform 572"/>
            <p:cNvSpPr>
              <a:spLocks noEditPoints="1"/>
            </p:cNvSpPr>
            <p:nvPr/>
          </p:nvSpPr>
          <p:spPr bwMode="auto">
            <a:xfrm>
              <a:off x="93424" y="2127272"/>
              <a:ext cx="774082" cy="109269"/>
            </a:xfrm>
            <a:custGeom>
              <a:avLst/>
              <a:gdLst>
                <a:gd name="T0" fmla="*/ 345 w 368"/>
                <a:gd name="T1" fmla="*/ 0 h 47"/>
                <a:gd name="T2" fmla="*/ 322 w 368"/>
                <a:gd name="T3" fmla="*/ 18 h 47"/>
                <a:gd name="T4" fmla="*/ 0 w 368"/>
                <a:gd name="T5" fmla="*/ 18 h 47"/>
                <a:gd name="T6" fmla="*/ 0 w 368"/>
                <a:gd name="T7" fmla="*/ 29 h 47"/>
                <a:gd name="T8" fmla="*/ 322 w 368"/>
                <a:gd name="T9" fmla="*/ 29 h 47"/>
                <a:gd name="T10" fmla="*/ 345 w 368"/>
                <a:gd name="T11" fmla="*/ 47 h 47"/>
                <a:gd name="T12" fmla="*/ 368 w 368"/>
                <a:gd name="T13" fmla="*/ 23 h 47"/>
                <a:gd name="T14" fmla="*/ 345 w 368"/>
                <a:gd name="T15" fmla="*/ 0 h 47"/>
                <a:gd name="T16" fmla="*/ 345 w 368"/>
                <a:gd name="T17" fmla="*/ 33 h 47"/>
                <a:gd name="T18" fmla="*/ 335 w 368"/>
                <a:gd name="T19" fmla="*/ 23 h 47"/>
                <a:gd name="T20" fmla="*/ 345 w 368"/>
                <a:gd name="T21" fmla="*/ 13 h 47"/>
                <a:gd name="T22" fmla="*/ 354 w 368"/>
                <a:gd name="T23" fmla="*/ 23 h 47"/>
                <a:gd name="T24" fmla="*/ 345 w 368"/>
                <a:gd name="T2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8" h="47">
                  <a:moveTo>
                    <a:pt x="345" y="0"/>
                  </a:moveTo>
                  <a:cubicBezTo>
                    <a:pt x="334" y="0"/>
                    <a:pt x="324" y="7"/>
                    <a:pt x="322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22" y="29"/>
                    <a:pt x="322" y="29"/>
                    <a:pt x="322" y="29"/>
                  </a:cubicBezTo>
                  <a:cubicBezTo>
                    <a:pt x="324" y="39"/>
                    <a:pt x="334" y="47"/>
                    <a:pt x="345" y="47"/>
                  </a:cubicBezTo>
                  <a:cubicBezTo>
                    <a:pt x="358" y="47"/>
                    <a:pt x="368" y="36"/>
                    <a:pt x="368" y="23"/>
                  </a:cubicBezTo>
                  <a:cubicBezTo>
                    <a:pt x="368" y="10"/>
                    <a:pt x="358" y="0"/>
                    <a:pt x="345" y="0"/>
                  </a:cubicBezTo>
                  <a:close/>
                  <a:moveTo>
                    <a:pt x="345" y="33"/>
                  </a:moveTo>
                  <a:cubicBezTo>
                    <a:pt x="339" y="33"/>
                    <a:pt x="335" y="28"/>
                    <a:pt x="335" y="23"/>
                  </a:cubicBezTo>
                  <a:cubicBezTo>
                    <a:pt x="335" y="18"/>
                    <a:pt x="339" y="13"/>
                    <a:pt x="345" y="13"/>
                  </a:cubicBezTo>
                  <a:cubicBezTo>
                    <a:pt x="350" y="13"/>
                    <a:pt x="354" y="18"/>
                    <a:pt x="354" y="23"/>
                  </a:cubicBezTo>
                  <a:cubicBezTo>
                    <a:pt x="354" y="28"/>
                    <a:pt x="350" y="33"/>
                    <a:pt x="345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72" name="Freeform 573"/>
            <p:cNvSpPr>
              <a:spLocks noEditPoints="1"/>
            </p:cNvSpPr>
            <p:nvPr/>
          </p:nvSpPr>
          <p:spPr bwMode="auto">
            <a:xfrm>
              <a:off x="93424" y="3791908"/>
              <a:ext cx="2064217" cy="1138961"/>
            </a:xfrm>
            <a:custGeom>
              <a:avLst/>
              <a:gdLst>
                <a:gd name="T0" fmla="*/ 981 w 981"/>
                <a:gd name="T1" fmla="*/ 0 h 489"/>
                <a:gd name="T2" fmla="*/ 844 w 981"/>
                <a:gd name="T3" fmla="*/ 0 h 489"/>
                <a:gd name="T4" fmla="*/ 844 w 981"/>
                <a:gd name="T5" fmla="*/ 275 h 489"/>
                <a:gd name="T6" fmla="*/ 694 w 981"/>
                <a:gd name="T7" fmla="*/ 275 h 489"/>
                <a:gd name="T8" fmla="*/ 694 w 981"/>
                <a:gd name="T9" fmla="*/ 65 h 489"/>
                <a:gd name="T10" fmla="*/ 403 w 981"/>
                <a:gd name="T11" fmla="*/ 65 h 489"/>
                <a:gd name="T12" fmla="*/ 403 w 981"/>
                <a:gd name="T13" fmla="*/ 254 h 489"/>
                <a:gd name="T14" fmla="*/ 385 w 981"/>
                <a:gd name="T15" fmla="*/ 272 h 489"/>
                <a:gd name="T16" fmla="*/ 0 w 981"/>
                <a:gd name="T17" fmla="*/ 272 h 489"/>
                <a:gd name="T18" fmla="*/ 0 w 981"/>
                <a:gd name="T19" fmla="*/ 283 h 489"/>
                <a:gd name="T20" fmla="*/ 385 w 981"/>
                <a:gd name="T21" fmla="*/ 283 h 489"/>
                <a:gd name="T22" fmla="*/ 403 w 981"/>
                <a:gd name="T23" fmla="*/ 300 h 489"/>
                <a:gd name="T24" fmla="*/ 403 w 981"/>
                <a:gd name="T25" fmla="*/ 489 h 489"/>
                <a:gd name="T26" fmla="*/ 981 w 981"/>
                <a:gd name="T27" fmla="*/ 489 h 489"/>
                <a:gd name="T28" fmla="*/ 981 w 981"/>
                <a:gd name="T29" fmla="*/ 0 h 489"/>
                <a:gd name="T30" fmla="*/ 414 w 981"/>
                <a:gd name="T31" fmla="*/ 75 h 489"/>
                <a:gd name="T32" fmla="*/ 683 w 981"/>
                <a:gd name="T33" fmla="*/ 75 h 489"/>
                <a:gd name="T34" fmla="*/ 683 w 981"/>
                <a:gd name="T35" fmla="*/ 286 h 489"/>
                <a:gd name="T36" fmla="*/ 855 w 981"/>
                <a:gd name="T37" fmla="*/ 286 h 489"/>
                <a:gd name="T38" fmla="*/ 855 w 981"/>
                <a:gd name="T39" fmla="*/ 11 h 489"/>
                <a:gd name="T40" fmla="*/ 908 w 981"/>
                <a:gd name="T41" fmla="*/ 11 h 489"/>
                <a:gd name="T42" fmla="*/ 908 w 981"/>
                <a:gd name="T43" fmla="*/ 340 h 489"/>
                <a:gd name="T44" fmla="*/ 634 w 981"/>
                <a:gd name="T45" fmla="*/ 340 h 489"/>
                <a:gd name="T46" fmla="*/ 634 w 981"/>
                <a:gd name="T47" fmla="*/ 272 h 489"/>
                <a:gd name="T48" fmla="*/ 589 w 981"/>
                <a:gd name="T49" fmla="*/ 272 h 489"/>
                <a:gd name="T50" fmla="*/ 589 w 981"/>
                <a:gd name="T51" fmla="*/ 242 h 489"/>
                <a:gd name="T52" fmla="*/ 467 w 981"/>
                <a:gd name="T53" fmla="*/ 242 h 489"/>
                <a:gd name="T54" fmla="*/ 467 w 981"/>
                <a:gd name="T55" fmla="*/ 272 h 489"/>
                <a:gd name="T56" fmla="*/ 431 w 981"/>
                <a:gd name="T57" fmla="*/ 272 h 489"/>
                <a:gd name="T58" fmla="*/ 414 w 981"/>
                <a:gd name="T59" fmla="*/ 255 h 489"/>
                <a:gd name="T60" fmla="*/ 414 w 981"/>
                <a:gd name="T61" fmla="*/ 75 h 489"/>
                <a:gd name="T62" fmla="*/ 398 w 981"/>
                <a:gd name="T63" fmla="*/ 277 h 489"/>
                <a:gd name="T64" fmla="*/ 408 w 981"/>
                <a:gd name="T65" fmla="*/ 268 h 489"/>
                <a:gd name="T66" fmla="*/ 418 w 981"/>
                <a:gd name="T67" fmla="*/ 277 h 489"/>
                <a:gd name="T68" fmla="*/ 408 w 981"/>
                <a:gd name="T69" fmla="*/ 287 h 489"/>
                <a:gd name="T70" fmla="*/ 398 w 981"/>
                <a:gd name="T71" fmla="*/ 277 h 489"/>
                <a:gd name="T72" fmla="*/ 414 w 981"/>
                <a:gd name="T73" fmla="*/ 481 h 489"/>
                <a:gd name="T74" fmla="*/ 414 w 981"/>
                <a:gd name="T75" fmla="*/ 300 h 489"/>
                <a:gd name="T76" fmla="*/ 431 w 981"/>
                <a:gd name="T77" fmla="*/ 283 h 489"/>
                <a:gd name="T78" fmla="*/ 467 w 981"/>
                <a:gd name="T79" fmla="*/ 283 h 489"/>
                <a:gd name="T80" fmla="*/ 467 w 981"/>
                <a:gd name="T81" fmla="*/ 311 h 489"/>
                <a:gd name="T82" fmla="*/ 589 w 981"/>
                <a:gd name="T83" fmla="*/ 311 h 489"/>
                <a:gd name="T84" fmla="*/ 589 w 981"/>
                <a:gd name="T85" fmla="*/ 283 h 489"/>
                <a:gd name="T86" fmla="*/ 623 w 981"/>
                <a:gd name="T87" fmla="*/ 283 h 489"/>
                <a:gd name="T88" fmla="*/ 623 w 981"/>
                <a:gd name="T89" fmla="*/ 351 h 489"/>
                <a:gd name="T90" fmla="*/ 919 w 981"/>
                <a:gd name="T91" fmla="*/ 351 h 489"/>
                <a:gd name="T92" fmla="*/ 919 w 981"/>
                <a:gd name="T93" fmla="*/ 11 h 489"/>
                <a:gd name="T94" fmla="*/ 971 w 981"/>
                <a:gd name="T95" fmla="*/ 11 h 489"/>
                <a:gd name="T96" fmla="*/ 971 w 981"/>
                <a:gd name="T97" fmla="*/ 482 h 489"/>
                <a:gd name="T98" fmla="*/ 414 w 981"/>
                <a:gd name="T99" fmla="*/ 481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81" h="489">
                  <a:moveTo>
                    <a:pt x="981" y="0"/>
                  </a:moveTo>
                  <a:cubicBezTo>
                    <a:pt x="844" y="0"/>
                    <a:pt x="844" y="0"/>
                    <a:pt x="844" y="0"/>
                  </a:cubicBezTo>
                  <a:cubicBezTo>
                    <a:pt x="844" y="0"/>
                    <a:pt x="844" y="265"/>
                    <a:pt x="844" y="275"/>
                  </a:cubicBezTo>
                  <a:cubicBezTo>
                    <a:pt x="834" y="275"/>
                    <a:pt x="704" y="275"/>
                    <a:pt x="694" y="275"/>
                  </a:cubicBezTo>
                  <a:cubicBezTo>
                    <a:pt x="694" y="265"/>
                    <a:pt x="694" y="65"/>
                    <a:pt x="694" y="65"/>
                  </a:cubicBezTo>
                  <a:cubicBezTo>
                    <a:pt x="403" y="65"/>
                    <a:pt x="403" y="65"/>
                    <a:pt x="403" y="65"/>
                  </a:cubicBezTo>
                  <a:cubicBezTo>
                    <a:pt x="403" y="254"/>
                    <a:pt x="403" y="254"/>
                    <a:pt x="403" y="254"/>
                  </a:cubicBezTo>
                  <a:cubicBezTo>
                    <a:pt x="394" y="256"/>
                    <a:pt x="387" y="263"/>
                    <a:pt x="385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7" y="292"/>
                    <a:pt x="394" y="298"/>
                    <a:pt x="403" y="300"/>
                  </a:cubicBezTo>
                  <a:cubicBezTo>
                    <a:pt x="403" y="489"/>
                    <a:pt x="403" y="489"/>
                    <a:pt x="403" y="489"/>
                  </a:cubicBezTo>
                  <a:cubicBezTo>
                    <a:pt x="981" y="489"/>
                    <a:pt x="981" y="489"/>
                    <a:pt x="981" y="489"/>
                  </a:cubicBezTo>
                  <a:lnTo>
                    <a:pt x="981" y="0"/>
                  </a:lnTo>
                  <a:close/>
                  <a:moveTo>
                    <a:pt x="414" y="75"/>
                  </a:moveTo>
                  <a:cubicBezTo>
                    <a:pt x="424" y="75"/>
                    <a:pt x="673" y="75"/>
                    <a:pt x="683" y="75"/>
                  </a:cubicBezTo>
                  <a:cubicBezTo>
                    <a:pt x="683" y="86"/>
                    <a:pt x="683" y="286"/>
                    <a:pt x="683" y="286"/>
                  </a:cubicBezTo>
                  <a:cubicBezTo>
                    <a:pt x="855" y="286"/>
                    <a:pt x="855" y="286"/>
                    <a:pt x="855" y="286"/>
                  </a:cubicBezTo>
                  <a:cubicBezTo>
                    <a:pt x="855" y="286"/>
                    <a:pt x="855" y="21"/>
                    <a:pt x="855" y="11"/>
                  </a:cubicBezTo>
                  <a:cubicBezTo>
                    <a:pt x="859" y="11"/>
                    <a:pt x="883" y="11"/>
                    <a:pt x="908" y="11"/>
                  </a:cubicBezTo>
                  <a:cubicBezTo>
                    <a:pt x="908" y="46"/>
                    <a:pt x="908" y="330"/>
                    <a:pt x="908" y="340"/>
                  </a:cubicBezTo>
                  <a:cubicBezTo>
                    <a:pt x="897" y="340"/>
                    <a:pt x="644" y="340"/>
                    <a:pt x="634" y="340"/>
                  </a:cubicBezTo>
                  <a:cubicBezTo>
                    <a:pt x="634" y="331"/>
                    <a:pt x="634" y="272"/>
                    <a:pt x="634" y="272"/>
                  </a:cubicBezTo>
                  <a:cubicBezTo>
                    <a:pt x="589" y="272"/>
                    <a:pt x="589" y="272"/>
                    <a:pt x="589" y="272"/>
                  </a:cubicBezTo>
                  <a:cubicBezTo>
                    <a:pt x="589" y="242"/>
                    <a:pt x="589" y="242"/>
                    <a:pt x="589" y="242"/>
                  </a:cubicBezTo>
                  <a:cubicBezTo>
                    <a:pt x="467" y="242"/>
                    <a:pt x="467" y="242"/>
                    <a:pt x="467" y="242"/>
                  </a:cubicBezTo>
                  <a:cubicBezTo>
                    <a:pt x="467" y="272"/>
                    <a:pt x="467" y="272"/>
                    <a:pt x="467" y="272"/>
                  </a:cubicBezTo>
                  <a:cubicBezTo>
                    <a:pt x="431" y="272"/>
                    <a:pt x="431" y="272"/>
                    <a:pt x="431" y="272"/>
                  </a:cubicBezTo>
                  <a:cubicBezTo>
                    <a:pt x="429" y="264"/>
                    <a:pt x="422" y="257"/>
                    <a:pt x="414" y="255"/>
                  </a:cubicBezTo>
                  <a:cubicBezTo>
                    <a:pt x="414" y="223"/>
                    <a:pt x="414" y="85"/>
                    <a:pt x="414" y="75"/>
                  </a:cubicBezTo>
                  <a:close/>
                  <a:moveTo>
                    <a:pt x="398" y="277"/>
                  </a:moveTo>
                  <a:cubicBezTo>
                    <a:pt x="398" y="272"/>
                    <a:pt x="403" y="268"/>
                    <a:pt x="408" y="268"/>
                  </a:cubicBezTo>
                  <a:cubicBezTo>
                    <a:pt x="413" y="268"/>
                    <a:pt x="418" y="272"/>
                    <a:pt x="418" y="277"/>
                  </a:cubicBezTo>
                  <a:cubicBezTo>
                    <a:pt x="418" y="283"/>
                    <a:pt x="413" y="287"/>
                    <a:pt x="408" y="287"/>
                  </a:cubicBezTo>
                  <a:cubicBezTo>
                    <a:pt x="403" y="287"/>
                    <a:pt x="398" y="283"/>
                    <a:pt x="398" y="277"/>
                  </a:cubicBezTo>
                  <a:close/>
                  <a:moveTo>
                    <a:pt x="414" y="481"/>
                  </a:moveTo>
                  <a:cubicBezTo>
                    <a:pt x="414" y="472"/>
                    <a:pt x="414" y="328"/>
                    <a:pt x="414" y="300"/>
                  </a:cubicBezTo>
                  <a:cubicBezTo>
                    <a:pt x="422" y="298"/>
                    <a:pt x="429" y="291"/>
                    <a:pt x="431" y="283"/>
                  </a:cubicBezTo>
                  <a:cubicBezTo>
                    <a:pt x="436" y="283"/>
                    <a:pt x="449" y="283"/>
                    <a:pt x="467" y="283"/>
                  </a:cubicBezTo>
                  <a:cubicBezTo>
                    <a:pt x="467" y="311"/>
                    <a:pt x="467" y="311"/>
                    <a:pt x="467" y="311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283"/>
                    <a:pt x="589" y="283"/>
                    <a:pt x="589" y="283"/>
                  </a:cubicBezTo>
                  <a:cubicBezTo>
                    <a:pt x="607" y="283"/>
                    <a:pt x="620" y="283"/>
                    <a:pt x="623" y="283"/>
                  </a:cubicBezTo>
                  <a:cubicBezTo>
                    <a:pt x="623" y="292"/>
                    <a:pt x="623" y="351"/>
                    <a:pt x="623" y="351"/>
                  </a:cubicBezTo>
                  <a:cubicBezTo>
                    <a:pt x="919" y="351"/>
                    <a:pt x="919" y="351"/>
                    <a:pt x="919" y="351"/>
                  </a:cubicBezTo>
                  <a:cubicBezTo>
                    <a:pt x="919" y="11"/>
                    <a:pt x="919" y="11"/>
                    <a:pt x="919" y="11"/>
                  </a:cubicBezTo>
                  <a:cubicBezTo>
                    <a:pt x="943" y="11"/>
                    <a:pt x="966" y="11"/>
                    <a:pt x="971" y="11"/>
                  </a:cubicBezTo>
                  <a:cubicBezTo>
                    <a:pt x="971" y="21"/>
                    <a:pt x="971" y="472"/>
                    <a:pt x="971" y="482"/>
                  </a:cubicBezTo>
                  <a:cubicBezTo>
                    <a:pt x="960" y="482"/>
                    <a:pt x="425" y="481"/>
                    <a:pt x="414" y="48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73" name="Freeform 574"/>
            <p:cNvSpPr>
              <a:spLocks/>
            </p:cNvSpPr>
            <p:nvPr/>
          </p:nvSpPr>
          <p:spPr bwMode="auto">
            <a:xfrm>
              <a:off x="1075707" y="3892318"/>
              <a:ext cx="913772" cy="649710"/>
            </a:xfrm>
            <a:custGeom>
              <a:avLst/>
              <a:gdLst>
                <a:gd name="T0" fmla="*/ 198 w 434"/>
                <a:gd name="T1" fmla="*/ 94 h 279"/>
                <a:gd name="T2" fmla="*/ 122 w 434"/>
                <a:gd name="T3" fmla="*/ 94 h 279"/>
                <a:gd name="T4" fmla="*/ 122 w 434"/>
                <a:gd name="T5" fmla="*/ 62 h 279"/>
                <a:gd name="T6" fmla="*/ 0 w 434"/>
                <a:gd name="T7" fmla="*/ 62 h 279"/>
                <a:gd name="T8" fmla="*/ 0 w 434"/>
                <a:gd name="T9" fmla="*/ 131 h 279"/>
                <a:gd name="T10" fmla="*/ 122 w 434"/>
                <a:gd name="T11" fmla="*/ 131 h 279"/>
                <a:gd name="T12" fmla="*/ 122 w 434"/>
                <a:gd name="T13" fmla="*/ 105 h 279"/>
                <a:gd name="T14" fmla="*/ 187 w 434"/>
                <a:gd name="T15" fmla="*/ 105 h 279"/>
                <a:gd name="T16" fmla="*/ 187 w 434"/>
                <a:gd name="T17" fmla="*/ 279 h 279"/>
                <a:gd name="T18" fmla="*/ 421 w 434"/>
                <a:gd name="T19" fmla="*/ 279 h 279"/>
                <a:gd name="T20" fmla="*/ 421 w 434"/>
                <a:gd name="T21" fmla="*/ 113 h 279"/>
                <a:gd name="T22" fmla="*/ 434 w 434"/>
                <a:gd name="T23" fmla="*/ 113 h 279"/>
                <a:gd name="T24" fmla="*/ 434 w 434"/>
                <a:gd name="T25" fmla="*/ 0 h 279"/>
                <a:gd name="T26" fmla="*/ 397 w 434"/>
                <a:gd name="T27" fmla="*/ 0 h 279"/>
                <a:gd name="T28" fmla="*/ 397 w 434"/>
                <a:gd name="T29" fmla="*/ 113 h 279"/>
                <a:gd name="T30" fmla="*/ 410 w 434"/>
                <a:gd name="T31" fmla="*/ 113 h 279"/>
                <a:gd name="T32" fmla="*/ 410 w 434"/>
                <a:gd name="T33" fmla="*/ 268 h 279"/>
                <a:gd name="T34" fmla="*/ 198 w 434"/>
                <a:gd name="T35" fmla="*/ 268 h 279"/>
                <a:gd name="T36" fmla="*/ 198 w 434"/>
                <a:gd name="T37" fmla="*/ 9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4" h="279">
                  <a:moveTo>
                    <a:pt x="198" y="94"/>
                  </a:moveTo>
                  <a:cubicBezTo>
                    <a:pt x="122" y="94"/>
                    <a:pt x="122" y="94"/>
                    <a:pt x="122" y="94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37" y="105"/>
                    <a:pt x="180" y="105"/>
                    <a:pt x="187" y="105"/>
                  </a:cubicBezTo>
                  <a:cubicBezTo>
                    <a:pt x="187" y="115"/>
                    <a:pt x="187" y="279"/>
                    <a:pt x="187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113"/>
                    <a:pt x="421" y="113"/>
                    <a:pt x="421" y="113"/>
                  </a:cubicBezTo>
                  <a:cubicBezTo>
                    <a:pt x="434" y="113"/>
                    <a:pt x="434" y="113"/>
                    <a:pt x="434" y="113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97" y="113"/>
                    <a:pt x="397" y="113"/>
                    <a:pt x="397" y="113"/>
                  </a:cubicBezTo>
                  <a:cubicBezTo>
                    <a:pt x="410" y="113"/>
                    <a:pt x="410" y="113"/>
                    <a:pt x="410" y="113"/>
                  </a:cubicBezTo>
                  <a:cubicBezTo>
                    <a:pt x="410" y="150"/>
                    <a:pt x="410" y="260"/>
                    <a:pt x="410" y="268"/>
                  </a:cubicBezTo>
                  <a:cubicBezTo>
                    <a:pt x="400" y="268"/>
                    <a:pt x="209" y="268"/>
                    <a:pt x="198" y="268"/>
                  </a:cubicBezTo>
                  <a:cubicBezTo>
                    <a:pt x="198" y="258"/>
                    <a:pt x="198" y="94"/>
                    <a:pt x="198" y="9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74" name="Freeform 575"/>
            <p:cNvSpPr>
              <a:spLocks noEditPoints="1"/>
            </p:cNvSpPr>
            <p:nvPr/>
          </p:nvSpPr>
          <p:spPr bwMode="auto">
            <a:xfrm>
              <a:off x="2171878" y="3582229"/>
              <a:ext cx="548976" cy="572926"/>
            </a:xfrm>
            <a:custGeom>
              <a:avLst/>
              <a:gdLst>
                <a:gd name="T0" fmla="*/ 76 w 261"/>
                <a:gd name="T1" fmla="*/ 28 h 246"/>
                <a:gd name="T2" fmla="*/ 214 w 261"/>
                <a:gd name="T3" fmla="*/ 28 h 246"/>
                <a:gd name="T4" fmla="*/ 237 w 261"/>
                <a:gd name="T5" fmla="*/ 47 h 246"/>
                <a:gd name="T6" fmla="*/ 261 w 261"/>
                <a:gd name="T7" fmla="*/ 23 h 246"/>
                <a:gd name="T8" fmla="*/ 237 w 261"/>
                <a:gd name="T9" fmla="*/ 0 h 246"/>
                <a:gd name="T10" fmla="*/ 215 w 261"/>
                <a:gd name="T11" fmla="*/ 17 h 246"/>
                <a:gd name="T12" fmla="*/ 72 w 261"/>
                <a:gd name="T13" fmla="*/ 17 h 246"/>
                <a:gd name="T14" fmla="*/ 14 w 261"/>
                <a:gd name="T15" fmla="*/ 80 h 246"/>
                <a:gd name="T16" fmla="*/ 14 w 261"/>
                <a:gd name="T17" fmla="*/ 133 h 246"/>
                <a:gd name="T18" fmla="*/ 0 w 261"/>
                <a:gd name="T19" fmla="*/ 133 h 246"/>
                <a:gd name="T20" fmla="*/ 0 w 261"/>
                <a:gd name="T21" fmla="*/ 246 h 246"/>
                <a:gd name="T22" fmla="*/ 37 w 261"/>
                <a:gd name="T23" fmla="*/ 246 h 246"/>
                <a:gd name="T24" fmla="*/ 37 w 261"/>
                <a:gd name="T25" fmla="*/ 133 h 246"/>
                <a:gd name="T26" fmla="*/ 24 w 261"/>
                <a:gd name="T27" fmla="*/ 133 h 246"/>
                <a:gd name="T28" fmla="*/ 24 w 261"/>
                <a:gd name="T29" fmla="*/ 84 h 246"/>
                <a:gd name="T30" fmla="*/ 76 w 261"/>
                <a:gd name="T31" fmla="*/ 28 h 246"/>
                <a:gd name="T32" fmla="*/ 237 w 261"/>
                <a:gd name="T33" fmla="*/ 14 h 246"/>
                <a:gd name="T34" fmla="*/ 247 w 261"/>
                <a:gd name="T35" fmla="*/ 23 h 246"/>
                <a:gd name="T36" fmla="*/ 237 w 261"/>
                <a:gd name="T37" fmla="*/ 33 h 246"/>
                <a:gd name="T38" fmla="*/ 227 w 261"/>
                <a:gd name="T39" fmla="*/ 23 h 246"/>
                <a:gd name="T40" fmla="*/ 237 w 261"/>
                <a:gd name="T41" fmla="*/ 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1" h="246">
                  <a:moveTo>
                    <a:pt x="76" y="28"/>
                  </a:moveTo>
                  <a:cubicBezTo>
                    <a:pt x="81" y="28"/>
                    <a:pt x="193" y="28"/>
                    <a:pt x="214" y="28"/>
                  </a:cubicBezTo>
                  <a:cubicBezTo>
                    <a:pt x="216" y="39"/>
                    <a:pt x="226" y="47"/>
                    <a:pt x="237" y="47"/>
                  </a:cubicBezTo>
                  <a:cubicBezTo>
                    <a:pt x="250" y="47"/>
                    <a:pt x="261" y="36"/>
                    <a:pt x="261" y="23"/>
                  </a:cubicBezTo>
                  <a:cubicBezTo>
                    <a:pt x="261" y="10"/>
                    <a:pt x="250" y="0"/>
                    <a:pt x="237" y="0"/>
                  </a:cubicBezTo>
                  <a:cubicBezTo>
                    <a:pt x="226" y="0"/>
                    <a:pt x="217" y="7"/>
                    <a:pt x="215" y="17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133"/>
                    <a:pt x="14" y="133"/>
                    <a:pt x="14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37" y="246"/>
                    <a:pt x="37" y="246"/>
                    <a:pt x="37" y="246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24" y="118"/>
                    <a:pt x="24" y="87"/>
                    <a:pt x="24" y="84"/>
                  </a:cubicBezTo>
                  <a:cubicBezTo>
                    <a:pt x="27" y="81"/>
                    <a:pt x="73" y="31"/>
                    <a:pt x="76" y="28"/>
                  </a:cubicBezTo>
                  <a:close/>
                  <a:moveTo>
                    <a:pt x="237" y="14"/>
                  </a:moveTo>
                  <a:cubicBezTo>
                    <a:pt x="242" y="14"/>
                    <a:pt x="247" y="18"/>
                    <a:pt x="247" y="23"/>
                  </a:cubicBezTo>
                  <a:cubicBezTo>
                    <a:pt x="247" y="29"/>
                    <a:pt x="242" y="33"/>
                    <a:pt x="237" y="33"/>
                  </a:cubicBezTo>
                  <a:cubicBezTo>
                    <a:pt x="232" y="33"/>
                    <a:pt x="227" y="29"/>
                    <a:pt x="227" y="23"/>
                  </a:cubicBezTo>
                  <a:cubicBezTo>
                    <a:pt x="227" y="18"/>
                    <a:pt x="232" y="14"/>
                    <a:pt x="237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75" name="Freeform 576"/>
            <p:cNvSpPr>
              <a:spLocks noEditPoints="1"/>
            </p:cNvSpPr>
            <p:nvPr/>
          </p:nvSpPr>
          <p:spPr bwMode="auto">
            <a:xfrm>
              <a:off x="2447700" y="3892318"/>
              <a:ext cx="871064" cy="602459"/>
            </a:xfrm>
            <a:custGeom>
              <a:avLst/>
              <a:gdLst>
                <a:gd name="T0" fmla="*/ 107 w 414"/>
                <a:gd name="T1" fmla="*/ 243 h 259"/>
                <a:gd name="T2" fmla="*/ 368 w 414"/>
                <a:gd name="T3" fmla="*/ 243 h 259"/>
                <a:gd name="T4" fmla="*/ 390 w 414"/>
                <a:gd name="T5" fmla="*/ 259 h 259"/>
                <a:gd name="T6" fmla="*/ 414 w 414"/>
                <a:gd name="T7" fmla="*/ 236 h 259"/>
                <a:gd name="T8" fmla="*/ 390 w 414"/>
                <a:gd name="T9" fmla="*/ 212 h 259"/>
                <a:gd name="T10" fmla="*/ 367 w 414"/>
                <a:gd name="T11" fmla="*/ 232 h 259"/>
                <a:gd name="T12" fmla="*/ 112 w 414"/>
                <a:gd name="T13" fmla="*/ 232 h 259"/>
                <a:gd name="T14" fmla="*/ 22 w 414"/>
                <a:gd name="T15" fmla="*/ 143 h 259"/>
                <a:gd name="T16" fmla="*/ 22 w 414"/>
                <a:gd name="T17" fmla="*/ 113 h 259"/>
                <a:gd name="T18" fmla="*/ 37 w 414"/>
                <a:gd name="T19" fmla="*/ 113 h 259"/>
                <a:gd name="T20" fmla="*/ 37 w 414"/>
                <a:gd name="T21" fmla="*/ 0 h 259"/>
                <a:gd name="T22" fmla="*/ 0 w 414"/>
                <a:gd name="T23" fmla="*/ 0 h 259"/>
                <a:gd name="T24" fmla="*/ 0 w 414"/>
                <a:gd name="T25" fmla="*/ 113 h 259"/>
                <a:gd name="T26" fmla="*/ 11 w 414"/>
                <a:gd name="T27" fmla="*/ 113 h 259"/>
                <a:gd name="T28" fmla="*/ 11 w 414"/>
                <a:gd name="T29" fmla="*/ 148 h 259"/>
                <a:gd name="T30" fmla="*/ 107 w 414"/>
                <a:gd name="T31" fmla="*/ 243 h 259"/>
                <a:gd name="T32" fmla="*/ 390 w 414"/>
                <a:gd name="T33" fmla="*/ 226 h 259"/>
                <a:gd name="T34" fmla="*/ 400 w 414"/>
                <a:gd name="T35" fmla="*/ 236 h 259"/>
                <a:gd name="T36" fmla="*/ 390 w 414"/>
                <a:gd name="T37" fmla="*/ 245 h 259"/>
                <a:gd name="T38" fmla="*/ 381 w 414"/>
                <a:gd name="T39" fmla="*/ 236 h 259"/>
                <a:gd name="T40" fmla="*/ 390 w 414"/>
                <a:gd name="T41" fmla="*/ 22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4" h="259">
                  <a:moveTo>
                    <a:pt x="107" y="243"/>
                  </a:moveTo>
                  <a:cubicBezTo>
                    <a:pt x="368" y="243"/>
                    <a:pt x="368" y="243"/>
                    <a:pt x="368" y="243"/>
                  </a:cubicBezTo>
                  <a:cubicBezTo>
                    <a:pt x="371" y="253"/>
                    <a:pt x="380" y="259"/>
                    <a:pt x="390" y="259"/>
                  </a:cubicBezTo>
                  <a:cubicBezTo>
                    <a:pt x="403" y="259"/>
                    <a:pt x="414" y="249"/>
                    <a:pt x="414" y="236"/>
                  </a:cubicBezTo>
                  <a:cubicBezTo>
                    <a:pt x="414" y="223"/>
                    <a:pt x="403" y="212"/>
                    <a:pt x="390" y="212"/>
                  </a:cubicBezTo>
                  <a:cubicBezTo>
                    <a:pt x="378" y="212"/>
                    <a:pt x="369" y="221"/>
                    <a:pt x="367" y="232"/>
                  </a:cubicBezTo>
                  <a:cubicBezTo>
                    <a:pt x="329" y="232"/>
                    <a:pt x="116" y="232"/>
                    <a:pt x="112" y="232"/>
                  </a:cubicBezTo>
                  <a:cubicBezTo>
                    <a:pt x="109" y="229"/>
                    <a:pt x="25" y="146"/>
                    <a:pt x="22" y="143"/>
                  </a:cubicBezTo>
                  <a:cubicBezTo>
                    <a:pt x="22" y="140"/>
                    <a:pt x="22" y="122"/>
                    <a:pt x="22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1" y="148"/>
                    <a:pt x="11" y="148"/>
                    <a:pt x="11" y="148"/>
                  </a:cubicBezTo>
                  <a:lnTo>
                    <a:pt x="107" y="243"/>
                  </a:lnTo>
                  <a:close/>
                  <a:moveTo>
                    <a:pt x="390" y="226"/>
                  </a:moveTo>
                  <a:cubicBezTo>
                    <a:pt x="396" y="226"/>
                    <a:pt x="400" y="230"/>
                    <a:pt x="400" y="236"/>
                  </a:cubicBezTo>
                  <a:cubicBezTo>
                    <a:pt x="400" y="241"/>
                    <a:pt x="396" y="245"/>
                    <a:pt x="390" y="245"/>
                  </a:cubicBezTo>
                  <a:cubicBezTo>
                    <a:pt x="385" y="245"/>
                    <a:pt x="381" y="241"/>
                    <a:pt x="381" y="236"/>
                  </a:cubicBezTo>
                  <a:cubicBezTo>
                    <a:pt x="381" y="230"/>
                    <a:pt x="385" y="226"/>
                    <a:pt x="390" y="226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76" name="Freeform 577"/>
            <p:cNvSpPr>
              <a:spLocks/>
            </p:cNvSpPr>
            <p:nvPr/>
          </p:nvSpPr>
          <p:spPr bwMode="auto">
            <a:xfrm>
              <a:off x="3087429" y="3389286"/>
              <a:ext cx="1062359" cy="605411"/>
            </a:xfrm>
            <a:custGeom>
              <a:avLst/>
              <a:gdLst>
                <a:gd name="T0" fmla="*/ 152 w 505"/>
                <a:gd name="T1" fmla="*/ 29 h 260"/>
                <a:gd name="T2" fmla="*/ 100 w 505"/>
                <a:gd name="T3" fmla="*/ 29 h 260"/>
                <a:gd name="T4" fmla="*/ 100 w 505"/>
                <a:gd name="T5" fmla="*/ 18 h 260"/>
                <a:gd name="T6" fmla="*/ 0 w 505"/>
                <a:gd name="T7" fmla="*/ 18 h 260"/>
                <a:gd name="T8" fmla="*/ 0 w 505"/>
                <a:gd name="T9" fmla="*/ 52 h 260"/>
                <a:gd name="T10" fmla="*/ 100 w 505"/>
                <a:gd name="T11" fmla="*/ 52 h 260"/>
                <a:gd name="T12" fmla="*/ 100 w 505"/>
                <a:gd name="T13" fmla="*/ 40 h 260"/>
                <a:gd name="T14" fmla="*/ 157 w 505"/>
                <a:gd name="T15" fmla="*/ 40 h 260"/>
                <a:gd name="T16" fmla="*/ 186 w 505"/>
                <a:gd name="T17" fmla="*/ 11 h 260"/>
                <a:gd name="T18" fmla="*/ 494 w 505"/>
                <a:gd name="T19" fmla="*/ 11 h 260"/>
                <a:gd name="T20" fmla="*/ 494 w 505"/>
                <a:gd name="T21" fmla="*/ 144 h 260"/>
                <a:gd name="T22" fmla="*/ 398 w 505"/>
                <a:gd name="T23" fmla="*/ 240 h 260"/>
                <a:gd name="T24" fmla="*/ 393 w 505"/>
                <a:gd name="T25" fmla="*/ 240 h 260"/>
                <a:gd name="T26" fmla="*/ 393 w 505"/>
                <a:gd name="T27" fmla="*/ 226 h 260"/>
                <a:gd name="T28" fmla="*/ 293 w 505"/>
                <a:gd name="T29" fmla="*/ 226 h 260"/>
                <a:gd name="T30" fmla="*/ 293 w 505"/>
                <a:gd name="T31" fmla="*/ 260 h 260"/>
                <a:gd name="T32" fmla="*/ 393 w 505"/>
                <a:gd name="T33" fmla="*/ 260 h 260"/>
                <a:gd name="T34" fmla="*/ 393 w 505"/>
                <a:gd name="T35" fmla="*/ 251 h 260"/>
                <a:gd name="T36" fmla="*/ 402 w 505"/>
                <a:gd name="T37" fmla="*/ 251 h 260"/>
                <a:gd name="T38" fmla="*/ 505 w 505"/>
                <a:gd name="T39" fmla="*/ 148 h 260"/>
                <a:gd name="T40" fmla="*/ 505 w 505"/>
                <a:gd name="T41" fmla="*/ 0 h 260"/>
                <a:gd name="T42" fmla="*/ 181 w 505"/>
                <a:gd name="T43" fmla="*/ 0 h 260"/>
                <a:gd name="T44" fmla="*/ 152 w 505"/>
                <a:gd name="T45" fmla="*/ 2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5" h="260">
                  <a:moveTo>
                    <a:pt x="152" y="29"/>
                  </a:moveTo>
                  <a:cubicBezTo>
                    <a:pt x="149" y="29"/>
                    <a:pt x="113" y="29"/>
                    <a:pt x="100" y="29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40"/>
                    <a:pt x="183" y="14"/>
                    <a:pt x="186" y="11"/>
                  </a:cubicBezTo>
                  <a:cubicBezTo>
                    <a:pt x="190" y="11"/>
                    <a:pt x="484" y="11"/>
                    <a:pt x="494" y="11"/>
                  </a:cubicBezTo>
                  <a:cubicBezTo>
                    <a:pt x="494" y="21"/>
                    <a:pt x="494" y="139"/>
                    <a:pt x="494" y="144"/>
                  </a:cubicBezTo>
                  <a:cubicBezTo>
                    <a:pt x="491" y="147"/>
                    <a:pt x="401" y="237"/>
                    <a:pt x="398" y="240"/>
                  </a:cubicBezTo>
                  <a:cubicBezTo>
                    <a:pt x="397" y="240"/>
                    <a:pt x="395" y="240"/>
                    <a:pt x="393" y="240"/>
                  </a:cubicBezTo>
                  <a:cubicBezTo>
                    <a:pt x="393" y="226"/>
                    <a:pt x="393" y="226"/>
                    <a:pt x="393" y="226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3" y="260"/>
                    <a:pt x="293" y="260"/>
                    <a:pt x="293" y="260"/>
                  </a:cubicBezTo>
                  <a:cubicBezTo>
                    <a:pt x="393" y="260"/>
                    <a:pt x="393" y="260"/>
                    <a:pt x="393" y="260"/>
                  </a:cubicBezTo>
                  <a:cubicBezTo>
                    <a:pt x="393" y="251"/>
                    <a:pt x="393" y="251"/>
                    <a:pt x="393" y="251"/>
                  </a:cubicBezTo>
                  <a:cubicBezTo>
                    <a:pt x="402" y="251"/>
                    <a:pt x="402" y="251"/>
                    <a:pt x="402" y="251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5" y="0"/>
                    <a:pt x="505" y="0"/>
                    <a:pt x="505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0"/>
                    <a:pt x="155" y="26"/>
                    <a:pt x="152" y="29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77" name="Freeform 578"/>
            <p:cNvSpPr>
              <a:spLocks noEditPoints="1"/>
            </p:cNvSpPr>
            <p:nvPr/>
          </p:nvSpPr>
          <p:spPr bwMode="auto">
            <a:xfrm>
              <a:off x="93424" y="3256390"/>
              <a:ext cx="1097950" cy="146677"/>
            </a:xfrm>
            <a:custGeom>
              <a:avLst/>
              <a:gdLst>
                <a:gd name="T0" fmla="*/ 499 w 522"/>
                <a:gd name="T1" fmla="*/ 0 h 63"/>
                <a:gd name="T2" fmla="*/ 475 w 522"/>
                <a:gd name="T3" fmla="*/ 23 h 63"/>
                <a:gd name="T4" fmla="*/ 479 w 522"/>
                <a:gd name="T5" fmla="*/ 37 h 63"/>
                <a:gd name="T6" fmla="*/ 464 w 522"/>
                <a:gd name="T7" fmla="*/ 52 h 63"/>
                <a:gd name="T8" fmla="*/ 0 w 522"/>
                <a:gd name="T9" fmla="*/ 52 h 63"/>
                <a:gd name="T10" fmla="*/ 0 w 522"/>
                <a:gd name="T11" fmla="*/ 63 h 63"/>
                <a:gd name="T12" fmla="*/ 468 w 522"/>
                <a:gd name="T13" fmla="*/ 63 h 63"/>
                <a:gd name="T14" fmla="*/ 487 w 522"/>
                <a:gd name="T15" fmla="*/ 44 h 63"/>
                <a:gd name="T16" fmla="*/ 499 w 522"/>
                <a:gd name="T17" fmla="*/ 47 h 63"/>
                <a:gd name="T18" fmla="*/ 522 w 522"/>
                <a:gd name="T19" fmla="*/ 23 h 63"/>
                <a:gd name="T20" fmla="*/ 499 w 522"/>
                <a:gd name="T21" fmla="*/ 0 h 63"/>
                <a:gd name="T22" fmla="*/ 499 w 522"/>
                <a:gd name="T23" fmla="*/ 33 h 63"/>
                <a:gd name="T24" fmla="*/ 489 w 522"/>
                <a:gd name="T25" fmla="*/ 23 h 63"/>
                <a:gd name="T26" fmla="*/ 499 w 522"/>
                <a:gd name="T27" fmla="*/ 14 h 63"/>
                <a:gd name="T28" fmla="*/ 508 w 522"/>
                <a:gd name="T29" fmla="*/ 23 h 63"/>
                <a:gd name="T30" fmla="*/ 499 w 522"/>
                <a:gd name="T3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2" h="63">
                  <a:moveTo>
                    <a:pt x="499" y="0"/>
                  </a:moveTo>
                  <a:cubicBezTo>
                    <a:pt x="486" y="0"/>
                    <a:pt x="475" y="10"/>
                    <a:pt x="475" y="23"/>
                  </a:cubicBezTo>
                  <a:cubicBezTo>
                    <a:pt x="475" y="28"/>
                    <a:pt x="477" y="33"/>
                    <a:pt x="479" y="37"/>
                  </a:cubicBezTo>
                  <a:cubicBezTo>
                    <a:pt x="474" y="42"/>
                    <a:pt x="465" y="50"/>
                    <a:pt x="464" y="52"/>
                  </a:cubicBezTo>
                  <a:cubicBezTo>
                    <a:pt x="459" y="52"/>
                    <a:pt x="75" y="52"/>
                    <a:pt x="0" y="5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68" y="63"/>
                    <a:pt x="468" y="63"/>
                    <a:pt x="468" y="63"/>
                  </a:cubicBezTo>
                  <a:cubicBezTo>
                    <a:pt x="487" y="44"/>
                    <a:pt x="487" y="44"/>
                    <a:pt x="487" y="44"/>
                  </a:cubicBezTo>
                  <a:cubicBezTo>
                    <a:pt x="491" y="46"/>
                    <a:pt x="495" y="47"/>
                    <a:pt x="499" y="47"/>
                  </a:cubicBezTo>
                  <a:cubicBezTo>
                    <a:pt x="512" y="47"/>
                    <a:pt x="522" y="36"/>
                    <a:pt x="522" y="23"/>
                  </a:cubicBezTo>
                  <a:cubicBezTo>
                    <a:pt x="522" y="10"/>
                    <a:pt x="512" y="0"/>
                    <a:pt x="499" y="0"/>
                  </a:cubicBezTo>
                  <a:close/>
                  <a:moveTo>
                    <a:pt x="499" y="33"/>
                  </a:moveTo>
                  <a:cubicBezTo>
                    <a:pt x="493" y="33"/>
                    <a:pt x="489" y="29"/>
                    <a:pt x="489" y="23"/>
                  </a:cubicBezTo>
                  <a:cubicBezTo>
                    <a:pt x="489" y="18"/>
                    <a:pt x="493" y="14"/>
                    <a:pt x="499" y="14"/>
                  </a:cubicBezTo>
                  <a:cubicBezTo>
                    <a:pt x="504" y="14"/>
                    <a:pt x="508" y="18"/>
                    <a:pt x="508" y="23"/>
                  </a:cubicBezTo>
                  <a:cubicBezTo>
                    <a:pt x="508" y="29"/>
                    <a:pt x="504" y="33"/>
                    <a:pt x="499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78" name="Rectangle 579"/>
            <p:cNvSpPr>
              <a:spLocks noChangeArrowheads="1"/>
            </p:cNvSpPr>
            <p:nvPr/>
          </p:nvSpPr>
          <p:spPr bwMode="auto">
            <a:xfrm>
              <a:off x="93424" y="3785018"/>
              <a:ext cx="55164" cy="174241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79" name="Rectangle 580"/>
            <p:cNvSpPr>
              <a:spLocks noChangeArrowheads="1"/>
            </p:cNvSpPr>
            <p:nvPr/>
          </p:nvSpPr>
          <p:spPr bwMode="auto">
            <a:xfrm>
              <a:off x="93424" y="3459178"/>
              <a:ext cx="55164" cy="190976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80" name="Rectangle 581"/>
            <p:cNvSpPr>
              <a:spLocks noChangeArrowheads="1"/>
            </p:cNvSpPr>
            <p:nvPr/>
          </p:nvSpPr>
          <p:spPr bwMode="auto">
            <a:xfrm>
              <a:off x="93424" y="3135307"/>
              <a:ext cx="52495" cy="182115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81" name="Freeform 582"/>
            <p:cNvSpPr>
              <a:spLocks noEditPoints="1"/>
            </p:cNvSpPr>
            <p:nvPr/>
          </p:nvSpPr>
          <p:spPr bwMode="auto">
            <a:xfrm>
              <a:off x="93424" y="2804547"/>
              <a:ext cx="177060" cy="477438"/>
            </a:xfrm>
            <a:custGeom>
              <a:avLst/>
              <a:gdLst>
                <a:gd name="T0" fmla="*/ 66 w 84"/>
                <a:gd name="T1" fmla="*/ 159 h 205"/>
                <a:gd name="T2" fmla="*/ 66 w 84"/>
                <a:gd name="T3" fmla="*/ 39 h 205"/>
                <a:gd name="T4" fmla="*/ 25 w 84"/>
                <a:gd name="T5" fmla="*/ 39 h 205"/>
                <a:gd name="T6" fmla="*/ 25 w 84"/>
                <a:gd name="T7" fmla="*/ 0 h 205"/>
                <a:gd name="T8" fmla="*/ 0 w 84"/>
                <a:gd name="T9" fmla="*/ 0 h 205"/>
                <a:gd name="T10" fmla="*/ 0 w 84"/>
                <a:gd name="T11" fmla="*/ 78 h 205"/>
                <a:gd name="T12" fmla="*/ 25 w 84"/>
                <a:gd name="T13" fmla="*/ 78 h 205"/>
                <a:gd name="T14" fmla="*/ 25 w 84"/>
                <a:gd name="T15" fmla="*/ 50 h 205"/>
                <a:gd name="T16" fmla="*/ 55 w 84"/>
                <a:gd name="T17" fmla="*/ 50 h 205"/>
                <a:gd name="T18" fmla="*/ 55 w 84"/>
                <a:gd name="T19" fmla="*/ 159 h 205"/>
                <a:gd name="T20" fmla="*/ 36 w 84"/>
                <a:gd name="T21" fmla="*/ 182 h 205"/>
                <a:gd name="T22" fmla="*/ 60 w 84"/>
                <a:gd name="T23" fmla="*/ 205 h 205"/>
                <a:gd name="T24" fmla="*/ 84 w 84"/>
                <a:gd name="T25" fmla="*/ 182 h 205"/>
                <a:gd name="T26" fmla="*/ 66 w 84"/>
                <a:gd name="T27" fmla="*/ 159 h 205"/>
                <a:gd name="T28" fmla="*/ 60 w 84"/>
                <a:gd name="T29" fmla="*/ 192 h 205"/>
                <a:gd name="T30" fmla="*/ 50 w 84"/>
                <a:gd name="T31" fmla="*/ 182 h 205"/>
                <a:gd name="T32" fmla="*/ 60 w 84"/>
                <a:gd name="T33" fmla="*/ 172 h 205"/>
                <a:gd name="T34" fmla="*/ 70 w 84"/>
                <a:gd name="T35" fmla="*/ 182 h 205"/>
                <a:gd name="T36" fmla="*/ 60 w 84"/>
                <a:gd name="T37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205">
                  <a:moveTo>
                    <a:pt x="66" y="15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50" y="50"/>
                    <a:pt x="55" y="50"/>
                  </a:cubicBezTo>
                  <a:cubicBezTo>
                    <a:pt x="55" y="59"/>
                    <a:pt x="55" y="139"/>
                    <a:pt x="55" y="159"/>
                  </a:cubicBezTo>
                  <a:cubicBezTo>
                    <a:pt x="45" y="161"/>
                    <a:pt x="36" y="170"/>
                    <a:pt x="36" y="182"/>
                  </a:cubicBezTo>
                  <a:cubicBezTo>
                    <a:pt x="36" y="195"/>
                    <a:pt x="47" y="205"/>
                    <a:pt x="60" y="205"/>
                  </a:cubicBezTo>
                  <a:cubicBezTo>
                    <a:pt x="73" y="205"/>
                    <a:pt x="84" y="195"/>
                    <a:pt x="84" y="182"/>
                  </a:cubicBezTo>
                  <a:cubicBezTo>
                    <a:pt x="84" y="171"/>
                    <a:pt x="76" y="162"/>
                    <a:pt x="66" y="159"/>
                  </a:cubicBezTo>
                  <a:close/>
                  <a:moveTo>
                    <a:pt x="60" y="192"/>
                  </a:moveTo>
                  <a:cubicBezTo>
                    <a:pt x="55" y="192"/>
                    <a:pt x="50" y="187"/>
                    <a:pt x="50" y="182"/>
                  </a:cubicBezTo>
                  <a:cubicBezTo>
                    <a:pt x="50" y="176"/>
                    <a:pt x="55" y="172"/>
                    <a:pt x="60" y="172"/>
                  </a:cubicBezTo>
                  <a:cubicBezTo>
                    <a:pt x="65" y="172"/>
                    <a:pt x="70" y="176"/>
                    <a:pt x="70" y="182"/>
                  </a:cubicBezTo>
                  <a:cubicBezTo>
                    <a:pt x="70" y="187"/>
                    <a:pt x="65" y="192"/>
                    <a:pt x="60" y="19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82" name="Freeform 583"/>
            <p:cNvSpPr>
              <a:spLocks noEditPoints="1"/>
            </p:cNvSpPr>
            <p:nvPr/>
          </p:nvSpPr>
          <p:spPr bwMode="auto">
            <a:xfrm>
              <a:off x="93424" y="2453113"/>
              <a:ext cx="584565" cy="148645"/>
            </a:xfrm>
            <a:custGeom>
              <a:avLst/>
              <a:gdLst>
                <a:gd name="T0" fmla="*/ 254 w 278"/>
                <a:gd name="T1" fmla="*/ 0 h 64"/>
                <a:gd name="T2" fmla="*/ 231 w 278"/>
                <a:gd name="T3" fmla="*/ 19 h 64"/>
                <a:gd name="T4" fmla="*/ 154 w 278"/>
                <a:gd name="T5" fmla="*/ 19 h 64"/>
                <a:gd name="T6" fmla="*/ 120 w 278"/>
                <a:gd name="T7" fmla="*/ 54 h 64"/>
                <a:gd name="T8" fmla="*/ 0 w 278"/>
                <a:gd name="T9" fmla="*/ 54 h 64"/>
                <a:gd name="T10" fmla="*/ 0 w 278"/>
                <a:gd name="T11" fmla="*/ 64 h 64"/>
                <a:gd name="T12" fmla="*/ 124 w 278"/>
                <a:gd name="T13" fmla="*/ 64 h 64"/>
                <a:gd name="T14" fmla="*/ 159 w 278"/>
                <a:gd name="T15" fmla="*/ 30 h 64"/>
                <a:gd name="T16" fmla="*/ 232 w 278"/>
                <a:gd name="T17" fmla="*/ 30 h 64"/>
                <a:gd name="T18" fmla="*/ 254 w 278"/>
                <a:gd name="T19" fmla="*/ 47 h 64"/>
                <a:gd name="T20" fmla="*/ 278 w 278"/>
                <a:gd name="T21" fmla="*/ 23 h 64"/>
                <a:gd name="T22" fmla="*/ 254 w 278"/>
                <a:gd name="T23" fmla="*/ 0 h 64"/>
                <a:gd name="T24" fmla="*/ 254 w 278"/>
                <a:gd name="T25" fmla="*/ 33 h 64"/>
                <a:gd name="T26" fmla="*/ 244 w 278"/>
                <a:gd name="T27" fmla="*/ 23 h 64"/>
                <a:gd name="T28" fmla="*/ 254 w 278"/>
                <a:gd name="T29" fmla="*/ 13 h 64"/>
                <a:gd name="T30" fmla="*/ 264 w 278"/>
                <a:gd name="T31" fmla="*/ 23 h 64"/>
                <a:gd name="T32" fmla="*/ 254 w 278"/>
                <a:gd name="T33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8" h="64">
                  <a:moveTo>
                    <a:pt x="254" y="0"/>
                  </a:moveTo>
                  <a:cubicBezTo>
                    <a:pt x="243" y="0"/>
                    <a:pt x="233" y="8"/>
                    <a:pt x="231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4" y="19"/>
                    <a:pt x="123" y="51"/>
                    <a:pt x="120" y="54"/>
                  </a:cubicBezTo>
                  <a:cubicBezTo>
                    <a:pt x="116" y="54"/>
                    <a:pt x="34" y="54"/>
                    <a:pt x="0" y="5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56" y="33"/>
                    <a:pt x="159" y="30"/>
                  </a:cubicBezTo>
                  <a:cubicBezTo>
                    <a:pt x="163" y="30"/>
                    <a:pt x="220" y="30"/>
                    <a:pt x="232" y="30"/>
                  </a:cubicBezTo>
                  <a:cubicBezTo>
                    <a:pt x="235" y="40"/>
                    <a:pt x="243" y="47"/>
                    <a:pt x="254" y="47"/>
                  </a:cubicBezTo>
                  <a:cubicBezTo>
                    <a:pt x="267" y="47"/>
                    <a:pt x="278" y="36"/>
                    <a:pt x="278" y="23"/>
                  </a:cubicBezTo>
                  <a:cubicBezTo>
                    <a:pt x="278" y="10"/>
                    <a:pt x="267" y="0"/>
                    <a:pt x="254" y="0"/>
                  </a:cubicBezTo>
                  <a:close/>
                  <a:moveTo>
                    <a:pt x="254" y="33"/>
                  </a:moveTo>
                  <a:cubicBezTo>
                    <a:pt x="249" y="33"/>
                    <a:pt x="244" y="29"/>
                    <a:pt x="244" y="23"/>
                  </a:cubicBezTo>
                  <a:cubicBezTo>
                    <a:pt x="244" y="18"/>
                    <a:pt x="249" y="13"/>
                    <a:pt x="254" y="13"/>
                  </a:cubicBezTo>
                  <a:cubicBezTo>
                    <a:pt x="259" y="13"/>
                    <a:pt x="264" y="18"/>
                    <a:pt x="264" y="23"/>
                  </a:cubicBezTo>
                  <a:cubicBezTo>
                    <a:pt x="264" y="29"/>
                    <a:pt x="259" y="33"/>
                    <a:pt x="254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83" name="Freeform 584"/>
            <p:cNvSpPr>
              <a:spLocks noEditPoints="1"/>
            </p:cNvSpPr>
            <p:nvPr/>
          </p:nvSpPr>
          <p:spPr bwMode="auto">
            <a:xfrm>
              <a:off x="93424" y="2523005"/>
              <a:ext cx="1767041" cy="144708"/>
            </a:xfrm>
            <a:custGeom>
              <a:avLst/>
              <a:gdLst>
                <a:gd name="T0" fmla="*/ 816 w 840"/>
                <a:gd name="T1" fmla="*/ 0 h 62"/>
                <a:gd name="T2" fmla="*/ 794 w 840"/>
                <a:gd name="T3" fmla="*/ 16 h 62"/>
                <a:gd name="T4" fmla="*/ 598 w 840"/>
                <a:gd name="T5" fmla="*/ 16 h 62"/>
                <a:gd name="T6" fmla="*/ 562 w 840"/>
                <a:gd name="T7" fmla="*/ 51 h 62"/>
                <a:gd name="T8" fmla="*/ 0 w 840"/>
                <a:gd name="T9" fmla="*/ 51 h 62"/>
                <a:gd name="T10" fmla="*/ 0 w 840"/>
                <a:gd name="T11" fmla="*/ 62 h 62"/>
                <a:gd name="T12" fmla="*/ 567 w 840"/>
                <a:gd name="T13" fmla="*/ 62 h 62"/>
                <a:gd name="T14" fmla="*/ 602 w 840"/>
                <a:gd name="T15" fmla="*/ 27 h 62"/>
                <a:gd name="T16" fmla="*/ 793 w 840"/>
                <a:gd name="T17" fmla="*/ 27 h 62"/>
                <a:gd name="T18" fmla="*/ 816 w 840"/>
                <a:gd name="T19" fmla="*/ 47 h 62"/>
                <a:gd name="T20" fmla="*/ 840 w 840"/>
                <a:gd name="T21" fmla="*/ 24 h 62"/>
                <a:gd name="T22" fmla="*/ 816 w 840"/>
                <a:gd name="T23" fmla="*/ 0 h 62"/>
                <a:gd name="T24" fmla="*/ 816 w 840"/>
                <a:gd name="T25" fmla="*/ 33 h 62"/>
                <a:gd name="T26" fmla="*/ 806 w 840"/>
                <a:gd name="T27" fmla="*/ 24 h 62"/>
                <a:gd name="T28" fmla="*/ 816 w 840"/>
                <a:gd name="T29" fmla="*/ 14 h 62"/>
                <a:gd name="T30" fmla="*/ 826 w 840"/>
                <a:gd name="T31" fmla="*/ 24 h 62"/>
                <a:gd name="T32" fmla="*/ 816 w 840"/>
                <a:gd name="T33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0" h="62">
                  <a:moveTo>
                    <a:pt x="816" y="0"/>
                  </a:moveTo>
                  <a:cubicBezTo>
                    <a:pt x="806" y="0"/>
                    <a:pt x="797" y="7"/>
                    <a:pt x="794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6"/>
                    <a:pt x="565" y="48"/>
                    <a:pt x="562" y="51"/>
                  </a:cubicBezTo>
                  <a:cubicBezTo>
                    <a:pt x="558" y="51"/>
                    <a:pt x="78" y="51"/>
                    <a:pt x="0" y="5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567" y="62"/>
                    <a:pt x="567" y="62"/>
                    <a:pt x="567" y="62"/>
                  </a:cubicBezTo>
                  <a:cubicBezTo>
                    <a:pt x="567" y="62"/>
                    <a:pt x="599" y="30"/>
                    <a:pt x="602" y="27"/>
                  </a:cubicBezTo>
                  <a:cubicBezTo>
                    <a:pt x="606" y="27"/>
                    <a:pt x="766" y="27"/>
                    <a:pt x="793" y="27"/>
                  </a:cubicBezTo>
                  <a:cubicBezTo>
                    <a:pt x="795" y="38"/>
                    <a:pt x="804" y="47"/>
                    <a:pt x="816" y="47"/>
                  </a:cubicBezTo>
                  <a:cubicBezTo>
                    <a:pt x="829" y="47"/>
                    <a:pt x="840" y="37"/>
                    <a:pt x="840" y="24"/>
                  </a:cubicBezTo>
                  <a:cubicBezTo>
                    <a:pt x="840" y="11"/>
                    <a:pt x="829" y="0"/>
                    <a:pt x="816" y="0"/>
                  </a:cubicBezTo>
                  <a:close/>
                  <a:moveTo>
                    <a:pt x="816" y="33"/>
                  </a:moveTo>
                  <a:cubicBezTo>
                    <a:pt x="811" y="33"/>
                    <a:pt x="806" y="29"/>
                    <a:pt x="806" y="24"/>
                  </a:cubicBezTo>
                  <a:cubicBezTo>
                    <a:pt x="806" y="18"/>
                    <a:pt x="811" y="14"/>
                    <a:pt x="816" y="14"/>
                  </a:cubicBezTo>
                  <a:cubicBezTo>
                    <a:pt x="821" y="14"/>
                    <a:pt x="826" y="18"/>
                    <a:pt x="826" y="24"/>
                  </a:cubicBezTo>
                  <a:cubicBezTo>
                    <a:pt x="826" y="29"/>
                    <a:pt x="821" y="33"/>
                    <a:pt x="816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84" name="Freeform 585"/>
            <p:cNvSpPr>
              <a:spLocks noEditPoints="1"/>
            </p:cNvSpPr>
            <p:nvPr/>
          </p:nvSpPr>
          <p:spPr bwMode="auto">
            <a:xfrm>
              <a:off x="5647238" y="1202913"/>
              <a:ext cx="1159343" cy="1318124"/>
            </a:xfrm>
            <a:custGeom>
              <a:avLst/>
              <a:gdLst>
                <a:gd name="T0" fmla="*/ 496 w 551"/>
                <a:gd name="T1" fmla="*/ 406 h 566"/>
                <a:gd name="T2" fmla="*/ 491 w 551"/>
                <a:gd name="T3" fmla="*/ 421 h 566"/>
                <a:gd name="T4" fmla="*/ 509 w 551"/>
                <a:gd name="T5" fmla="*/ 444 h 566"/>
                <a:gd name="T6" fmla="*/ 509 w 551"/>
                <a:gd name="T7" fmla="*/ 486 h 566"/>
                <a:gd name="T8" fmla="*/ 478 w 551"/>
                <a:gd name="T9" fmla="*/ 486 h 566"/>
                <a:gd name="T10" fmla="*/ 478 w 551"/>
                <a:gd name="T11" fmla="*/ 566 h 566"/>
                <a:gd name="T12" fmla="*/ 551 w 551"/>
                <a:gd name="T13" fmla="*/ 566 h 566"/>
                <a:gd name="T14" fmla="*/ 551 w 551"/>
                <a:gd name="T15" fmla="*/ 486 h 566"/>
                <a:gd name="T16" fmla="*/ 520 w 551"/>
                <a:gd name="T17" fmla="*/ 486 h 566"/>
                <a:gd name="T18" fmla="*/ 520 w 551"/>
                <a:gd name="T19" fmla="*/ 444 h 566"/>
                <a:gd name="T20" fmla="*/ 538 w 551"/>
                <a:gd name="T21" fmla="*/ 421 h 566"/>
                <a:gd name="T22" fmla="*/ 515 w 551"/>
                <a:gd name="T23" fmla="*/ 397 h 566"/>
                <a:gd name="T24" fmla="*/ 505 w 551"/>
                <a:gd name="T25" fmla="*/ 399 h 566"/>
                <a:gd name="T26" fmla="*/ 461 w 551"/>
                <a:gd name="T27" fmla="*/ 356 h 566"/>
                <a:gd name="T28" fmla="*/ 461 w 551"/>
                <a:gd name="T29" fmla="*/ 104 h 566"/>
                <a:gd name="T30" fmla="*/ 357 w 551"/>
                <a:gd name="T31" fmla="*/ 104 h 566"/>
                <a:gd name="T32" fmla="*/ 323 w 551"/>
                <a:gd name="T33" fmla="*/ 139 h 566"/>
                <a:gd name="T34" fmla="*/ 108 w 551"/>
                <a:gd name="T35" fmla="*/ 139 h 566"/>
                <a:gd name="T36" fmla="*/ 70 w 551"/>
                <a:gd name="T37" fmla="*/ 72 h 566"/>
                <a:gd name="T38" fmla="*/ 83 w 551"/>
                <a:gd name="T39" fmla="*/ 42 h 566"/>
                <a:gd name="T40" fmla="*/ 41 w 551"/>
                <a:gd name="T41" fmla="*/ 0 h 566"/>
                <a:gd name="T42" fmla="*/ 0 w 551"/>
                <a:gd name="T43" fmla="*/ 42 h 566"/>
                <a:gd name="T44" fmla="*/ 41 w 551"/>
                <a:gd name="T45" fmla="*/ 83 h 566"/>
                <a:gd name="T46" fmla="*/ 61 w 551"/>
                <a:gd name="T47" fmla="*/ 79 h 566"/>
                <a:gd name="T48" fmla="*/ 102 w 551"/>
                <a:gd name="T49" fmla="*/ 149 h 566"/>
                <a:gd name="T50" fmla="*/ 327 w 551"/>
                <a:gd name="T51" fmla="*/ 149 h 566"/>
                <a:gd name="T52" fmla="*/ 362 w 551"/>
                <a:gd name="T53" fmla="*/ 115 h 566"/>
                <a:gd name="T54" fmla="*/ 450 w 551"/>
                <a:gd name="T55" fmla="*/ 115 h 566"/>
                <a:gd name="T56" fmla="*/ 450 w 551"/>
                <a:gd name="T57" fmla="*/ 360 h 566"/>
                <a:gd name="T58" fmla="*/ 496 w 551"/>
                <a:gd name="T59" fmla="*/ 406 h 566"/>
                <a:gd name="T60" fmla="*/ 524 w 551"/>
                <a:gd name="T61" fmla="*/ 421 h 566"/>
                <a:gd name="T62" fmla="*/ 515 w 551"/>
                <a:gd name="T63" fmla="*/ 431 h 566"/>
                <a:gd name="T64" fmla="*/ 505 w 551"/>
                <a:gd name="T65" fmla="*/ 421 h 566"/>
                <a:gd name="T66" fmla="*/ 515 w 551"/>
                <a:gd name="T67" fmla="*/ 411 h 566"/>
                <a:gd name="T68" fmla="*/ 524 w 551"/>
                <a:gd name="T69" fmla="*/ 421 h 566"/>
                <a:gd name="T70" fmla="*/ 41 w 551"/>
                <a:gd name="T71" fmla="*/ 61 h 566"/>
                <a:gd name="T72" fmla="*/ 22 w 551"/>
                <a:gd name="T73" fmla="*/ 42 h 566"/>
                <a:gd name="T74" fmla="*/ 41 w 551"/>
                <a:gd name="T75" fmla="*/ 22 h 566"/>
                <a:gd name="T76" fmla="*/ 61 w 551"/>
                <a:gd name="T77" fmla="*/ 42 h 566"/>
                <a:gd name="T78" fmla="*/ 41 w 551"/>
                <a:gd name="T79" fmla="*/ 61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1" h="566">
                  <a:moveTo>
                    <a:pt x="496" y="406"/>
                  </a:moveTo>
                  <a:cubicBezTo>
                    <a:pt x="493" y="410"/>
                    <a:pt x="491" y="415"/>
                    <a:pt x="491" y="421"/>
                  </a:cubicBezTo>
                  <a:cubicBezTo>
                    <a:pt x="491" y="432"/>
                    <a:pt x="499" y="441"/>
                    <a:pt x="509" y="444"/>
                  </a:cubicBezTo>
                  <a:cubicBezTo>
                    <a:pt x="509" y="486"/>
                    <a:pt x="509" y="486"/>
                    <a:pt x="509" y="486"/>
                  </a:cubicBezTo>
                  <a:cubicBezTo>
                    <a:pt x="478" y="486"/>
                    <a:pt x="478" y="486"/>
                    <a:pt x="478" y="486"/>
                  </a:cubicBezTo>
                  <a:cubicBezTo>
                    <a:pt x="478" y="566"/>
                    <a:pt x="478" y="566"/>
                    <a:pt x="478" y="566"/>
                  </a:cubicBezTo>
                  <a:cubicBezTo>
                    <a:pt x="551" y="566"/>
                    <a:pt x="551" y="566"/>
                    <a:pt x="551" y="566"/>
                  </a:cubicBezTo>
                  <a:cubicBezTo>
                    <a:pt x="551" y="486"/>
                    <a:pt x="551" y="486"/>
                    <a:pt x="551" y="486"/>
                  </a:cubicBezTo>
                  <a:cubicBezTo>
                    <a:pt x="520" y="486"/>
                    <a:pt x="520" y="486"/>
                    <a:pt x="520" y="486"/>
                  </a:cubicBezTo>
                  <a:cubicBezTo>
                    <a:pt x="520" y="444"/>
                    <a:pt x="520" y="444"/>
                    <a:pt x="520" y="444"/>
                  </a:cubicBezTo>
                  <a:cubicBezTo>
                    <a:pt x="531" y="441"/>
                    <a:pt x="538" y="432"/>
                    <a:pt x="538" y="421"/>
                  </a:cubicBezTo>
                  <a:cubicBezTo>
                    <a:pt x="538" y="408"/>
                    <a:pt x="528" y="397"/>
                    <a:pt x="515" y="397"/>
                  </a:cubicBezTo>
                  <a:cubicBezTo>
                    <a:pt x="511" y="397"/>
                    <a:pt x="508" y="398"/>
                    <a:pt x="505" y="399"/>
                  </a:cubicBezTo>
                  <a:cubicBezTo>
                    <a:pt x="495" y="389"/>
                    <a:pt x="464" y="358"/>
                    <a:pt x="461" y="356"/>
                  </a:cubicBezTo>
                  <a:cubicBezTo>
                    <a:pt x="461" y="351"/>
                    <a:pt x="461" y="104"/>
                    <a:pt x="461" y="104"/>
                  </a:cubicBezTo>
                  <a:cubicBezTo>
                    <a:pt x="357" y="104"/>
                    <a:pt x="357" y="104"/>
                    <a:pt x="357" y="104"/>
                  </a:cubicBezTo>
                  <a:cubicBezTo>
                    <a:pt x="357" y="104"/>
                    <a:pt x="326" y="136"/>
                    <a:pt x="323" y="139"/>
                  </a:cubicBezTo>
                  <a:cubicBezTo>
                    <a:pt x="319" y="139"/>
                    <a:pt x="114" y="139"/>
                    <a:pt x="108" y="139"/>
                  </a:cubicBezTo>
                  <a:cubicBezTo>
                    <a:pt x="106" y="134"/>
                    <a:pt x="80" y="90"/>
                    <a:pt x="70" y="72"/>
                  </a:cubicBezTo>
                  <a:cubicBezTo>
                    <a:pt x="78" y="65"/>
                    <a:pt x="83" y="54"/>
                    <a:pt x="83" y="42"/>
                  </a:cubicBezTo>
                  <a:cubicBezTo>
                    <a:pt x="83" y="19"/>
                    <a:pt x="64" y="0"/>
                    <a:pt x="41" y="0"/>
                  </a:cubicBezTo>
                  <a:cubicBezTo>
                    <a:pt x="18" y="0"/>
                    <a:pt x="0" y="19"/>
                    <a:pt x="0" y="42"/>
                  </a:cubicBezTo>
                  <a:cubicBezTo>
                    <a:pt x="0" y="65"/>
                    <a:pt x="18" y="83"/>
                    <a:pt x="41" y="83"/>
                  </a:cubicBezTo>
                  <a:cubicBezTo>
                    <a:pt x="48" y="83"/>
                    <a:pt x="55" y="82"/>
                    <a:pt x="61" y="79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327" y="149"/>
                    <a:pt x="327" y="149"/>
                    <a:pt x="327" y="149"/>
                  </a:cubicBezTo>
                  <a:cubicBezTo>
                    <a:pt x="327" y="149"/>
                    <a:pt x="359" y="118"/>
                    <a:pt x="362" y="115"/>
                  </a:cubicBezTo>
                  <a:cubicBezTo>
                    <a:pt x="366" y="115"/>
                    <a:pt x="441" y="115"/>
                    <a:pt x="450" y="115"/>
                  </a:cubicBezTo>
                  <a:cubicBezTo>
                    <a:pt x="450" y="126"/>
                    <a:pt x="450" y="360"/>
                    <a:pt x="450" y="360"/>
                  </a:cubicBezTo>
                  <a:lnTo>
                    <a:pt x="496" y="406"/>
                  </a:lnTo>
                  <a:close/>
                  <a:moveTo>
                    <a:pt x="524" y="421"/>
                  </a:moveTo>
                  <a:cubicBezTo>
                    <a:pt x="524" y="426"/>
                    <a:pt x="520" y="431"/>
                    <a:pt x="515" y="431"/>
                  </a:cubicBezTo>
                  <a:cubicBezTo>
                    <a:pt x="509" y="431"/>
                    <a:pt x="505" y="426"/>
                    <a:pt x="505" y="421"/>
                  </a:cubicBezTo>
                  <a:cubicBezTo>
                    <a:pt x="505" y="415"/>
                    <a:pt x="509" y="411"/>
                    <a:pt x="515" y="411"/>
                  </a:cubicBezTo>
                  <a:cubicBezTo>
                    <a:pt x="520" y="411"/>
                    <a:pt x="524" y="415"/>
                    <a:pt x="524" y="421"/>
                  </a:cubicBezTo>
                  <a:close/>
                  <a:moveTo>
                    <a:pt x="41" y="61"/>
                  </a:moveTo>
                  <a:cubicBezTo>
                    <a:pt x="31" y="61"/>
                    <a:pt x="22" y="53"/>
                    <a:pt x="22" y="42"/>
                  </a:cubicBezTo>
                  <a:cubicBezTo>
                    <a:pt x="22" y="31"/>
                    <a:pt x="31" y="22"/>
                    <a:pt x="41" y="22"/>
                  </a:cubicBezTo>
                  <a:cubicBezTo>
                    <a:pt x="52" y="22"/>
                    <a:pt x="61" y="31"/>
                    <a:pt x="61" y="42"/>
                  </a:cubicBezTo>
                  <a:cubicBezTo>
                    <a:pt x="61" y="53"/>
                    <a:pt x="52" y="61"/>
                    <a:pt x="41" y="6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85" name="Freeform 586"/>
            <p:cNvSpPr>
              <a:spLocks noEditPoints="1"/>
            </p:cNvSpPr>
            <p:nvPr/>
          </p:nvSpPr>
          <p:spPr bwMode="auto">
            <a:xfrm>
              <a:off x="5153427" y="1100534"/>
              <a:ext cx="1831994" cy="465625"/>
            </a:xfrm>
            <a:custGeom>
              <a:avLst/>
              <a:gdLst>
                <a:gd name="T0" fmla="*/ 687 w 871"/>
                <a:gd name="T1" fmla="*/ 0 h 200"/>
                <a:gd name="T2" fmla="*/ 260 w 871"/>
                <a:gd name="T3" fmla="*/ 0 h 200"/>
                <a:gd name="T4" fmla="*/ 150 w 871"/>
                <a:gd name="T5" fmla="*/ 110 h 200"/>
                <a:gd name="T6" fmla="*/ 46 w 871"/>
                <a:gd name="T7" fmla="*/ 110 h 200"/>
                <a:gd name="T8" fmla="*/ 24 w 871"/>
                <a:gd name="T9" fmla="*/ 94 h 200"/>
                <a:gd name="T10" fmla="*/ 0 w 871"/>
                <a:gd name="T11" fmla="*/ 118 h 200"/>
                <a:gd name="T12" fmla="*/ 24 w 871"/>
                <a:gd name="T13" fmla="*/ 141 h 200"/>
                <a:gd name="T14" fmla="*/ 47 w 871"/>
                <a:gd name="T15" fmla="*/ 121 h 200"/>
                <a:gd name="T16" fmla="*/ 155 w 871"/>
                <a:gd name="T17" fmla="*/ 121 h 200"/>
                <a:gd name="T18" fmla="*/ 265 w 871"/>
                <a:gd name="T19" fmla="*/ 11 h 200"/>
                <a:gd name="T20" fmla="*/ 683 w 871"/>
                <a:gd name="T21" fmla="*/ 11 h 200"/>
                <a:gd name="T22" fmla="*/ 871 w 871"/>
                <a:gd name="T23" fmla="*/ 200 h 200"/>
                <a:gd name="T24" fmla="*/ 871 w 871"/>
                <a:gd name="T25" fmla="*/ 185 h 200"/>
                <a:gd name="T26" fmla="*/ 687 w 871"/>
                <a:gd name="T27" fmla="*/ 0 h 200"/>
                <a:gd name="T28" fmla="*/ 24 w 871"/>
                <a:gd name="T29" fmla="*/ 127 h 200"/>
                <a:gd name="T30" fmla="*/ 14 w 871"/>
                <a:gd name="T31" fmla="*/ 118 h 200"/>
                <a:gd name="T32" fmla="*/ 24 w 871"/>
                <a:gd name="T33" fmla="*/ 108 h 200"/>
                <a:gd name="T34" fmla="*/ 33 w 871"/>
                <a:gd name="T35" fmla="*/ 118 h 200"/>
                <a:gd name="T36" fmla="*/ 24 w 871"/>
                <a:gd name="T37" fmla="*/ 12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1" h="200">
                  <a:moveTo>
                    <a:pt x="687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153" y="107"/>
                    <a:pt x="150" y="110"/>
                  </a:cubicBezTo>
                  <a:cubicBezTo>
                    <a:pt x="147" y="110"/>
                    <a:pt x="71" y="110"/>
                    <a:pt x="46" y="110"/>
                  </a:cubicBezTo>
                  <a:cubicBezTo>
                    <a:pt x="43" y="101"/>
                    <a:pt x="34" y="94"/>
                    <a:pt x="24" y="94"/>
                  </a:cubicBezTo>
                  <a:cubicBezTo>
                    <a:pt x="11" y="94"/>
                    <a:pt x="0" y="105"/>
                    <a:pt x="0" y="118"/>
                  </a:cubicBezTo>
                  <a:cubicBezTo>
                    <a:pt x="0" y="131"/>
                    <a:pt x="11" y="141"/>
                    <a:pt x="24" y="141"/>
                  </a:cubicBezTo>
                  <a:cubicBezTo>
                    <a:pt x="35" y="141"/>
                    <a:pt x="45" y="133"/>
                    <a:pt x="47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262" y="14"/>
                    <a:pt x="265" y="11"/>
                  </a:cubicBezTo>
                  <a:cubicBezTo>
                    <a:pt x="269" y="11"/>
                    <a:pt x="678" y="11"/>
                    <a:pt x="683" y="11"/>
                  </a:cubicBezTo>
                  <a:cubicBezTo>
                    <a:pt x="685" y="14"/>
                    <a:pt x="817" y="145"/>
                    <a:pt x="871" y="200"/>
                  </a:cubicBezTo>
                  <a:cubicBezTo>
                    <a:pt x="871" y="185"/>
                    <a:pt x="871" y="185"/>
                    <a:pt x="871" y="185"/>
                  </a:cubicBezTo>
                  <a:lnTo>
                    <a:pt x="687" y="0"/>
                  </a:lnTo>
                  <a:close/>
                  <a:moveTo>
                    <a:pt x="24" y="127"/>
                  </a:moveTo>
                  <a:cubicBezTo>
                    <a:pt x="18" y="127"/>
                    <a:pt x="14" y="123"/>
                    <a:pt x="14" y="118"/>
                  </a:cubicBezTo>
                  <a:cubicBezTo>
                    <a:pt x="14" y="112"/>
                    <a:pt x="18" y="108"/>
                    <a:pt x="24" y="108"/>
                  </a:cubicBezTo>
                  <a:cubicBezTo>
                    <a:pt x="29" y="108"/>
                    <a:pt x="33" y="112"/>
                    <a:pt x="33" y="118"/>
                  </a:cubicBezTo>
                  <a:cubicBezTo>
                    <a:pt x="33" y="123"/>
                    <a:pt x="29" y="127"/>
                    <a:pt x="24" y="127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86" name="Freeform 587"/>
            <p:cNvSpPr>
              <a:spLocks noEditPoints="1"/>
            </p:cNvSpPr>
            <p:nvPr/>
          </p:nvSpPr>
          <p:spPr bwMode="auto">
            <a:xfrm>
              <a:off x="6180196" y="1202913"/>
              <a:ext cx="620154" cy="763901"/>
            </a:xfrm>
            <a:custGeom>
              <a:avLst/>
              <a:gdLst>
                <a:gd name="T0" fmla="*/ 198 w 295"/>
                <a:gd name="T1" fmla="*/ 33 h 328"/>
                <a:gd name="T2" fmla="*/ 82 w 295"/>
                <a:gd name="T3" fmla="*/ 33 h 328"/>
                <a:gd name="T4" fmla="*/ 42 w 295"/>
                <a:gd name="T5" fmla="*/ 0 h 328"/>
                <a:gd name="T6" fmla="*/ 0 w 295"/>
                <a:gd name="T7" fmla="*/ 42 h 328"/>
                <a:gd name="T8" fmla="*/ 42 w 295"/>
                <a:gd name="T9" fmla="*/ 83 h 328"/>
                <a:gd name="T10" fmla="*/ 83 w 295"/>
                <a:gd name="T11" fmla="*/ 44 h 328"/>
                <a:gd name="T12" fmla="*/ 193 w 295"/>
                <a:gd name="T13" fmla="*/ 44 h 328"/>
                <a:gd name="T14" fmla="*/ 257 w 295"/>
                <a:gd name="T15" fmla="*/ 107 h 328"/>
                <a:gd name="T16" fmla="*/ 257 w 295"/>
                <a:gd name="T17" fmla="*/ 155 h 328"/>
                <a:gd name="T18" fmla="*/ 239 w 295"/>
                <a:gd name="T19" fmla="*/ 178 h 328"/>
                <a:gd name="T20" fmla="*/ 257 w 295"/>
                <a:gd name="T21" fmla="*/ 201 h 328"/>
                <a:gd name="T22" fmla="*/ 257 w 295"/>
                <a:gd name="T23" fmla="*/ 248 h 328"/>
                <a:gd name="T24" fmla="*/ 222 w 295"/>
                <a:gd name="T25" fmla="*/ 248 h 328"/>
                <a:gd name="T26" fmla="*/ 222 w 295"/>
                <a:gd name="T27" fmla="*/ 328 h 328"/>
                <a:gd name="T28" fmla="*/ 295 w 295"/>
                <a:gd name="T29" fmla="*/ 328 h 328"/>
                <a:gd name="T30" fmla="*/ 295 w 295"/>
                <a:gd name="T31" fmla="*/ 248 h 328"/>
                <a:gd name="T32" fmla="*/ 268 w 295"/>
                <a:gd name="T33" fmla="*/ 248 h 328"/>
                <a:gd name="T34" fmla="*/ 268 w 295"/>
                <a:gd name="T35" fmla="*/ 201 h 328"/>
                <a:gd name="T36" fmla="*/ 286 w 295"/>
                <a:gd name="T37" fmla="*/ 178 h 328"/>
                <a:gd name="T38" fmla="*/ 268 w 295"/>
                <a:gd name="T39" fmla="*/ 155 h 328"/>
                <a:gd name="T40" fmla="*/ 268 w 295"/>
                <a:gd name="T41" fmla="*/ 103 h 328"/>
                <a:gd name="T42" fmla="*/ 198 w 295"/>
                <a:gd name="T43" fmla="*/ 33 h 328"/>
                <a:gd name="T44" fmla="*/ 42 w 295"/>
                <a:gd name="T45" fmla="*/ 61 h 328"/>
                <a:gd name="T46" fmla="*/ 22 w 295"/>
                <a:gd name="T47" fmla="*/ 42 h 328"/>
                <a:gd name="T48" fmla="*/ 42 w 295"/>
                <a:gd name="T49" fmla="*/ 22 h 328"/>
                <a:gd name="T50" fmla="*/ 61 w 295"/>
                <a:gd name="T51" fmla="*/ 42 h 328"/>
                <a:gd name="T52" fmla="*/ 42 w 295"/>
                <a:gd name="T53" fmla="*/ 61 h 328"/>
                <a:gd name="T54" fmla="*/ 272 w 295"/>
                <a:gd name="T55" fmla="*/ 178 h 328"/>
                <a:gd name="T56" fmla="*/ 262 w 295"/>
                <a:gd name="T57" fmla="*/ 188 h 328"/>
                <a:gd name="T58" fmla="*/ 252 w 295"/>
                <a:gd name="T59" fmla="*/ 178 h 328"/>
                <a:gd name="T60" fmla="*/ 262 w 295"/>
                <a:gd name="T61" fmla="*/ 168 h 328"/>
                <a:gd name="T62" fmla="*/ 272 w 295"/>
                <a:gd name="T63" fmla="*/ 17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328">
                  <a:moveTo>
                    <a:pt x="198" y="33"/>
                  </a:moveTo>
                  <a:cubicBezTo>
                    <a:pt x="82" y="33"/>
                    <a:pt x="82" y="33"/>
                    <a:pt x="82" y="33"/>
                  </a:cubicBezTo>
                  <a:cubicBezTo>
                    <a:pt x="78" y="14"/>
                    <a:pt x="61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ubicBezTo>
                    <a:pt x="64" y="83"/>
                    <a:pt x="82" y="66"/>
                    <a:pt x="83" y="44"/>
                  </a:cubicBezTo>
                  <a:cubicBezTo>
                    <a:pt x="108" y="44"/>
                    <a:pt x="190" y="44"/>
                    <a:pt x="193" y="44"/>
                  </a:cubicBezTo>
                  <a:cubicBezTo>
                    <a:pt x="196" y="47"/>
                    <a:pt x="254" y="104"/>
                    <a:pt x="257" y="107"/>
                  </a:cubicBezTo>
                  <a:cubicBezTo>
                    <a:pt x="257" y="111"/>
                    <a:pt x="257" y="142"/>
                    <a:pt x="257" y="155"/>
                  </a:cubicBezTo>
                  <a:cubicBezTo>
                    <a:pt x="246" y="157"/>
                    <a:pt x="239" y="167"/>
                    <a:pt x="239" y="178"/>
                  </a:cubicBezTo>
                  <a:cubicBezTo>
                    <a:pt x="239" y="189"/>
                    <a:pt x="246" y="199"/>
                    <a:pt x="257" y="201"/>
                  </a:cubicBezTo>
                  <a:cubicBezTo>
                    <a:pt x="257" y="248"/>
                    <a:pt x="257" y="248"/>
                    <a:pt x="257" y="248"/>
                  </a:cubicBezTo>
                  <a:cubicBezTo>
                    <a:pt x="222" y="248"/>
                    <a:pt x="222" y="248"/>
                    <a:pt x="222" y="248"/>
                  </a:cubicBezTo>
                  <a:cubicBezTo>
                    <a:pt x="222" y="328"/>
                    <a:pt x="222" y="328"/>
                    <a:pt x="222" y="328"/>
                  </a:cubicBezTo>
                  <a:cubicBezTo>
                    <a:pt x="295" y="328"/>
                    <a:pt x="295" y="328"/>
                    <a:pt x="295" y="328"/>
                  </a:cubicBezTo>
                  <a:cubicBezTo>
                    <a:pt x="295" y="248"/>
                    <a:pt x="295" y="248"/>
                    <a:pt x="295" y="248"/>
                  </a:cubicBezTo>
                  <a:cubicBezTo>
                    <a:pt x="268" y="248"/>
                    <a:pt x="268" y="248"/>
                    <a:pt x="268" y="248"/>
                  </a:cubicBezTo>
                  <a:cubicBezTo>
                    <a:pt x="268" y="201"/>
                    <a:pt x="268" y="201"/>
                    <a:pt x="268" y="201"/>
                  </a:cubicBezTo>
                  <a:cubicBezTo>
                    <a:pt x="278" y="198"/>
                    <a:pt x="286" y="189"/>
                    <a:pt x="286" y="178"/>
                  </a:cubicBezTo>
                  <a:cubicBezTo>
                    <a:pt x="286" y="167"/>
                    <a:pt x="278" y="158"/>
                    <a:pt x="268" y="155"/>
                  </a:cubicBezTo>
                  <a:cubicBezTo>
                    <a:pt x="268" y="103"/>
                    <a:pt x="268" y="103"/>
                    <a:pt x="268" y="103"/>
                  </a:cubicBezTo>
                  <a:lnTo>
                    <a:pt x="198" y="33"/>
                  </a:lnTo>
                  <a:close/>
                  <a:moveTo>
                    <a:pt x="42" y="61"/>
                  </a:moveTo>
                  <a:cubicBezTo>
                    <a:pt x="31" y="61"/>
                    <a:pt x="22" y="53"/>
                    <a:pt x="22" y="42"/>
                  </a:cubicBezTo>
                  <a:cubicBezTo>
                    <a:pt x="22" y="31"/>
                    <a:pt x="31" y="22"/>
                    <a:pt x="42" y="22"/>
                  </a:cubicBezTo>
                  <a:cubicBezTo>
                    <a:pt x="52" y="22"/>
                    <a:pt x="61" y="31"/>
                    <a:pt x="61" y="42"/>
                  </a:cubicBezTo>
                  <a:cubicBezTo>
                    <a:pt x="61" y="53"/>
                    <a:pt x="52" y="61"/>
                    <a:pt x="42" y="61"/>
                  </a:cubicBezTo>
                  <a:close/>
                  <a:moveTo>
                    <a:pt x="272" y="178"/>
                  </a:moveTo>
                  <a:cubicBezTo>
                    <a:pt x="272" y="184"/>
                    <a:pt x="267" y="188"/>
                    <a:pt x="262" y="188"/>
                  </a:cubicBezTo>
                  <a:cubicBezTo>
                    <a:pt x="257" y="188"/>
                    <a:pt x="252" y="184"/>
                    <a:pt x="252" y="178"/>
                  </a:cubicBezTo>
                  <a:cubicBezTo>
                    <a:pt x="252" y="173"/>
                    <a:pt x="257" y="168"/>
                    <a:pt x="262" y="168"/>
                  </a:cubicBezTo>
                  <a:cubicBezTo>
                    <a:pt x="267" y="168"/>
                    <a:pt x="272" y="173"/>
                    <a:pt x="272" y="178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87" name="Freeform 588"/>
            <p:cNvSpPr>
              <a:spLocks noEditPoints="1"/>
            </p:cNvSpPr>
            <p:nvPr/>
          </p:nvSpPr>
          <p:spPr bwMode="auto">
            <a:xfrm>
              <a:off x="4223639" y="918419"/>
              <a:ext cx="2761780" cy="456765"/>
            </a:xfrm>
            <a:custGeom>
              <a:avLst/>
              <a:gdLst>
                <a:gd name="T0" fmla="*/ 1159 w 1313"/>
                <a:gd name="T1" fmla="*/ 19 h 196"/>
                <a:gd name="T2" fmla="*/ 1090 w 1313"/>
                <a:gd name="T3" fmla="*/ 19 h 196"/>
                <a:gd name="T4" fmla="*/ 1067 w 1313"/>
                <a:gd name="T5" fmla="*/ 0 h 196"/>
                <a:gd name="T6" fmla="*/ 1044 w 1313"/>
                <a:gd name="T7" fmla="*/ 19 h 196"/>
                <a:gd name="T8" fmla="*/ 645 w 1313"/>
                <a:gd name="T9" fmla="*/ 19 h 196"/>
                <a:gd name="T10" fmla="*/ 622 w 1313"/>
                <a:gd name="T11" fmla="*/ 1 h 196"/>
                <a:gd name="T12" fmla="*/ 599 w 1313"/>
                <a:gd name="T13" fmla="*/ 25 h 196"/>
                <a:gd name="T14" fmla="*/ 605 w 1313"/>
                <a:gd name="T15" fmla="*/ 41 h 196"/>
                <a:gd name="T16" fmla="*/ 525 w 1313"/>
                <a:gd name="T17" fmla="*/ 122 h 196"/>
                <a:gd name="T18" fmla="*/ 46 w 1313"/>
                <a:gd name="T19" fmla="*/ 122 h 196"/>
                <a:gd name="T20" fmla="*/ 23 w 1313"/>
                <a:gd name="T21" fmla="*/ 104 h 196"/>
                <a:gd name="T22" fmla="*/ 0 w 1313"/>
                <a:gd name="T23" fmla="*/ 128 h 196"/>
                <a:gd name="T24" fmla="*/ 23 w 1313"/>
                <a:gd name="T25" fmla="*/ 151 h 196"/>
                <a:gd name="T26" fmla="*/ 46 w 1313"/>
                <a:gd name="T27" fmla="*/ 133 h 196"/>
                <a:gd name="T28" fmla="*/ 529 w 1313"/>
                <a:gd name="T29" fmla="*/ 133 h 196"/>
                <a:gd name="T30" fmla="*/ 615 w 1313"/>
                <a:gd name="T31" fmla="*/ 47 h 196"/>
                <a:gd name="T32" fmla="*/ 622 w 1313"/>
                <a:gd name="T33" fmla="*/ 49 h 196"/>
                <a:gd name="T34" fmla="*/ 645 w 1313"/>
                <a:gd name="T35" fmla="*/ 30 h 196"/>
                <a:gd name="T36" fmla="*/ 1045 w 1313"/>
                <a:gd name="T37" fmla="*/ 30 h 196"/>
                <a:gd name="T38" fmla="*/ 1067 w 1313"/>
                <a:gd name="T39" fmla="*/ 47 h 196"/>
                <a:gd name="T40" fmla="*/ 1090 w 1313"/>
                <a:gd name="T41" fmla="*/ 30 h 196"/>
                <a:gd name="T42" fmla="*/ 1155 w 1313"/>
                <a:gd name="T43" fmla="*/ 30 h 196"/>
                <a:gd name="T44" fmla="*/ 1313 w 1313"/>
                <a:gd name="T45" fmla="*/ 196 h 196"/>
                <a:gd name="T46" fmla="*/ 1313 w 1313"/>
                <a:gd name="T47" fmla="*/ 180 h 196"/>
                <a:gd name="T48" fmla="*/ 1159 w 1313"/>
                <a:gd name="T49" fmla="*/ 19 h 196"/>
                <a:gd name="T50" fmla="*/ 23 w 1313"/>
                <a:gd name="T51" fmla="*/ 137 h 196"/>
                <a:gd name="T52" fmla="*/ 14 w 1313"/>
                <a:gd name="T53" fmla="*/ 128 h 196"/>
                <a:gd name="T54" fmla="*/ 23 w 1313"/>
                <a:gd name="T55" fmla="*/ 118 h 196"/>
                <a:gd name="T56" fmla="*/ 33 w 1313"/>
                <a:gd name="T57" fmla="*/ 128 h 196"/>
                <a:gd name="T58" fmla="*/ 23 w 1313"/>
                <a:gd name="T59" fmla="*/ 137 h 196"/>
                <a:gd name="T60" fmla="*/ 622 w 1313"/>
                <a:gd name="T61" fmla="*/ 35 h 196"/>
                <a:gd name="T62" fmla="*/ 613 w 1313"/>
                <a:gd name="T63" fmla="*/ 25 h 196"/>
                <a:gd name="T64" fmla="*/ 622 w 1313"/>
                <a:gd name="T65" fmla="*/ 15 h 196"/>
                <a:gd name="T66" fmla="*/ 632 w 1313"/>
                <a:gd name="T67" fmla="*/ 25 h 196"/>
                <a:gd name="T68" fmla="*/ 622 w 1313"/>
                <a:gd name="T69" fmla="*/ 35 h 196"/>
                <a:gd name="T70" fmla="*/ 1067 w 1313"/>
                <a:gd name="T71" fmla="*/ 33 h 196"/>
                <a:gd name="T72" fmla="*/ 1058 w 1313"/>
                <a:gd name="T73" fmla="*/ 24 h 196"/>
                <a:gd name="T74" fmla="*/ 1067 w 1313"/>
                <a:gd name="T75" fmla="*/ 14 h 196"/>
                <a:gd name="T76" fmla="*/ 1077 w 1313"/>
                <a:gd name="T77" fmla="*/ 24 h 196"/>
                <a:gd name="T78" fmla="*/ 1067 w 1313"/>
                <a:gd name="T79" fmla="*/ 3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3" h="196">
                  <a:moveTo>
                    <a:pt x="1159" y="19"/>
                  </a:moveTo>
                  <a:cubicBezTo>
                    <a:pt x="1090" y="19"/>
                    <a:pt x="1090" y="19"/>
                    <a:pt x="1090" y="19"/>
                  </a:cubicBezTo>
                  <a:cubicBezTo>
                    <a:pt x="1088" y="8"/>
                    <a:pt x="1079" y="0"/>
                    <a:pt x="1067" y="0"/>
                  </a:cubicBezTo>
                  <a:cubicBezTo>
                    <a:pt x="1056" y="0"/>
                    <a:pt x="1046" y="8"/>
                    <a:pt x="1044" y="19"/>
                  </a:cubicBezTo>
                  <a:cubicBezTo>
                    <a:pt x="645" y="19"/>
                    <a:pt x="645" y="19"/>
                    <a:pt x="645" y="19"/>
                  </a:cubicBezTo>
                  <a:cubicBezTo>
                    <a:pt x="642" y="9"/>
                    <a:pt x="633" y="1"/>
                    <a:pt x="622" y="1"/>
                  </a:cubicBezTo>
                  <a:cubicBezTo>
                    <a:pt x="609" y="1"/>
                    <a:pt x="599" y="12"/>
                    <a:pt x="599" y="25"/>
                  </a:cubicBezTo>
                  <a:cubicBezTo>
                    <a:pt x="599" y="31"/>
                    <a:pt x="601" y="37"/>
                    <a:pt x="605" y="41"/>
                  </a:cubicBezTo>
                  <a:cubicBezTo>
                    <a:pt x="587" y="60"/>
                    <a:pt x="527" y="119"/>
                    <a:pt x="525" y="122"/>
                  </a:cubicBezTo>
                  <a:cubicBezTo>
                    <a:pt x="521" y="122"/>
                    <a:pt x="98" y="122"/>
                    <a:pt x="46" y="122"/>
                  </a:cubicBezTo>
                  <a:cubicBezTo>
                    <a:pt x="43" y="112"/>
                    <a:pt x="34" y="104"/>
                    <a:pt x="23" y="104"/>
                  </a:cubicBezTo>
                  <a:cubicBezTo>
                    <a:pt x="10" y="104"/>
                    <a:pt x="0" y="115"/>
                    <a:pt x="0" y="128"/>
                  </a:cubicBezTo>
                  <a:cubicBezTo>
                    <a:pt x="0" y="141"/>
                    <a:pt x="10" y="151"/>
                    <a:pt x="23" y="151"/>
                  </a:cubicBezTo>
                  <a:cubicBezTo>
                    <a:pt x="34" y="151"/>
                    <a:pt x="44" y="143"/>
                    <a:pt x="46" y="133"/>
                  </a:cubicBezTo>
                  <a:cubicBezTo>
                    <a:pt x="529" y="133"/>
                    <a:pt x="529" y="133"/>
                    <a:pt x="529" y="133"/>
                  </a:cubicBezTo>
                  <a:cubicBezTo>
                    <a:pt x="615" y="47"/>
                    <a:pt x="615" y="47"/>
                    <a:pt x="615" y="47"/>
                  </a:cubicBezTo>
                  <a:cubicBezTo>
                    <a:pt x="617" y="48"/>
                    <a:pt x="620" y="49"/>
                    <a:pt x="622" y="49"/>
                  </a:cubicBezTo>
                  <a:cubicBezTo>
                    <a:pt x="633" y="49"/>
                    <a:pt x="643" y="41"/>
                    <a:pt x="645" y="30"/>
                  </a:cubicBezTo>
                  <a:cubicBezTo>
                    <a:pt x="1045" y="30"/>
                    <a:pt x="1045" y="30"/>
                    <a:pt x="1045" y="30"/>
                  </a:cubicBezTo>
                  <a:cubicBezTo>
                    <a:pt x="1048" y="40"/>
                    <a:pt x="1057" y="47"/>
                    <a:pt x="1067" y="47"/>
                  </a:cubicBezTo>
                  <a:cubicBezTo>
                    <a:pt x="1078" y="47"/>
                    <a:pt x="1087" y="40"/>
                    <a:pt x="1090" y="30"/>
                  </a:cubicBezTo>
                  <a:cubicBezTo>
                    <a:pt x="1106" y="30"/>
                    <a:pt x="1151" y="30"/>
                    <a:pt x="1155" y="30"/>
                  </a:cubicBezTo>
                  <a:cubicBezTo>
                    <a:pt x="1157" y="33"/>
                    <a:pt x="1282" y="163"/>
                    <a:pt x="1313" y="196"/>
                  </a:cubicBezTo>
                  <a:cubicBezTo>
                    <a:pt x="1313" y="180"/>
                    <a:pt x="1313" y="180"/>
                    <a:pt x="1313" y="180"/>
                  </a:cubicBezTo>
                  <a:lnTo>
                    <a:pt x="1159" y="19"/>
                  </a:lnTo>
                  <a:close/>
                  <a:moveTo>
                    <a:pt x="23" y="137"/>
                  </a:moveTo>
                  <a:cubicBezTo>
                    <a:pt x="18" y="137"/>
                    <a:pt x="14" y="133"/>
                    <a:pt x="14" y="128"/>
                  </a:cubicBezTo>
                  <a:cubicBezTo>
                    <a:pt x="14" y="122"/>
                    <a:pt x="18" y="118"/>
                    <a:pt x="23" y="118"/>
                  </a:cubicBezTo>
                  <a:cubicBezTo>
                    <a:pt x="29" y="118"/>
                    <a:pt x="33" y="122"/>
                    <a:pt x="33" y="128"/>
                  </a:cubicBezTo>
                  <a:cubicBezTo>
                    <a:pt x="33" y="133"/>
                    <a:pt x="29" y="137"/>
                    <a:pt x="23" y="137"/>
                  </a:cubicBezTo>
                  <a:close/>
                  <a:moveTo>
                    <a:pt x="622" y="35"/>
                  </a:moveTo>
                  <a:cubicBezTo>
                    <a:pt x="617" y="35"/>
                    <a:pt x="613" y="30"/>
                    <a:pt x="613" y="25"/>
                  </a:cubicBezTo>
                  <a:cubicBezTo>
                    <a:pt x="613" y="20"/>
                    <a:pt x="617" y="15"/>
                    <a:pt x="622" y="15"/>
                  </a:cubicBezTo>
                  <a:cubicBezTo>
                    <a:pt x="628" y="15"/>
                    <a:pt x="632" y="20"/>
                    <a:pt x="632" y="25"/>
                  </a:cubicBezTo>
                  <a:cubicBezTo>
                    <a:pt x="632" y="30"/>
                    <a:pt x="628" y="35"/>
                    <a:pt x="622" y="35"/>
                  </a:cubicBezTo>
                  <a:close/>
                  <a:moveTo>
                    <a:pt x="1067" y="33"/>
                  </a:moveTo>
                  <a:cubicBezTo>
                    <a:pt x="1062" y="33"/>
                    <a:pt x="1058" y="29"/>
                    <a:pt x="1058" y="24"/>
                  </a:cubicBezTo>
                  <a:cubicBezTo>
                    <a:pt x="1058" y="18"/>
                    <a:pt x="1062" y="14"/>
                    <a:pt x="1067" y="14"/>
                  </a:cubicBezTo>
                  <a:cubicBezTo>
                    <a:pt x="1073" y="14"/>
                    <a:pt x="1077" y="18"/>
                    <a:pt x="1077" y="24"/>
                  </a:cubicBezTo>
                  <a:cubicBezTo>
                    <a:pt x="1077" y="29"/>
                    <a:pt x="1073" y="33"/>
                    <a:pt x="1067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88" name="Freeform 589"/>
            <p:cNvSpPr>
              <a:spLocks noEditPoints="1"/>
            </p:cNvSpPr>
            <p:nvPr/>
          </p:nvSpPr>
          <p:spPr bwMode="auto">
            <a:xfrm>
              <a:off x="93424" y="418339"/>
              <a:ext cx="1165571" cy="228383"/>
            </a:xfrm>
            <a:custGeom>
              <a:avLst/>
              <a:gdLst>
                <a:gd name="T0" fmla="*/ 530 w 554"/>
                <a:gd name="T1" fmla="*/ 0 h 98"/>
                <a:gd name="T2" fmla="*/ 507 w 554"/>
                <a:gd name="T3" fmla="*/ 21 h 98"/>
                <a:gd name="T4" fmla="*/ 184 w 554"/>
                <a:gd name="T5" fmla="*/ 21 h 98"/>
                <a:gd name="T6" fmla="*/ 124 w 554"/>
                <a:gd name="T7" fmla="*/ 87 h 98"/>
                <a:gd name="T8" fmla="*/ 0 w 554"/>
                <a:gd name="T9" fmla="*/ 87 h 98"/>
                <a:gd name="T10" fmla="*/ 0 w 554"/>
                <a:gd name="T11" fmla="*/ 98 h 98"/>
                <a:gd name="T12" fmla="*/ 129 w 554"/>
                <a:gd name="T13" fmla="*/ 98 h 98"/>
                <a:gd name="T14" fmla="*/ 189 w 554"/>
                <a:gd name="T15" fmla="*/ 32 h 98"/>
                <a:gd name="T16" fmla="*/ 508 w 554"/>
                <a:gd name="T17" fmla="*/ 32 h 98"/>
                <a:gd name="T18" fmla="*/ 530 w 554"/>
                <a:gd name="T19" fmla="*/ 47 h 98"/>
                <a:gd name="T20" fmla="*/ 554 w 554"/>
                <a:gd name="T21" fmla="*/ 24 h 98"/>
                <a:gd name="T22" fmla="*/ 530 w 554"/>
                <a:gd name="T23" fmla="*/ 0 h 98"/>
                <a:gd name="T24" fmla="*/ 530 w 554"/>
                <a:gd name="T25" fmla="*/ 33 h 98"/>
                <a:gd name="T26" fmla="*/ 521 w 554"/>
                <a:gd name="T27" fmla="*/ 24 h 98"/>
                <a:gd name="T28" fmla="*/ 530 w 554"/>
                <a:gd name="T29" fmla="*/ 14 h 98"/>
                <a:gd name="T30" fmla="*/ 540 w 554"/>
                <a:gd name="T31" fmla="*/ 24 h 98"/>
                <a:gd name="T32" fmla="*/ 530 w 554"/>
                <a:gd name="T33" fmla="*/ 3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4" h="98">
                  <a:moveTo>
                    <a:pt x="530" y="0"/>
                  </a:moveTo>
                  <a:cubicBezTo>
                    <a:pt x="518" y="0"/>
                    <a:pt x="509" y="9"/>
                    <a:pt x="507" y="21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21"/>
                    <a:pt x="127" y="84"/>
                    <a:pt x="124" y="87"/>
                  </a:cubicBezTo>
                  <a:cubicBezTo>
                    <a:pt x="120" y="87"/>
                    <a:pt x="36" y="87"/>
                    <a:pt x="0" y="8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98"/>
                    <a:pt x="186" y="35"/>
                    <a:pt x="189" y="32"/>
                  </a:cubicBezTo>
                  <a:cubicBezTo>
                    <a:pt x="193" y="32"/>
                    <a:pt x="466" y="32"/>
                    <a:pt x="508" y="32"/>
                  </a:cubicBezTo>
                  <a:cubicBezTo>
                    <a:pt x="512" y="41"/>
                    <a:pt x="520" y="47"/>
                    <a:pt x="530" y="47"/>
                  </a:cubicBezTo>
                  <a:cubicBezTo>
                    <a:pt x="543" y="47"/>
                    <a:pt x="554" y="37"/>
                    <a:pt x="554" y="24"/>
                  </a:cubicBezTo>
                  <a:cubicBezTo>
                    <a:pt x="554" y="11"/>
                    <a:pt x="543" y="0"/>
                    <a:pt x="530" y="0"/>
                  </a:cubicBezTo>
                  <a:close/>
                  <a:moveTo>
                    <a:pt x="530" y="33"/>
                  </a:moveTo>
                  <a:cubicBezTo>
                    <a:pt x="525" y="33"/>
                    <a:pt x="521" y="29"/>
                    <a:pt x="521" y="24"/>
                  </a:cubicBezTo>
                  <a:cubicBezTo>
                    <a:pt x="521" y="18"/>
                    <a:pt x="525" y="14"/>
                    <a:pt x="530" y="14"/>
                  </a:cubicBezTo>
                  <a:cubicBezTo>
                    <a:pt x="536" y="14"/>
                    <a:pt x="540" y="18"/>
                    <a:pt x="540" y="24"/>
                  </a:cubicBezTo>
                  <a:cubicBezTo>
                    <a:pt x="540" y="29"/>
                    <a:pt x="536" y="33"/>
                    <a:pt x="530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89" name="Freeform 590"/>
            <p:cNvSpPr>
              <a:spLocks noEditPoints="1"/>
            </p:cNvSpPr>
            <p:nvPr/>
          </p:nvSpPr>
          <p:spPr bwMode="auto">
            <a:xfrm>
              <a:off x="93424" y="369118"/>
              <a:ext cx="2034856" cy="202789"/>
            </a:xfrm>
            <a:custGeom>
              <a:avLst/>
              <a:gdLst>
                <a:gd name="T0" fmla="*/ 944 w 967"/>
                <a:gd name="T1" fmla="*/ 24 h 87"/>
                <a:gd name="T2" fmla="*/ 920 w 967"/>
                <a:gd name="T3" fmla="*/ 47 h 87"/>
                <a:gd name="T4" fmla="*/ 923 w 967"/>
                <a:gd name="T5" fmla="*/ 59 h 87"/>
                <a:gd name="T6" fmla="*/ 906 w 967"/>
                <a:gd name="T7" fmla="*/ 76 h 87"/>
                <a:gd name="T8" fmla="*/ 632 w 967"/>
                <a:gd name="T9" fmla="*/ 76 h 87"/>
                <a:gd name="T10" fmla="*/ 556 w 967"/>
                <a:gd name="T11" fmla="*/ 0 h 87"/>
                <a:gd name="T12" fmla="*/ 156 w 967"/>
                <a:gd name="T13" fmla="*/ 0 h 87"/>
                <a:gd name="T14" fmla="*/ 114 w 967"/>
                <a:gd name="T15" fmla="*/ 42 h 87"/>
                <a:gd name="T16" fmla="*/ 0 w 967"/>
                <a:gd name="T17" fmla="*/ 42 h 87"/>
                <a:gd name="T18" fmla="*/ 0 w 967"/>
                <a:gd name="T19" fmla="*/ 53 h 87"/>
                <a:gd name="T20" fmla="*/ 119 w 967"/>
                <a:gd name="T21" fmla="*/ 53 h 87"/>
                <a:gd name="T22" fmla="*/ 160 w 967"/>
                <a:gd name="T23" fmla="*/ 11 h 87"/>
                <a:gd name="T24" fmla="*/ 551 w 967"/>
                <a:gd name="T25" fmla="*/ 11 h 87"/>
                <a:gd name="T26" fmla="*/ 628 w 967"/>
                <a:gd name="T27" fmla="*/ 87 h 87"/>
                <a:gd name="T28" fmla="*/ 911 w 967"/>
                <a:gd name="T29" fmla="*/ 87 h 87"/>
                <a:gd name="T30" fmla="*/ 931 w 967"/>
                <a:gd name="T31" fmla="*/ 67 h 87"/>
                <a:gd name="T32" fmla="*/ 944 w 967"/>
                <a:gd name="T33" fmla="*/ 71 h 87"/>
                <a:gd name="T34" fmla="*/ 967 w 967"/>
                <a:gd name="T35" fmla="*/ 47 h 87"/>
                <a:gd name="T36" fmla="*/ 944 w 967"/>
                <a:gd name="T37" fmla="*/ 24 h 87"/>
                <a:gd name="T38" fmla="*/ 944 w 967"/>
                <a:gd name="T39" fmla="*/ 57 h 87"/>
                <a:gd name="T40" fmla="*/ 934 w 967"/>
                <a:gd name="T41" fmla="*/ 47 h 87"/>
                <a:gd name="T42" fmla="*/ 944 w 967"/>
                <a:gd name="T43" fmla="*/ 38 h 87"/>
                <a:gd name="T44" fmla="*/ 953 w 967"/>
                <a:gd name="T45" fmla="*/ 47 h 87"/>
                <a:gd name="T46" fmla="*/ 944 w 967"/>
                <a:gd name="T47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7" h="87">
                  <a:moveTo>
                    <a:pt x="944" y="24"/>
                  </a:moveTo>
                  <a:cubicBezTo>
                    <a:pt x="931" y="24"/>
                    <a:pt x="920" y="34"/>
                    <a:pt x="920" y="47"/>
                  </a:cubicBezTo>
                  <a:cubicBezTo>
                    <a:pt x="920" y="52"/>
                    <a:pt x="921" y="56"/>
                    <a:pt x="923" y="59"/>
                  </a:cubicBezTo>
                  <a:cubicBezTo>
                    <a:pt x="918" y="65"/>
                    <a:pt x="908" y="74"/>
                    <a:pt x="906" y="76"/>
                  </a:cubicBezTo>
                  <a:cubicBezTo>
                    <a:pt x="902" y="76"/>
                    <a:pt x="637" y="76"/>
                    <a:pt x="632" y="76"/>
                  </a:cubicBezTo>
                  <a:cubicBezTo>
                    <a:pt x="629" y="73"/>
                    <a:pt x="556" y="0"/>
                    <a:pt x="5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17" y="39"/>
                    <a:pt x="114" y="42"/>
                  </a:cubicBezTo>
                  <a:cubicBezTo>
                    <a:pt x="111" y="42"/>
                    <a:pt x="32" y="42"/>
                    <a:pt x="0" y="4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57" y="14"/>
                    <a:pt x="160" y="11"/>
                  </a:cubicBezTo>
                  <a:cubicBezTo>
                    <a:pt x="165" y="11"/>
                    <a:pt x="547" y="11"/>
                    <a:pt x="551" y="11"/>
                  </a:cubicBezTo>
                  <a:cubicBezTo>
                    <a:pt x="554" y="14"/>
                    <a:pt x="628" y="87"/>
                    <a:pt x="628" y="87"/>
                  </a:cubicBezTo>
                  <a:cubicBezTo>
                    <a:pt x="911" y="87"/>
                    <a:pt x="911" y="87"/>
                    <a:pt x="911" y="87"/>
                  </a:cubicBezTo>
                  <a:cubicBezTo>
                    <a:pt x="931" y="67"/>
                    <a:pt x="931" y="67"/>
                    <a:pt x="931" y="67"/>
                  </a:cubicBezTo>
                  <a:cubicBezTo>
                    <a:pt x="935" y="70"/>
                    <a:pt x="939" y="71"/>
                    <a:pt x="944" y="71"/>
                  </a:cubicBezTo>
                  <a:cubicBezTo>
                    <a:pt x="957" y="71"/>
                    <a:pt x="967" y="60"/>
                    <a:pt x="967" y="47"/>
                  </a:cubicBezTo>
                  <a:cubicBezTo>
                    <a:pt x="967" y="34"/>
                    <a:pt x="957" y="24"/>
                    <a:pt x="944" y="24"/>
                  </a:cubicBezTo>
                  <a:close/>
                  <a:moveTo>
                    <a:pt x="944" y="57"/>
                  </a:moveTo>
                  <a:cubicBezTo>
                    <a:pt x="938" y="57"/>
                    <a:pt x="934" y="53"/>
                    <a:pt x="934" y="47"/>
                  </a:cubicBezTo>
                  <a:cubicBezTo>
                    <a:pt x="934" y="42"/>
                    <a:pt x="938" y="38"/>
                    <a:pt x="944" y="38"/>
                  </a:cubicBezTo>
                  <a:cubicBezTo>
                    <a:pt x="949" y="38"/>
                    <a:pt x="953" y="42"/>
                    <a:pt x="953" y="47"/>
                  </a:cubicBezTo>
                  <a:cubicBezTo>
                    <a:pt x="953" y="53"/>
                    <a:pt x="949" y="57"/>
                    <a:pt x="944" y="57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90" name="Freeform 591"/>
            <p:cNvSpPr>
              <a:spLocks noEditPoints="1"/>
            </p:cNvSpPr>
            <p:nvPr/>
          </p:nvSpPr>
          <p:spPr bwMode="auto">
            <a:xfrm>
              <a:off x="1633580" y="681176"/>
              <a:ext cx="220658" cy="479408"/>
            </a:xfrm>
            <a:custGeom>
              <a:avLst/>
              <a:gdLst>
                <a:gd name="T0" fmla="*/ 36 w 105"/>
                <a:gd name="T1" fmla="*/ 163 h 206"/>
                <a:gd name="T2" fmla="*/ 23 w 105"/>
                <a:gd name="T3" fmla="*/ 159 h 206"/>
                <a:gd name="T4" fmla="*/ 0 w 105"/>
                <a:gd name="T5" fmla="*/ 182 h 206"/>
                <a:gd name="T6" fmla="*/ 23 w 105"/>
                <a:gd name="T7" fmla="*/ 206 h 206"/>
                <a:gd name="T8" fmla="*/ 47 w 105"/>
                <a:gd name="T9" fmla="*/ 182 h 206"/>
                <a:gd name="T10" fmla="*/ 43 w 105"/>
                <a:gd name="T11" fmla="*/ 171 h 206"/>
                <a:gd name="T12" fmla="*/ 53 w 105"/>
                <a:gd name="T13" fmla="*/ 161 h 206"/>
                <a:gd name="T14" fmla="*/ 53 w 105"/>
                <a:gd name="T15" fmla="*/ 121 h 206"/>
                <a:gd name="T16" fmla="*/ 83 w 105"/>
                <a:gd name="T17" fmla="*/ 90 h 206"/>
                <a:gd name="T18" fmla="*/ 83 w 105"/>
                <a:gd name="T19" fmla="*/ 72 h 206"/>
                <a:gd name="T20" fmla="*/ 105 w 105"/>
                <a:gd name="T21" fmla="*/ 72 h 206"/>
                <a:gd name="T22" fmla="*/ 105 w 105"/>
                <a:gd name="T23" fmla="*/ 0 h 206"/>
                <a:gd name="T24" fmla="*/ 65 w 105"/>
                <a:gd name="T25" fmla="*/ 0 h 206"/>
                <a:gd name="T26" fmla="*/ 65 w 105"/>
                <a:gd name="T27" fmla="*/ 72 h 206"/>
                <a:gd name="T28" fmla="*/ 72 w 105"/>
                <a:gd name="T29" fmla="*/ 72 h 206"/>
                <a:gd name="T30" fmla="*/ 72 w 105"/>
                <a:gd name="T31" fmla="*/ 86 h 206"/>
                <a:gd name="T32" fmla="*/ 45 w 105"/>
                <a:gd name="T33" fmla="*/ 113 h 206"/>
                <a:gd name="T34" fmla="*/ 28 w 105"/>
                <a:gd name="T35" fmla="*/ 98 h 206"/>
                <a:gd name="T36" fmla="*/ 28 w 105"/>
                <a:gd name="T37" fmla="*/ 72 h 206"/>
                <a:gd name="T38" fmla="*/ 42 w 105"/>
                <a:gd name="T39" fmla="*/ 72 h 206"/>
                <a:gd name="T40" fmla="*/ 42 w 105"/>
                <a:gd name="T41" fmla="*/ 0 h 206"/>
                <a:gd name="T42" fmla="*/ 2 w 105"/>
                <a:gd name="T43" fmla="*/ 0 h 206"/>
                <a:gd name="T44" fmla="*/ 2 w 105"/>
                <a:gd name="T45" fmla="*/ 72 h 206"/>
                <a:gd name="T46" fmla="*/ 17 w 105"/>
                <a:gd name="T47" fmla="*/ 72 h 206"/>
                <a:gd name="T48" fmla="*/ 17 w 105"/>
                <a:gd name="T49" fmla="*/ 99 h 206"/>
                <a:gd name="T50" fmla="*/ 0 w 105"/>
                <a:gd name="T51" fmla="*/ 121 h 206"/>
                <a:gd name="T52" fmla="*/ 23 w 105"/>
                <a:gd name="T53" fmla="*/ 145 h 206"/>
                <a:gd name="T54" fmla="*/ 42 w 105"/>
                <a:gd name="T55" fmla="*/ 135 h 206"/>
                <a:gd name="T56" fmla="*/ 42 w 105"/>
                <a:gd name="T57" fmla="*/ 156 h 206"/>
                <a:gd name="T58" fmla="*/ 36 w 105"/>
                <a:gd name="T59" fmla="*/ 163 h 206"/>
                <a:gd name="T60" fmla="*/ 23 w 105"/>
                <a:gd name="T61" fmla="*/ 192 h 206"/>
                <a:gd name="T62" fmla="*/ 13 w 105"/>
                <a:gd name="T63" fmla="*/ 182 h 206"/>
                <a:gd name="T64" fmla="*/ 23 w 105"/>
                <a:gd name="T65" fmla="*/ 173 h 206"/>
                <a:gd name="T66" fmla="*/ 33 w 105"/>
                <a:gd name="T67" fmla="*/ 182 h 206"/>
                <a:gd name="T68" fmla="*/ 23 w 105"/>
                <a:gd name="T69" fmla="*/ 192 h 206"/>
                <a:gd name="T70" fmla="*/ 23 w 105"/>
                <a:gd name="T71" fmla="*/ 131 h 206"/>
                <a:gd name="T72" fmla="*/ 13 w 105"/>
                <a:gd name="T73" fmla="*/ 121 h 206"/>
                <a:gd name="T74" fmla="*/ 23 w 105"/>
                <a:gd name="T75" fmla="*/ 112 h 206"/>
                <a:gd name="T76" fmla="*/ 33 w 105"/>
                <a:gd name="T77" fmla="*/ 121 h 206"/>
                <a:gd name="T78" fmla="*/ 23 w 105"/>
                <a:gd name="T79" fmla="*/ 13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" h="206">
                  <a:moveTo>
                    <a:pt x="36" y="163"/>
                  </a:moveTo>
                  <a:cubicBezTo>
                    <a:pt x="32" y="160"/>
                    <a:pt x="28" y="159"/>
                    <a:pt x="23" y="159"/>
                  </a:cubicBezTo>
                  <a:cubicBezTo>
                    <a:pt x="10" y="159"/>
                    <a:pt x="0" y="169"/>
                    <a:pt x="0" y="182"/>
                  </a:cubicBezTo>
                  <a:cubicBezTo>
                    <a:pt x="0" y="195"/>
                    <a:pt x="10" y="206"/>
                    <a:pt x="23" y="206"/>
                  </a:cubicBezTo>
                  <a:cubicBezTo>
                    <a:pt x="36" y="206"/>
                    <a:pt x="47" y="195"/>
                    <a:pt x="47" y="182"/>
                  </a:cubicBezTo>
                  <a:cubicBezTo>
                    <a:pt x="47" y="178"/>
                    <a:pt x="45" y="174"/>
                    <a:pt x="43" y="171"/>
                  </a:cubicBezTo>
                  <a:cubicBezTo>
                    <a:pt x="53" y="161"/>
                    <a:pt x="53" y="161"/>
                    <a:pt x="53" y="161"/>
                  </a:cubicBezTo>
                  <a:cubicBezTo>
                    <a:pt x="53" y="161"/>
                    <a:pt x="53" y="125"/>
                    <a:pt x="53" y="121"/>
                  </a:cubicBezTo>
                  <a:cubicBezTo>
                    <a:pt x="56" y="118"/>
                    <a:pt x="83" y="90"/>
                    <a:pt x="83" y="90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78"/>
                    <a:pt x="72" y="84"/>
                    <a:pt x="72" y="86"/>
                  </a:cubicBezTo>
                  <a:cubicBezTo>
                    <a:pt x="70" y="88"/>
                    <a:pt x="52" y="106"/>
                    <a:pt x="45" y="113"/>
                  </a:cubicBezTo>
                  <a:cubicBezTo>
                    <a:pt x="42" y="106"/>
                    <a:pt x="36" y="100"/>
                    <a:pt x="28" y="9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7" y="102"/>
                    <a:pt x="0" y="111"/>
                    <a:pt x="0" y="121"/>
                  </a:cubicBezTo>
                  <a:cubicBezTo>
                    <a:pt x="0" y="134"/>
                    <a:pt x="10" y="145"/>
                    <a:pt x="23" y="145"/>
                  </a:cubicBezTo>
                  <a:cubicBezTo>
                    <a:pt x="31" y="145"/>
                    <a:pt x="38" y="141"/>
                    <a:pt x="42" y="135"/>
                  </a:cubicBezTo>
                  <a:cubicBezTo>
                    <a:pt x="42" y="145"/>
                    <a:pt x="42" y="154"/>
                    <a:pt x="42" y="156"/>
                  </a:cubicBezTo>
                  <a:cubicBezTo>
                    <a:pt x="41" y="158"/>
                    <a:pt x="38" y="160"/>
                    <a:pt x="36" y="163"/>
                  </a:cubicBezTo>
                  <a:close/>
                  <a:moveTo>
                    <a:pt x="23" y="192"/>
                  </a:moveTo>
                  <a:cubicBezTo>
                    <a:pt x="18" y="192"/>
                    <a:pt x="13" y="188"/>
                    <a:pt x="13" y="182"/>
                  </a:cubicBezTo>
                  <a:cubicBezTo>
                    <a:pt x="13" y="177"/>
                    <a:pt x="18" y="173"/>
                    <a:pt x="23" y="173"/>
                  </a:cubicBezTo>
                  <a:cubicBezTo>
                    <a:pt x="28" y="173"/>
                    <a:pt x="33" y="177"/>
                    <a:pt x="33" y="182"/>
                  </a:cubicBezTo>
                  <a:cubicBezTo>
                    <a:pt x="33" y="188"/>
                    <a:pt x="28" y="192"/>
                    <a:pt x="23" y="192"/>
                  </a:cubicBezTo>
                  <a:close/>
                  <a:moveTo>
                    <a:pt x="23" y="131"/>
                  </a:moveTo>
                  <a:cubicBezTo>
                    <a:pt x="18" y="131"/>
                    <a:pt x="13" y="127"/>
                    <a:pt x="13" y="121"/>
                  </a:cubicBezTo>
                  <a:cubicBezTo>
                    <a:pt x="13" y="116"/>
                    <a:pt x="18" y="112"/>
                    <a:pt x="23" y="112"/>
                  </a:cubicBezTo>
                  <a:cubicBezTo>
                    <a:pt x="28" y="112"/>
                    <a:pt x="33" y="116"/>
                    <a:pt x="33" y="121"/>
                  </a:cubicBezTo>
                  <a:cubicBezTo>
                    <a:pt x="33" y="127"/>
                    <a:pt x="28" y="131"/>
                    <a:pt x="23" y="13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91" name="Freeform 592"/>
            <p:cNvSpPr>
              <a:spLocks noEditPoints="1"/>
            </p:cNvSpPr>
            <p:nvPr/>
          </p:nvSpPr>
          <p:spPr bwMode="auto">
            <a:xfrm>
              <a:off x="1757255" y="681176"/>
              <a:ext cx="229555" cy="409514"/>
            </a:xfrm>
            <a:custGeom>
              <a:avLst/>
              <a:gdLst>
                <a:gd name="T0" fmla="*/ 38 w 109"/>
                <a:gd name="T1" fmla="*/ 134 h 176"/>
                <a:gd name="T2" fmla="*/ 24 w 109"/>
                <a:gd name="T3" fmla="*/ 128 h 176"/>
                <a:gd name="T4" fmla="*/ 0 w 109"/>
                <a:gd name="T5" fmla="*/ 152 h 176"/>
                <a:gd name="T6" fmla="*/ 24 w 109"/>
                <a:gd name="T7" fmla="*/ 176 h 176"/>
                <a:gd name="T8" fmla="*/ 47 w 109"/>
                <a:gd name="T9" fmla="*/ 152 h 176"/>
                <a:gd name="T10" fmla="*/ 45 w 109"/>
                <a:gd name="T11" fmla="*/ 142 h 176"/>
                <a:gd name="T12" fmla="*/ 98 w 109"/>
                <a:gd name="T13" fmla="*/ 89 h 176"/>
                <a:gd name="T14" fmla="*/ 98 w 109"/>
                <a:gd name="T15" fmla="*/ 72 h 176"/>
                <a:gd name="T16" fmla="*/ 109 w 109"/>
                <a:gd name="T17" fmla="*/ 72 h 176"/>
                <a:gd name="T18" fmla="*/ 109 w 109"/>
                <a:gd name="T19" fmla="*/ 0 h 176"/>
                <a:gd name="T20" fmla="*/ 69 w 109"/>
                <a:gd name="T21" fmla="*/ 0 h 176"/>
                <a:gd name="T22" fmla="*/ 69 w 109"/>
                <a:gd name="T23" fmla="*/ 72 h 176"/>
                <a:gd name="T24" fmla="*/ 87 w 109"/>
                <a:gd name="T25" fmla="*/ 72 h 176"/>
                <a:gd name="T26" fmla="*/ 87 w 109"/>
                <a:gd name="T27" fmla="*/ 85 h 176"/>
                <a:gd name="T28" fmla="*/ 38 w 109"/>
                <a:gd name="T29" fmla="*/ 134 h 176"/>
                <a:gd name="T30" fmla="*/ 24 w 109"/>
                <a:gd name="T31" fmla="*/ 162 h 176"/>
                <a:gd name="T32" fmla="*/ 14 w 109"/>
                <a:gd name="T33" fmla="*/ 152 h 176"/>
                <a:gd name="T34" fmla="*/ 24 w 109"/>
                <a:gd name="T35" fmla="*/ 142 h 176"/>
                <a:gd name="T36" fmla="*/ 33 w 109"/>
                <a:gd name="T37" fmla="*/ 152 h 176"/>
                <a:gd name="T38" fmla="*/ 24 w 109"/>
                <a:gd name="T39" fmla="*/ 16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76">
                  <a:moveTo>
                    <a:pt x="38" y="134"/>
                  </a:moveTo>
                  <a:cubicBezTo>
                    <a:pt x="34" y="130"/>
                    <a:pt x="29" y="128"/>
                    <a:pt x="24" y="128"/>
                  </a:cubicBezTo>
                  <a:cubicBezTo>
                    <a:pt x="11" y="128"/>
                    <a:pt x="0" y="139"/>
                    <a:pt x="0" y="152"/>
                  </a:cubicBezTo>
                  <a:cubicBezTo>
                    <a:pt x="0" y="165"/>
                    <a:pt x="11" y="176"/>
                    <a:pt x="24" y="176"/>
                  </a:cubicBezTo>
                  <a:cubicBezTo>
                    <a:pt x="37" y="176"/>
                    <a:pt x="47" y="165"/>
                    <a:pt x="47" y="152"/>
                  </a:cubicBezTo>
                  <a:cubicBezTo>
                    <a:pt x="47" y="148"/>
                    <a:pt x="46" y="145"/>
                    <a:pt x="45" y="142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77"/>
                    <a:pt x="87" y="83"/>
                    <a:pt x="87" y="85"/>
                  </a:cubicBezTo>
                  <a:cubicBezTo>
                    <a:pt x="85" y="87"/>
                    <a:pt x="50" y="122"/>
                    <a:pt x="38" y="134"/>
                  </a:cubicBezTo>
                  <a:close/>
                  <a:moveTo>
                    <a:pt x="24" y="162"/>
                  </a:moveTo>
                  <a:cubicBezTo>
                    <a:pt x="18" y="162"/>
                    <a:pt x="14" y="157"/>
                    <a:pt x="14" y="152"/>
                  </a:cubicBezTo>
                  <a:cubicBezTo>
                    <a:pt x="14" y="147"/>
                    <a:pt x="18" y="142"/>
                    <a:pt x="24" y="142"/>
                  </a:cubicBezTo>
                  <a:cubicBezTo>
                    <a:pt x="29" y="142"/>
                    <a:pt x="33" y="147"/>
                    <a:pt x="33" y="152"/>
                  </a:cubicBezTo>
                  <a:cubicBezTo>
                    <a:pt x="33" y="157"/>
                    <a:pt x="29" y="162"/>
                    <a:pt x="24" y="16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92" name="Freeform 593"/>
            <p:cNvSpPr>
              <a:spLocks noEditPoints="1"/>
            </p:cNvSpPr>
            <p:nvPr/>
          </p:nvSpPr>
          <p:spPr bwMode="auto">
            <a:xfrm>
              <a:off x="1158454" y="904638"/>
              <a:ext cx="1360426" cy="347497"/>
            </a:xfrm>
            <a:custGeom>
              <a:avLst/>
              <a:gdLst>
                <a:gd name="T0" fmla="*/ 182 w 647"/>
                <a:gd name="T1" fmla="*/ 98 h 149"/>
                <a:gd name="T2" fmla="*/ 220 w 647"/>
                <a:gd name="T3" fmla="*/ 136 h 149"/>
                <a:gd name="T4" fmla="*/ 317 w 647"/>
                <a:gd name="T5" fmla="*/ 136 h 149"/>
                <a:gd name="T6" fmla="*/ 346 w 647"/>
                <a:gd name="T7" fmla="*/ 106 h 149"/>
                <a:gd name="T8" fmla="*/ 496 w 647"/>
                <a:gd name="T9" fmla="*/ 106 h 149"/>
                <a:gd name="T10" fmla="*/ 527 w 647"/>
                <a:gd name="T11" fmla="*/ 136 h 149"/>
                <a:gd name="T12" fmla="*/ 603 w 647"/>
                <a:gd name="T13" fmla="*/ 136 h 149"/>
                <a:gd name="T14" fmla="*/ 623 w 647"/>
                <a:gd name="T15" fmla="*/ 149 h 149"/>
                <a:gd name="T16" fmla="*/ 647 w 647"/>
                <a:gd name="T17" fmla="*/ 125 h 149"/>
                <a:gd name="T18" fmla="*/ 623 w 647"/>
                <a:gd name="T19" fmla="*/ 102 h 149"/>
                <a:gd name="T20" fmla="*/ 600 w 647"/>
                <a:gd name="T21" fmla="*/ 125 h 149"/>
                <a:gd name="T22" fmla="*/ 600 w 647"/>
                <a:gd name="T23" fmla="*/ 125 h 149"/>
                <a:gd name="T24" fmla="*/ 531 w 647"/>
                <a:gd name="T25" fmla="*/ 125 h 149"/>
                <a:gd name="T26" fmla="*/ 501 w 647"/>
                <a:gd name="T27" fmla="*/ 95 h 149"/>
                <a:gd name="T28" fmla="*/ 342 w 647"/>
                <a:gd name="T29" fmla="*/ 95 h 149"/>
                <a:gd name="T30" fmla="*/ 312 w 647"/>
                <a:gd name="T31" fmla="*/ 125 h 149"/>
                <a:gd name="T32" fmla="*/ 224 w 647"/>
                <a:gd name="T33" fmla="*/ 125 h 149"/>
                <a:gd name="T34" fmla="*/ 187 w 647"/>
                <a:gd name="T35" fmla="*/ 87 h 149"/>
                <a:gd name="T36" fmla="*/ 62 w 647"/>
                <a:gd name="T37" fmla="*/ 87 h 149"/>
                <a:gd name="T38" fmla="*/ 62 w 647"/>
                <a:gd name="T39" fmla="*/ 16 h 149"/>
                <a:gd name="T40" fmla="*/ 45 w 647"/>
                <a:gd name="T41" fmla="*/ 16 h 149"/>
                <a:gd name="T42" fmla="*/ 23 w 647"/>
                <a:gd name="T43" fmla="*/ 0 h 149"/>
                <a:gd name="T44" fmla="*/ 0 w 647"/>
                <a:gd name="T45" fmla="*/ 24 h 149"/>
                <a:gd name="T46" fmla="*/ 23 w 647"/>
                <a:gd name="T47" fmla="*/ 48 h 149"/>
                <a:gd name="T48" fmla="*/ 46 w 647"/>
                <a:gd name="T49" fmla="*/ 27 h 149"/>
                <a:gd name="T50" fmla="*/ 51 w 647"/>
                <a:gd name="T51" fmla="*/ 27 h 149"/>
                <a:gd name="T52" fmla="*/ 51 w 647"/>
                <a:gd name="T53" fmla="*/ 98 h 149"/>
                <a:gd name="T54" fmla="*/ 182 w 647"/>
                <a:gd name="T55" fmla="*/ 98 h 149"/>
                <a:gd name="T56" fmla="*/ 623 w 647"/>
                <a:gd name="T57" fmla="*/ 116 h 149"/>
                <a:gd name="T58" fmla="*/ 633 w 647"/>
                <a:gd name="T59" fmla="*/ 125 h 149"/>
                <a:gd name="T60" fmla="*/ 623 w 647"/>
                <a:gd name="T61" fmla="*/ 135 h 149"/>
                <a:gd name="T62" fmla="*/ 614 w 647"/>
                <a:gd name="T63" fmla="*/ 125 h 149"/>
                <a:gd name="T64" fmla="*/ 623 w 647"/>
                <a:gd name="T65" fmla="*/ 116 h 149"/>
                <a:gd name="T66" fmla="*/ 23 w 647"/>
                <a:gd name="T67" fmla="*/ 34 h 149"/>
                <a:gd name="T68" fmla="*/ 13 w 647"/>
                <a:gd name="T69" fmla="*/ 24 h 149"/>
                <a:gd name="T70" fmla="*/ 23 w 647"/>
                <a:gd name="T71" fmla="*/ 14 h 149"/>
                <a:gd name="T72" fmla="*/ 33 w 647"/>
                <a:gd name="T73" fmla="*/ 24 h 149"/>
                <a:gd name="T74" fmla="*/ 23 w 647"/>
                <a:gd name="T75" fmla="*/ 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7" h="149">
                  <a:moveTo>
                    <a:pt x="182" y="98"/>
                  </a:moveTo>
                  <a:cubicBezTo>
                    <a:pt x="185" y="101"/>
                    <a:pt x="220" y="136"/>
                    <a:pt x="220" y="136"/>
                  </a:cubicBezTo>
                  <a:cubicBezTo>
                    <a:pt x="317" y="136"/>
                    <a:pt x="317" y="136"/>
                    <a:pt x="317" y="136"/>
                  </a:cubicBezTo>
                  <a:cubicBezTo>
                    <a:pt x="317" y="136"/>
                    <a:pt x="343" y="109"/>
                    <a:pt x="346" y="106"/>
                  </a:cubicBezTo>
                  <a:cubicBezTo>
                    <a:pt x="351" y="106"/>
                    <a:pt x="492" y="106"/>
                    <a:pt x="496" y="106"/>
                  </a:cubicBezTo>
                  <a:cubicBezTo>
                    <a:pt x="499" y="109"/>
                    <a:pt x="527" y="136"/>
                    <a:pt x="527" y="136"/>
                  </a:cubicBezTo>
                  <a:cubicBezTo>
                    <a:pt x="603" y="136"/>
                    <a:pt x="603" y="136"/>
                    <a:pt x="603" y="136"/>
                  </a:cubicBezTo>
                  <a:cubicBezTo>
                    <a:pt x="607" y="144"/>
                    <a:pt x="614" y="149"/>
                    <a:pt x="623" y="149"/>
                  </a:cubicBezTo>
                  <a:cubicBezTo>
                    <a:pt x="636" y="149"/>
                    <a:pt x="647" y="138"/>
                    <a:pt x="647" y="125"/>
                  </a:cubicBezTo>
                  <a:cubicBezTo>
                    <a:pt x="647" y="112"/>
                    <a:pt x="636" y="102"/>
                    <a:pt x="623" y="102"/>
                  </a:cubicBezTo>
                  <a:cubicBezTo>
                    <a:pt x="610" y="102"/>
                    <a:pt x="600" y="112"/>
                    <a:pt x="600" y="125"/>
                  </a:cubicBezTo>
                  <a:cubicBezTo>
                    <a:pt x="600" y="125"/>
                    <a:pt x="600" y="125"/>
                    <a:pt x="600" y="125"/>
                  </a:cubicBezTo>
                  <a:cubicBezTo>
                    <a:pt x="582" y="125"/>
                    <a:pt x="535" y="125"/>
                    <a:pt x="531" y="125"/>
                  </a:cubicBezTo>
                  <a:cubicBezTo>
                    <a:pt x="528" y="123"/>
                    <a:pt x="501" y="95"/>
                    <a:pt x="501" y="95"/>
                  </a:cubicBezTo>
                  <a:cubicBezTo>
                    <a:pt x="342" y="95"/>
                    <a:pt x="342" y="95"/>
                    <a:pt x="342" y="95"/>
                  </a:cubicBezTo>
                  <a:cubicBezTo>
                    <a:pt x="342" y="95"/>
                    <a:pt x="315" y="122"/>
                    <a:pt x="312" y="125"/>
                  </a:cubicBezTo>
                  <a:cubicBezTo>
                    <a:pt x="308" y="125"/>
                    <a:pt x="228" y="125"/>
                    <a:pt x="224" y="125"/>
                  </a:cubicBezTo>
                  <a:cubicBezTo>
                    <a:pt x="221" y="122"/>
                    <a:pt x="187" y="87"/>
                    <a:pt x="187" y="87"/>
                  </a:cubicBezTo>
                  <a:cubicBezTo>
                    <a:pt x="187" y="87"/>
                    <a:pt x="72" y="87"/>
                    <a:pt x="62" y="87"/>
                  </a:cubicBezTo>
                  <a:cubicBezTo>
                    <a:pt x="62" y="78"/>
                    <a:pt x="62" y="16"/>
                    <a:pt x="6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2" y="7"/>
                    <a:pt x="3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9"/>
                    <a:pt x="46" y="27"/>
                  </a:cubicBezTo>
                  <a:cubicBezTo>
                    <a:pt x="48" y="27"/>
                    <a:pt x="50" y="27"/>
                    <a:pt x="51" y="27"/>
                  </a:cubicBezTo>
                  <a:cubicBezTo>
                    <a:pt x="51" y="36"/>
                    <a:pt x="51" y="98"/>
                    <a:pt x="51" y="98"/>
                  </a:cubicBezTo>
                  <a:cubicBezTo>
                    <a:pt x="51" y="98"/>
                    <a:pt x="178" y="98"/>
                    <a:pt x="182" y="98"/>
                  </a:cubicBezTo>
                  <a:close/>
                  <a:moveTo>
                    <a:pt x="623" y="116"/>
                  </a:moveTo>
                  <a:cubicBezTo>
                    <a:pt x="629" y="116"/>
                    <a:pt x="633" y="120"/>
                    <a:pt x="633" y="125"/>
                  </a:cubicBezTo>
                  <a:cubicBezTo>
                    <a:pt x="633" y="131"/>
                    <a:pt x="629" y="135"/>
                    <a:pt x="623" y="135"/>
                  </a:cubicBezTo>
                  <a:cubicBezTo>
                    <a:pt x="618" y="135"/>
                    <a:pt x="614" y="131"/>
                    <a:pt x="614" y="125"/>
                  </a:cubicBezTo>
                  <a:cubicBezTo>
                    <a:pt x="614" y="120"/>
                    <a:pt x="618" y="116"/>
                    <a:pt x="623" y="116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93" name="Freeform 594"/>
            <p:cNvSpPr>
              <a:spLocks/>
            </p:cNvSpPr>
            <p:nvPr/>
          </p:nvSpPr>
          <p:spPr bwMode="auto">
            <a:xfrm>
              <a:off x="93424" y="962718"/>
              <a:ext cx="234004" cy="177193"/>
            </a:xfrm>
            <a:custGeom>
              <a:avLst/>
              <a:gdLst>
                <a:gd name="T0" fmla="*/ 70 w 111"/>
                <a:gd name="T1" fmla="*/ 0 h 76"/>
                <a:gd name="T2" fmla="*/ 70 w 111"/>
                <a:gd name="T3" fmla="*/ 64 h 76"/>
                <a:gd name="T4" fmla="*/ 57 w 111"/>
                <a:gd name="T5" fmla="*/ 64 h 76"/>
                <a:gd name="T6" fmla="*/ 0 w 111"/>
                <a:gd name="T7" fmla="*/ 6 h 76"/>
                <a:gd name="T8" fmla="*/ 0 w 111"/>
                <a:gd name="T9" fmla="*/ 21 h 76"/>
                <a:gd name="T10" fmla="*/ 52 w 111"/>
                <a:gd name="T11" fmla="*/ 75 h 76"/>
                <a:gd name="T12" fmla="*/ 70 w 111"/>
                <a:gd name="T13" fmla="*/ 75 h 76"/>
                <a:gd name="T14" fmla="*/ 70 w 111"/>
                <a:gd name="T15" fmla="*/ 76 h 76"/>
                <a:gd name="T16" fmla="*/ 111 w 111"/>
                <a:gd name="T17" fmla="*/ 76 h 76"/>
                <a:gd name="T18" fmla="*/ 111 w 111"/>
                <a:gd name="T19" fmla="*/ 0 h 76"/>
                <a:gd name="T20" fmla="*/ 70 w 111"/>
                <a:gd name="T2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76">
                  <a:moveTo>
                    <a:pt x="70" y="0"/>
                  </a:moveTo>
                  <a:cubicBezTo>
                    <a:pt x="70" y="64"/>
                    <a:pt x="70" y="64"/>
                    <a:pt x="70" y="64"/>
                  </a:cubicBezTo>
                  <a:cubicBezTo>
                    <a:pt x="66" y="64"/>
                    <a:pt x="59" y="64"/>
                    <a:pt x="57" y="64"/>
                  </a:cubicBezTo>
                  <a:cubicBezTo>
                    <a:pt x="55" y="62"/>
                    <a:pt x="18" y="24"/>
                    <a:pt x="0" y="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0"/>
                    <a:pt x="111" y="0"/>
                    <a:pt x="111" y="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94" name="Freeform 595"/>
            <p:cNvSpPr>
              <a:spLocks/>
            </p:cNvSpPr>
            <p:nvPr/>
          </p:nvSpPr>
          <p:spPr bwMode="auto">
            <a:xfrm>
              <a:off x="93424" y="1139911"/>
              <a:ext cx="898646" cy="428218"/>
            </a:xfrm>
            <a:custGeom>
              <a:avLst/>
              <a:gdLst>
                <a:gd name="T0" fmla="*/ 410 w 427"/>
                <a:gd name="T1" fmla="*/ 108 h 184"/>
                <a:gd name="T2" fmla="*/ 410 w 427"/>
                <a:gd name="T3" fmla="*/ 25 h 184"/>
                <a:gd name="T4" fmla="*/ 24 w 427"/>
                <a:gd name="T5" fmla="*/ 25 h 184"/>
                <a:gd name="T6" fmla="*/ 0 w 427"/>
                <a:gd name="T7" fmla="*/ 0 h 184"/>
                <a:gd name="T8" fmla="*/ 0 w 427"/>
                <a:gd name="T9" fmla="*/ 16 h 184"/>
                <a:gd name="T10" fmla="*/ 19 w 427"/>
                <a:gd name="T11" fmla="*/ 36 h 184"/>
                <a:gd name="T12" fmla="*/ 399 w 427"/>
                <a:gd name="T13" fmla="*/ 36 h 184"/>
                <a:gd name="T14" fmla="*/ 399 w 427"/>
                <a:gd name="T15" fmla="*/ 108 h 184"/>
                <a:gd name="T16" fmla="*/ 386 w 427"/>
                <a:gd name="T17" fmla="*/ 108 h 184"/>
                <a:gd name="T18" fmla="*/ 386 w 427"/>
                <a:gd name="T19" fmla="*/ 184 h 184"/>
                <a:gd name="T20" fmla="*/ 427 w 427"/>
                <a:gd name="T21" fmla="*/ 184 h 184"/>
                <a:gd name="T22" fmla="*/ 427 w 427"/>
                <a:gd name="T23" fmla="*/ 108 h 184"/>
                <a:gd name="T24" fmla="*/ 410 w 427"/>
                <a:gd name="T25" fmla="*/ 10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7" h="184">
                  <a:moveTo>
                    <a:pt x="410" y="108"/>
                  </a:moveTo>
                  <a:cubicBezTo>
                    <a:pt x="410" y="25"/>
                    <a:pt x="410" y="25"/>
                    <a:pt x="410" y="25"/>
                  </a:cubicBezTo>
                  <a:cubicBezTo>
                    <a:pt x="410" y="25"/>
                    <a:pt x="28" y="25"/>
                    <a:pt x="24" y="25"/>
                  </a:cubicBezTo>
                  <a:cubicBezTo>
                    <a:pt x="22" y="23"/>
                    <a:pt x="9" y="1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389" y="36"/>
                    <a:pt x="399" y="36"/>
                  </a:cubicBezTo>
                  <a:cubicBezTo>
                    <a:pt x="399" y="43"/>
                    <a:pt x="399" y="90"/>
                    <a:pt x="399" y="108"/>
                  </a:cubicBezTo>
                  <a:cubicBezTo>
                    <a:pt x="386" y="108"/>
                    <a:pt x="386" y="108"/>
                    <a:pt x="386" y="108"/>
                  </a:cubicBezTo>
                  <a:cubicBezTo>
                    <a:pt x="386" y="184"/>
                    <a:pt x="386" y="184"/>
                    <a:pt x="386" y="184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7" y="108"/>
                    <a:pt x="427" y="108"/>
                    <a:pt x="427" y="108"/>
                  </a:cubicBezTo>
                  <a:lnTo>
                    <a:pt x="410" y="108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95" name="Freeform 596"/>
            <p:cNvSpPr>
              <a:spLocks noEditPoints="1"/>
            </p:cNvSpPr>
            <p:nvPr/>
          </p:nvSpPr>
          <p:spPr bwMode="auto">
            <a:xfrm>
              <a:off x="2287545" y="416370"/>
              <a:ext cx="2762670" cy="656601"/>
            </a:xfrm>
            <a:custGeom>
              <a:avLst/>
              <a:gdLst>
                <a:gd name="T0" fmla="*/ 367 w 1313"/>
                <a:gd name="T1" fmla="*/ 282 h 282"/>
                <a:gd name="T2" fmla="*/ 1085 w 1313"/>
                <a:gd name="T3" fmla="*/ 282 h 282"/>
                <a:gd name="T4" fmla="*/ 1159 w 1313"/>
                <a:gd name="T5" fmla="*/ 207 h 282"/>
                <a:gd name="T6" fmla="*/ 1267 w 1313"/>
                <a:gd name="T7" fmla="*/ 207 h 282"/>
                <a:gd name="T8" fmla="*/ 1290 w 1313"/>
                <a:gd name="T9" fmla="*/ 226 h 282"/>
                <a:gd name="T10" fmla="*/ 1313 w 1313"/>
                <a:gd name="T11" fmla="*/ 202 h 282"/>
                <a:gd name="T12" fmla="*/ 1290 w 1313"/>
                <a:gd name="T13" fmla="*/ 179 h 282"/>
                <a:gd name="T14" fmla="*/ 1267 w 1313"/>
                <a:gd name="T15" fmla="*/ 196 h 282"/>
                <a:gd name="T16" fmla="*/ 1155 w 1313"/>
                <a:gd name="T17" fmla="*/ 196 h 282"/>
                <a:gd name="T18" fmla="*/ 1080 w 1313"/>
                <a:gd name="T19" fmla="*/ 271 h 282"/>
                <a:gd name="T20" fmla="*/ 770 w 1313"/>
                <a:gd name="T21" fmla="*/ 271 h 282"/>
                <a:gd name="T22" fmla="*/ 770 w 1313"/>
                <a:gd name="T23" fmla="*/ 227 h 282"/>
                <a:gd name="T24" fmla="*/ 739 w 1313"/>
                <a:gd name="T25" fmla="*/ 227 h 282"/>
                <a:gd name="T26" fmla="*/ 739 w 1313"/>
                <a:gd name="T27" fmla="*/ 218 h 282"/>
                <a:gd name="T28" fmla="*/ 668 w 1313"/>
                <a:gd name="T29" fmla="*/ 218 h 282"/>
                <a:gd name="T30" fmla="*/ 668 w 1313"/>
                <a:gd name="T31" fmla="*/ 249 h 282"/>
                <a:gd name="T32" fmla="*/ 739 w 1313"/>
                <a:gd name="T33" fmla="*/ 249 h 282"/>
                <a:gd name="T34" fmla="*/ 739 w 1313"/>
                <a:gd name="T35" fmla="*/ 238 h 282"/>
                <a:gd name="T36" fmla="*/ 759 w 1313"/>
                <a:gd name="T37" fmla="*/ 238 h 282"/>
                <a:gd name="T38" fmla="*/ 759 w 1313"/>
                <a:gd name="T39" fmla="*/ 271 h 282"/>
                <a:gd name="T40" fmla="*/ 372 w 1313"/>
                <a:gd name="T41" fmla="*/ 271 h 282"/>
                <a:gd name="T42" fmla="*/ 337 w 1313"/>
                <a:gd name="T43" fmla="*/ 236 h 282"/>
                <a:gd name="T44" fmla="*/ 216 w 1313"/>
                <a:gd name="T45" fmla="*/ 236 h 282"/>
                <a:gd name="T46" fmla="*/ 216 w 1313"/>
                <a:gd name="T47" fmla="*/ 97 h 282"/>
                <a:gd name="T48" fmla="*/ 110 w 1313"/>
                <a:gd name="T49" fmla="*/ 97 h 282"/>
                <a:gd name="T50" fmla="*/ 86 w 1313"/>
                <a:gd name="T51" fmla="*/ 75 h 282"/>
                <a:gd name="T52" fmla="*/ 64 w 1313"/>
                <a:gd name="T53" fmla="*/ 93 h 282"/>
                <a:gd name="T54" fmla="*/ 33 w 1313"/>
                <a:gd name="T55" fmla="*/ 93 h 282"/>
                <a:gd name="T56" fmla="*/ 33 w 1313"/>
                <a:gd name="T57" fmla="*/ 74 h 282"/>
                <a:gd name="T58" fmla="*/ 63 w 1313"/>
                <a:gd name="T59" fmla="*/ 74 h 282"/>
                <a:gd name="T60" fmla="*/ 63 w 1313"/>
                <a:gd name="T61" fmla="*/ 0 h 282"/>
                <a:gd name="T62" fmla="*/ 0 w 1313"/>
                <a:gd name="T63" fmla="*/ 0 h 282"/>
                <a:gd name="T64" fmla="*/ 0 w 1313"/>
                <a:gd name="T65" fmla="*/ 74 h 282"/>
                <a:gd name="T66" fmla="*/ 22 w 1313"/>
                <a:gd name="T67" fmla="*/ 74 h 282"/>
                <a:gd name="T68" fmla="*/ 22 w 1313"/>
                <a:gd name="T69" fmla="*/ 104 h 282"/>
                <a:gd name="T70" fmla="*/ 64 w 1313"/>
                <a:gd name="T71" fmla="*/ 104 h 282"/>
                <a:gd name="T72" fmla="*/ 86 w 1313"/>
                <a:gd name="T73" fmla="*/ 122 h 282"/>
                <a:gd name="T74" fmla="*/ 108 w 1313"/>
                <a:gd name="T75" fmla="*/ 108 h 282"/>
                <a:gd name="T76" fmla="*/ 205 w 1313"/>
                <a:gd name="T77" fmla="*/ 108 h 282"/>
                <a:gd name="T78" fmla="*/ 205 w 1313"/>
                <a:gd name="T79" fmla="*/ 247 h 282"/>
                <a:gd name="T80" fmla="*/ 333 w 1313"/>
                <a:gd name="T81" fmla="*/ 247 h 282"/>
                <a:gd name="T82" fmla="*/ 367 w 1313"/>
                <a:gd name="T83" fmla="*/ 282 h 282"/>
                <a:gd name="T84" fmla="*/ 1290 w 1313"/>
                <a:gd name="T85" fmla="*/ 192 h 282"/>
                <a:gd name="T86" fmla="*/ 1300 w 1313"/>
                <a:gd name="T87" fmla="*/ 202 h 282"/>
                <a:gd name="T88" fmla="*/ 1290 w 1313"/>
                <a:gd name="T89" fmla="*/ 212 h 282"/>
                <a:gd name="T90" fmla="*/ 1280 w 1313"/>
                <a:gd name="T91" fmla="*/ 202 h 282"/>
                <a:gd name="T92" fmla="*/ 1290 w 1313"/>
                <a:gd name="T93" fmla="*/ 192 h 282"/>
                <a:gd name="T94" fmla="*/ 86 w 1313"/>
                <a:gd name="T95" fmla="*/ 108 h 282"/>
                <a:gd name="T96" fmla="*/ 77 w 1313"/>
                <a:gd name="T97" fmla="*/ 98 h 282"/>
                <a:gd name="T98" fmla="*/ 86 w 1313"/>
                <a:gd name="T99" fmla="*/ 88 h 282"/>
                <a:gd name="T100" fmla="*/ 96 w 1313"/>
                <a:gd name="T101" fmla="*/ 98 h 282"/>
                <a:gd name="T102" fmla="*/ 86 w 1313"/>
                <a:gd name="T103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13" h="282">
                  <a:moveTo>
                    <a:pt x="367" y="282"/>
                  </a:moveTo>
                  <a:cubicBezTo>
                    <a:pt x="1085" y="282"/>
                    <a:pt x="1085" y="282"/>
                    <a:pt x="1085" y="282"/>
                  </a:cubicBezTo>
                  <a:cubicBezTo>
                    <a:pt x="1085" y="282"/>
                    <a:pt x="1156" y="210"/>
                    <a:pt x="1159" y="207"/>
                  </a:cubicBezTo>
                  <a:cubicBezTo>
                    <a:pt x="1163" y="207"/>
                    <a:pt x="1249" y="207"/>
                    <a:pt x="1267" y="207"/>
                  </a:cubicBezTo>
                  <a:cubicBezTo>
                    <a:pt x="1269" y="218"/>
                    <a:pt x="1279" y="226"/>
                    <a:pt x="1290" y="226"/>
                  </a:cubicBezTo>
                  <a:cubicBezTo>
                    <a:pt x="1303" y="226"/>
                    <a:pt x="1313" y="215"/>
                    <a:pt x="1313" y="202"/>
                  </a:cubicBezTo>
                  <a:cubicBezTo>
                    <a:pt x="1313" y="189"/>
                    <a:pt x="1303" y="179"/>
                    <a:pt x="1290" y="179"/>
                  </a:cubicBezTo>
                  <a:cubicBezTo>
                    <a:pt x="1279" y="179"/>
                    <a:pt x="1270" y="186"/>
                    <a:pt x="1267" y="196"/>
                  </a:cubicBezTo>
                  <a:cubicBezTo>
                    <a:pt x="1155" y="196"/>
                    <a:pt x="1155" y="196"/>
                    <a:pt x="1155" y="196"/>
                  </a:cubicBezTo>
                  <a:cubicBezTo>
                    <a:pt x="1155" y="196"/>
                    <a:pt x="1083" y="268"/>
                    <a:pt x="1080" y="271"/>
                  </a:cubicBezTo>
                  <a:cubicBezTo>
                    <a:pt x="1078" y="271"/>
                    <a:pt x="930" y="271"/>
                    <a:pt x="770" y="271"/>
                  </a:cubicBezTo>
                  <a:cubicBezTo>
                    <a:pt x="770" y="227"/>
                    <a:pt x="770" y="227"/>
                    <a:pt x="770" y="227"/>
                  </a:cubicBezTo>
                  <a:cubicBezTo>
                    <a:pt x="739" y="227"/>
                    <a:pt x="739" y="227"/>
                    <a:pt x="739" y="227"/>
                  </a:cubicBezTo>
                  <a:cubicBezTo>
                    <a:pt x="739" y="218"/>
                    <a:pt x="739" y="218"/>
                    <a:pt x="739" y="218"/>
                  </a:cubicBezTo>
                  <a:cubicBezTo>
                    <a:pt x="668" y="218"/>
                    <a:pt x="668" y="218"/>
                    <a:pt x="668" y="218"/>
                  </a:cubicBezTo>
                  <a:cubicBezTo>
                    <a:pt x="668" y="249"/>
                    <a:pt x="668" y="249"/>
                    <a:pt x="668" y="249"/>
                  </a:cubicBezTo>
                  <a:cubicBezTo>
                    <a:pt x="739" y="249"/>
                    <a:pt x="739" y="249"/>
                    <a:pt x="739" y="249"/>
                  </a:cubicBezTo>
                  <a:cubicBezTo>
                    <a:pt x="739" y="238"/>
                    <a:pt x="739" y="238"/>
                    <a:pt x="739" y="238"/>
                  </a:cubicBezTo>
                  <a:cubicBezTo>
                    <a:pt x="745" y="238"/>
                    <a:pt x="755" y="238"/>
                    <a:pt x="759" y="238"/>
                  </a:cubicBezTo>
                  <a:cubicBezTo>
                    <a:pt x="759" y="244"/>
                    <a:pt x="759" y="262"/>
                    <a:pt x="759" y="271"/>
                  </a:cubicBezTo>
                  <a:cubicBezTo>
                    <a:pt x="573" y="271"/>
                    <a:pt x="374" y="271"/>
                    <a:pt x="372" y="271"/>
                  </a:cubicBezTo>
                  <a:cubicBezTo>
                    <a:pt x="369" y="268"/>
                    <a:pt x="337" y="236"/>
                    <a:pt x="337" y="236"/>
                  </a:cubicBezTo>
                  <a:cubicBezTo>
                    <a:pt x="337" y="236"/>
                    <a:pt x="226" y="236"/>
                    <a:pt x="216" y="236"/>
                  </a:cubicBezTo>
                  <a:cubicBezTo>
                    <a:pt x="216" y="226"/>
                    <a:pt x="216" y="97"/>
                    <a:pt x="216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09" y="84"/>
                    <a:pt x="99" y="75"/>
                    <a:pt x="86" y="75"/>
                  </a:cubicBezTo>
                  <a:cubicBezTo>
                    <a:pt x="75" y="75"/>
                    <a:pt x="66" y="82"/>
                    <a:pt x="64" y="93"/>
                  </a:cubicBezTo>
                  <a:cubicBezTo>
                    <a:pt x="55" y="93"/>
                    <a:pt x="39" y="93"/>
                    <a:pt x="33" y="93"/>
                  </a:cubicBezTo>
                  <a:cubicBezTo>
                    <a:pt x="33" y="89"/>
                    <a:pt x="33" y="81"/>
                    <a:pt x="33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6" y="114"/>
                    <a:pt x="75" y="122"/>
                    <a:pt x="86" y="122"/>
                  </a:cubicBezTo>
                  <a:cubicBezTo>
                    <a:pt x="96" y="122"/>
                    <a:pt x="104" y="116"/>
                    <a:pt x="108" y="108"/>
                  </a:cubicBezTo>
                  <a:cubicBezTo>
                    <a:pt x="127" y="108"/>
                    <a:pt x="196" y="108"/>
                    <a:pt x="205" y="108"/>
                  </a:cubicBezTo>
                  <a:cubicBezTo>
                    <a:pt x="205" y="118"/>
                    <a:pt x="205" y="247"/>
                    <a:pt x="205" y="247"/>
                  </a:cubicBezTo>
                  <a:cubicBezTo>
                    <a:pt x="205" y="247"/>
                    <a:pt x="328" y="247"/>
                    <a:pt x="333" y="247"/>
                  </a:cubicBezTo>
                  <a:cubicBezTo>
                    <a:pt x="336" y="250"/>
                    <a:pt x="367" y="282"/>
                    <a:pt x="367" y="282"/>
                  </a:cubicBezTo>
                  <a:close/>
                  <a:moveTo>
                    <a:pt x="1290" y="192"/>
                  </a:moveTo>
                  <a:cubicBezTo>
                    <a:pt x="1295" y="192"/>
                    <a:pt x="1300" y="197"/>
                    <a:pt x="1300" y="202"/>
                  </a:cubicBezTo>
                  <a:cubicBezTo>
                    <a:pt x="1300" y="208"/>
                    <a:pt x="1295" y="212"/>
                    <a:pt x="1290" y="212"/>
                  </a:cubicBezTo>
                  <a:cubicBezTo>
                    <a:pt x="1285" y="212"/>
                    <a:pt x="1280" y="208"/>
                    <a:pt x="1280" y="202"/>
                  </a:cubicBezTo>
                  <a:cubicBezTo>
                    <a:pt x="1280" y="197"/>
                    <a:pt x="1285" y="192"/>
                    <a:pt x="1290" y="192"/>
                  </a:cubicBezTo>
                  <a:close/>
                  <a:moveTo>
                    <a:pt x="86" y="108"/>
                  </a:moveTo>
                  <a:cubicBezTo>
                    <a:pt x="81" y="108"/>
                    <a:pt x="77" y="104"/>
                    <a:pt x="77" y="98"/>
                  </a:cubicBezTo>
                  <a:cubicBezTo>
                    <a:pt x="77" y="93"/>
                    <a:pt x="81" y="88"/>
                    <a:pt x="86" y="88"/>
                  </a:cubicBezTo>
                  <a:cubicBezTo>
                    <a:pt x="92" y="88"/>
                    <a:pt x="96" y="93"/>
                    <a:pt x="96" y="98"/>
                  </a:cubicBezTo>
                  <a:cubicBezTo>
                    <a:pt x="96" y="104"/>
                    <a:pt x="92" y="108"/>
                    <a:pt x="86" y="108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96" name="Freeform 597"/>
            <p:cNvSpPr>
              <a:spLocks noEditPoints="1"/>
            </p:cNvSpPr>
            <p:nvPr/>
          </p:nvSpPr>
          <p:spPr bwMode="auto">
            <a:xfrm>
              <a:off x="2420118" y="699880"/>
              <a:ext cx="257137" cy="463657"/>
            </a:xfrm>
            <a:custGeom>
              <a:avLst/>
              <a:gdLst>
                <a:gd name="T0" fmla="*/ 46 w 122"/>
                <a:gd name="T1" fmla="*/ 107 h 199"/>
                <a:gd name="T2" fmla="*/ 23 w 122"/>
                <a:gd name="T3" fmla="*/ 90 h 199"/>
                <a:gd name="T4" fmla="*/ 0 w 122"/>
                <a:gd name="T5" fmla="*/ 113 h 199"/>
                <a:gd name="T6" fmla="*/ 23 w 122"/>
                <a:gd name="T7" fmla="*/ 137 h 199"/>
                <a:gd name="T8" fmla="*/ 47 w 122"/>
                <a:gd name="T9" fmla="*/ 118 h 199"/>
                <a:gd name="T10" fmla="*/ 83 w 122"/>
                <a:gd name="T11" fmla="*/ 118 h 199"/>
                <a:gd name="T12" fmla="*/ 83 w 122"/>
                <a:gd name="T13" fmla="*/ 125 h 199"/>
                <a:gd name="T14" fmla="*/ 51 w 122"/>
                <a:gd name="T15" fmla="*/ 125 h 199"/>
                <a:gd name="T16" fmla="*/ 51 w 122"/>
                <a:gd name="T17" fmla="*/ 199 h 199"/>
                <a:gd name="T18" fmla="*/ 102 w 122"/>
                <a:gd name="T19" fmla="*/ 199 h 199"/>
                <a:gd name="T20" fmla="*/ 102 w 122"/>
                <a:gd name="T21" fmla="*/ 125 h 199"/>
                <a:gd name="T22" fmla="*/ 94 w 122"/>
                <a:gd name="T23" fmla="*/ 125 h 199"/>
                <a:gd name="T24" fmla="*/ 94 w 122"/>
                <a:gd name="T25" fmla="*/ 74 h 199"/>
                <a:gd name="T26" fmla="*/ 122 w 122"/>
                <a:gd name="T27" fmla="*/ 74 h 199"/>
                <a:gd name="T28" fmla="*/ 122 w 122"/>
                <a:gd name="T29" fmla="*/ 0 h 199"/>
                <a:gd name="T30" fmla="*/ 59 w 122"/>
                <a:gd name="T31" fmla="*/ 0 h 199"/>
                <a:gd name="T32" fmla="*/ 59 w 122"/>
                <a:gd name="T33" fmla="*/ 74 h 199"/>
                <a:gd name="T34" fmla="*/ 83 w 122"/>
                <a:gd name="T35" fmla="*/ 74 h 199"/>
                <a:gd name="T36" fmla="*/ 83 w 122"/>
                <a:gd name="T37" fmla="*/ 107 h 199"/>
                <a:gd name="T38" fmla="*/ 46 w 122"/>
                <a:gd name="T39" fmla="*/ 107 h 199"/>
                <a:gd name="T40" fmla="*/ 23 w 122"/>
                <a:gd name="T41" fmla="*/ 123 h 199"/>
                <a:gd name="T42" fmla="*/ 14 w 122"/>
                <a:gd name="T43" fmla="*/ 113 h 199"/>
                <a:gd name="T44" fmla="*/ 23 w 122"/>
                <a:gd name="T45" fmla="*/ 104 h 199"/>
                <a:gd name="T46" fmla="*/ 33 w 122"/>
                <a:gd name="T47" fmla="*/ 113 h 199"/>
                <a:gd name="T48" fmla="*/ 23 w 122"/>
                <a:gd name="T49" fmla="*/ 12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" h="199">
                  <a:moveTo>
                    <a:pt x="46" y="107"/>
                  </a:moveTo>
                  <a:cubicBezTo>
                    <a:pt x="43" y="97"/>
                    <a:pt x="34" y="90"/>
                    <a:pt x="23" y="90"/>
                  </a:cubicBezTo>
                  <a:cubicBezTo>
                    <a:pt x="10" y="90"/>
                    <a:pt x="0" y="100"/>
                    <a:pt x="0" y="113"/>
                  </a:cubicBezTo>
                  <a:cubicBezTo>
                    <a:pt x="0" y="126"/>
                    <a:pt x="10" y="137"/>
                    <a:pt x="23" y="137"/>
                  </a:cubicBezTo>
                  <a:cubicBezTo>
                    <a:pt x="35" y="137"/>
                    <a:pt x="45" y="129"/>
                    <a:pt x="47" y="118"/>
                  </a:cubicBezTo>
                  <a:cubicBezTo>
                    <a:pt x="83" y="118"/>
                    <a:pt x="83" y="118"/>
                    <a:pt x="83" y="118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102" y="199"/>
                    <a:pt x="102" y="199"/>
                    <a:pt x="102" y="199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122" y="74"/>
                    <a:pt x="122" y="74"/>
                    <a:pt x="122" y="7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83" y="74"/>
                    <a:pt x="83" y="74"/>
                    <a:pt x="83" y="74"/>
                  </a:cubicBezTo>
                  <a:cubicBezTo>
                    <a:pt x="83" y="107"/>
                    <a:pt x="83" y="107"/>
                    <a:pt x="83" y="107"/>
                  </a:cubicBezTo>
                  <a:lnTo>
                    <a:pt x="46" y="107"/>
                  </a:lnTo>
                  <a:close/>
                  <a:moveTo>
                    <a:pt x="23" y="123"/>
                  </a:moveTo>
                  <a:cubicBezTo>
                    <a:pt x="18" y="123"/>
                    <a:pt x="14" y="119"/>
                    <a:pt x="14" y="113"/>
                  </a:cubicBezTo>
                  <a:cubicBezTo>
                    <a:pt x="14" y="108"/>
                    <a:pt x="18" y="104"/>
                    <a:pt x="23" y="104"/>
                  </a:cubicBezTo>
                  <a:cubicBezTo>
                    <a:pt x="29" y="104"/>
                    <a:pt x="33" y="108"/>
                    <a:pt x="33" y="113"/>
                  </a:cubicBezTo>
                  <a:cubicBezTo>
                    <a:pt x="33" y="119"/>
                    <a:pt x="29" y="123"/>
                    <a:pt x="23" y="1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97" name="Freeform 598"/>
            <p:cNvSpPr>
              <a:spLocks noEditPoints="1"/>
            </p:cNvSpPr>
            <p:nvPr/>
          </p:nvSpPr>
          <p:spPr bwMode="auto">
            <a:xfrm>
              <a:off x="1770601" y="1088721"/>
              <a:ext cx="1184256" cy="484330"/>
            </a:xfrm>
            <a:custGeom>
              <a:avLst/>
              <a:gdLst>
                <a:gd name="T0" fmla="*/ 357 w 563"/>
                <a:gd name="T1" fmla="*/ 128 h 208"/>
                <a:gd name="T2" fmla="*/ 375 w 563"/>
                <a:gd name="T3" fmla="*/ 128 h 208"/>
                <a:gd name="T4" fmla="*/ 398 w 563"/>
                <a:gd name="T5" fmla="*/ 145 h 208"/>
                <a:gd name="T6" fmla="*/ 420 w 563"/>
                <a:gd name="T7" fmla="*/ 127 h 208"/>
                <a:gd name="T8" fmla="*/ 469 w 563"/>
                <a:gd name="T9" fmla="*/ 127 h 208"/>
                <a:gd name="T10" fmla="*/ 483 w 563"/>
                <a:gd name="T11" fmla="*/ 114 h 208"/>
                <a:gd name="T12" fmla="*/ 563 w 563"/>
                <a:gd name="T13" fmla="*/ 114 h 208"/>
                <a:gd name="T14" fmla="*/ 563 w 563"/>
                <a:gd name="T15" fmla="*/ 0 h 208"/>
                <a:gd name="T16" fmla="*/ 481 w 563"/>
                <a:gd name="T17" fmla="*/ 0 h 208"/>
                <a:gd name="T18" fmla="*/ 481 w 563"/>
                <a:gd name="T19" fmla="*/ 99 h 208"/>
                <a:gd name="T20" fmla="*/ 464 w 563"/>
                <a:gd name="T21" fmla="*/ 116 h 208"/>
                <a:gd name="T22" fmla="*/ 421 w 563"/>
                <a:gd name="T23" fmla="*/ 116 h 208"/>
                <a:gd name="T24" fmla="*/ 398 w 563"/>
                <a:gd name="T25" fmla="*/ 98 h 208"/>
                <a:gd name="T26" fmla="*/ 374 w 563"/>
                <a:gd name="T27" fmla="*/ 117 h 208"/>
                <a:gd name="T28" fmla="*/ 357 w 563"/>
                <a:gd name="T29" fmla="*/ 117 h 208"/>
                <a:gd name="T30" fmla="*/ 357 w 563"/>
                <a:gd name="T31" fmla="*/ 83 h 208"/>
                <a:gd name="T32" fmla="*/ 308 w 563"/>
                <a:gd name="T33" fmla="*/ 83 h 208"/>
                <a:gd name="T34" fmla="*/ 308 w 563"/>
                <a:gd name="T35" fmla="*/ 117 h 208"/>
                <a:gd name="T36" fmla="*/ 295 w 563"/>
                <a:gd name="T37" fmla="*/ 117 h 208"/>
                <a:gd name="T38" fmla="*/ 271 w 563"/>
                <a:gd name="T39" fmla="*/ 98 h 208"/>
                <a:gd name="T40" fmla="*/ 249 w 563"/>
                <a:gd name="T41" fmla="*/ 115 h 208"/>
                <a:gd name="T42" fmla="*/ 82 w 563"/>
                <a:gd name="T43" fmla="*/ 115 h 208"/>
                <a:gd name="T44" fmla="*/ 82 w 563"/>
                <a:gd name="T45" fmla="*/ 136 h 208"/>
                <a:gd name="T46" fmla="*/ 63 w 563"/>
                <a:gd name="T47" fmla="*/ 136 h 208"/>
                <a:gd name="T48" fmla="*/ 63 w 563"/>
                <a:gd name="T49" fmla="*/ 150 h 208"/>
                <a:gd name="T50" fmla="*/ 40 w 563"/>
                <a:gd name="T51" fmla="*/ 150 h 208"/>
                <a:gd name="T52" fmla="*/ 40 w 563"/>
                <a:gd name="T53" fmla="*/ 136 h 208"/>
                <a:gd name="T54" fmla="*/ 0 w 563"/>
                <a:gd name="T55" fmla="*/ 136 h 208"/>
                <a:gd name="T56" fmla="*/ 0 w 563"/>
                <a:gd name="T57" fmla="*/ 208 h 208"/>
                <a:gd name="T58" fmla="*/ 40 w 563"/>
                <a:gd name="T59" fmla="*/ 208 h 208"/>
                <a:gd name="T60" fmla="*/ 40 w 563"/>
                <a:gd name="T61" fmla="*/ 161 h 208"/>
                <a:gd name="T62" fmla="*/ 63 w 563"/>
                <a:gd name="T63" fmla="*/ 161 h 208"/>
                <a:gd name="T64" fmla="*/ 63 w 563"/>
                <a:gd name="T65" fmla="*/ 208 h 208"/>
                <a:gd name="T66" fmla="*/ 103 w 563"/>
                <a:gd name="T67" fmla="*/ 208 h 208"/>
                <a:gd name="T68" fmla="*/ 103 w 563"/>
                <a:gd name="T69" fmla="*/ 136 h 208"/>
                <a:gd name="T70" fmla="*/ 93 w 563"/>
                <a:gd name="T71" fmla="*/ 136 h 208"/>
                <a:gd name="T72" fmla="*/ 93 w 563"/>
                <a:gd name="T73" fmla="*/ 126 h 208"/>
                <a:gd name="T74" fmla="*/ 248 w 563"/>
                <a:gd name="T75" fmla="*/ 126 h 208"/>
                <a:gd name="T76" fmla="*/ 271 w 563"/>
                <a:gd name="T77" fmla="*/ 145 h 208"/>
                <a:gd name="T78" fmla="*/ 294 w 563"/>
                <a:gd name="T79" fmla="*/ 128 h 208"/>
                <a:gd name="T80" fmla="*/ 308 w 563"/>
                <a:gd name="T81" fmla="*/ 128 h 208"/>
                <a:gd name="T82" fmla="*/ 308 w 563"/>
                <a:gd name="T83" fmla="*/ 155 h 208"/>
                <a:gd name="T84" fmla="*/ 357 w 563"/>
                <a:gd name="T85" fmla="*/ 155 h 208"/>
                <a:gd name="T86" fmla="*/ 357 w 563"/>
                <a:gd name="T87" fmla="*/ 128 h 208"/>
                <a:gd name="T88" fmla="*/ 398 w 563"/>
                <a:gd name="T89" fmla="*/ 111 h 208"/>
                <a:gd name="T90" fmla="*/ 407 w 563"/>
                <a:gd name="T91" fmla="*/ 121 h 208"/>
                <a:gd name="T92" fmla="*/ 398 w 563"/>
                <a:gd name="T93" fmla="*/ 131 h 208"/>
                <a:gd name="T94" fmla="*/ 388 w 563"/>
                <a:gd name="T95" fmla="*/ 121 h 208"/>
                <a:gd name="T96" fmla="*/ 398 w 563"/>
                <a:gd name="T97" fmla="*/ 111 h 208"/>
                <a:gd name="T98" fmla="*/ 271 w 563"/>
                <a:gd name="T99" fmla="*/ 131 h 208"/>
                <a:gd name="T100" fmla="*/ 262 w 563"/>
                <a:gd name="T101" fmla="*/ 121 h 208"/>
                <a:gd name="T102" fmla="*/ 271 w 563"/>
                <a:gd name="T103" fmla="*/ 111 h 208"/>
                <a:gd name="T104" fmla="*/ 281 w 563"/>
                <a:gd name="T105" fmla="*/ 121 h 208"/>
                <a:gd name="T106" fmla="*/ 271 w 563"/>
                <a:gd name="T107" fmla="*/ 13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3" h="208">
                  <a:moveTo>
                    <a:pt x="357" y="128"/>
                  </a:moveTo>
                  <a:cubicBezTo>
                    <a:pt x="375" y="128"/>
                    <a:pt x="375" y="128"/>
                    <a:pt x="375" y="128"/>
                  </a:cubicBezTo>
                  <a:cubicBezTo>
                    <a:pt x="378" y="138"/>
                    <a:pt x="387" y="145"/>
                    <a:pt x="398" y="145"/>
                  </a:cubicBezTo>
                  <a:cubicBezTo>
                    <a:pt x="408" y="145"/>
                    <a:pt x="418" y="137"/>
                    <a:pt x="420" y="127"/>
                  </a:cubicBezTo>
                  <a:cubicBezTo>
                    <a:pt x="469" y="127"/>
                    <a:pt x="469" y="127"/>
                    <a:pt x="469" y="127"/>
                  </a:cubicBezTo>
                  <a:cubicBezTo>
                    <a:pt x="483" y="114"/>
                    <a:pt x="483" y="114"/>
                    <a:pt x="483" y="114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481" y="0"/>
                    <a:pt x="481" y="0"/>
                    <a:pt x="481" y="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75" y="106"/>
                    <a:pt x="466" y="115"/>
                    <a:pt x="464" y="116"/>
                  </a:cubicBezTo>
                  <a:cubicBezTo>
                    <a:pt x="461" y="116"/>
                    <a:pt x="432" y="116"/>
                    <a:pt x="421" y="116"/>
                  </a:cubicBezTo>
                  <a:cubicBezTo>
                    <a:pt x="418" y="106"/>
                    <a:pt x="409" y="98"/>
                    <a:pt x="398" y="98"/>
                  </a:cubicBezTo>
                  <a:cubicBezTo>
                    <a:pt x="386" y="98"/>
                    <a:pt x="376" y="106"/>
                    <a:pt x="374" y="117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7" y="83"/>
                    <a:pt x="357" y="83"/>
                    <a:pt x="357" y="83"/>
                  </a:cubicBezTo>
                  <a:cubicBezTo>
                    <a:pt x="308" y="83"/>
                    <a:pt x="308" y="83"/>
                    <a:pt x="308" y="83"/>
                  </a:cubicBezTo>
                  <a:cubicBezTo>
                    <a:pt x="308" y="117"/>
                    <a:pt x="308" y="117"/>
                    <a:pt x="308" y="117"/>
                  </a:cubicBezTo>
                  <a:cubicBezTo>
                    <a:pt x="295" y="117"/>
                    <a:pt x="295" y="117"/>
                    <a:pt x="295" y="117"/>
                  </a:cubicBezTo>
                  <a:cubicBezTo>
                    <a:pt x="293" y="106"/>
                    <a:pt x="283" y="98"/>
                    <a:pt x="271" y="98"/>
                  </a:cubicBezTo>
                  <a:cubicBezTo>
                    <a:pt x="260" y="98"/>
                    <a:pt x="251" y="105"/>
                    <a:pt x="249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40" y="150"/>
                    <a:pt x="40" y="150"/>
                    <a:pt x="40" y="150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63" y="161"/>
                    <a:pt x="63" y="161"/>
                    <a:pt x="63" y="161"/>
                  </a:cubicBezTo>
                  <a:cubicBezTo>
                    <a:pt x="63" y="208"/>
                    <a:pt x="63" y="208"/>
                    <a:pt x="63" y="208"/>
                  </a:cubicBezTo>
                  <a:cubicBezTo>
                    <a:pt x="103" y="208"/>
                    <a:pt x="103" y="208"/>
                    <a:pt x="103" y="208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3" y="133"/>
                    <a:pt x="93" y="129"/>
                    <a:pt x="93" y="126"/>
                  </a:cubicBezTo>
                  <a:cubicBezTo>
                    <a:pt x="103" y="126"/>
                    <a:pt x="232" y="126"/>
                    <a:pt x="248" y="126"/>
                  </a:cubicBezTo>
                  <a:cubicBezTo>
                    <a:pt x="251" y="137"/>
                    <a:pt x="260" y="145"/>
                    <a:pt x="271" y="145"/>
                  </a:cubicBezTo>
                  <a:cubicBezTo>
                    <a:pt x="282" y="145"/>
                    <a:pt x="291" y="138"/>
                    <a:pt x="294" y="128"/>
                  </a:cubicBezTo>
                  <a:cubicBezTo>
                    <a:pt x="308" y="128"/>
                    <a:pt x="308" y="128"/>
                    <a:pt x="308" y="128"/>
                  </a:cubicBezTo>
                  <a:cubicBezTo>
                    <a:pt x="308" y="155"/>
                    <a:pt x="308" y="155"/>
                    <a:pt x="308" y="155"/>
                  </a:cubicBezTo>
                  <a:cubicBezTo>
                    <a:pt x="357" y="155"/>
                    <a:pt x="357" y="155"/>
                    <a:pt x="357" y="155"/>
                  </a:cubicBezTo>
                  <a:lnTo>
                    <a:pt x="357" y="128"/>
                  </a:lnTo>
                  <a:close/>
                  <a:moveTo>
                    <a:pt x="398" y="111"/>
                  </a:moveTo>
                  <a:cubicBezTo>
                    <a:pt x="403" y="111"/>
                    <a:pt x="407" y="116"/>
                    <a:pt x="407" y="121"/>
                  </a:cubicBezTo>
                  <a:cubicBezTo>
                    <a:pt x="407" y="126"/>
                    <a:pt x="403" y="131"/>
                    <a:pt x="398" y="131"/>
                  </a:cubicBezTo>
                  <a:cubicBezTo>
                    <a:pt x="392" y="131"/>
                    <a:pt x="388" y="126"/>
                    <a:pt x="388" y="121"/>
                  </a:cubicBezTo>
                  <a:cubicBezTo>
                    <a:pt x="388" y="116"/>
                    <a:pt x="392" y="111"/>
                    <a:pt x="398" y="111"/>
                  </a:cubicBezTo>
                  <a:close/>
                  <a:moveTo>
                    <a:pt x="271" y="131"/>
                  </a:moveTo>
                  <a:cubicBezTo>
                    <a:pt x="266" y="131"/>
                    <a:pt x="262" y="126"/>
                    <a:pt x="262" y="121"/>
                  </a:cubicBezTo>
                  <a:cubicBezTo>
                    <a:pt x="262" y="116"/>
                    <a:pt x="266" y="111"/>
                    <a:pt x="271" y="111"/>
                  </a:cubicBezTo>
                  <a:cubicBezTo>
                    <a:pt x="277" y="111"/>
                    <a:pt x="281" y="116"/>
                    <a:pt x="281" y="121"/>
                  </a:cubicBezTo>
                  <a:cubicBezTo>
                    <a:pt x="281" y="126"/>
                    <a:pt x="277" y="131"/>
                    <a:pt x="271" y="13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98" name="Freeform 599"/>
            <p:cNvSpPr>
              <a:spLocks noEditPoints="1"/>
            </p:cNvSpPr>
            <p:nvPr/>
          </p:nvSpPr>
          <p:spPr bwMode="auto">
            <a:xfrm>
              <a:off x="495591" y="1685273"/>
              <a:ext cx="1622013" cy="399670"/>
            </a:xfrm>
            <a:custGeom>
              <a:avLst/>
              <a:gdLst>
                <a:gd name="T0" fmla="*/ 462 w 771"/>
                <a:gd name="T1" fmla="*/ 0 h 172"/>
                <a:gd name="T2" fmla="*/ 462 w 771"/>
                <a:gd name="T3" fmla="*/ 34 h 172"/>
                <a:gd name="T4" fmla="*/ 47 w 771"/>
                <a:gd name="T5" fmla="*/ 34 h 172"/>
                <a:gd name="T6" fmla="*/ 23 w 771"/>
                <a:gd name="T7" fmla="*/ 11 h 172"/>
                <a:gd name="T8" fmla="*/ 0 w 771"/>
                <a:gd name="T9" fmla="*/ 34 h 172"/>
                <a:gd name="T10" fmla="*/ 23 w 771"/>
                <a:gd name="T11" fmla="*/ 58 h 172"/>
                <a:gd name="T12" fmla="*/ 44 w 771"/>
                <a:gd name="T13" fmla="*/ 45 h 172"/>
                <a:gd name="T14" fmla="*/ 473 w 771"/>
                <a:gd name="T15" fmla="*/ 45 h 172"/>
                <a:gd name="T16" fmla="*/ 473 w 771"/>
                <a:gd name="T17" fmla="*/ 11 h 172"/>
                <a:gd name="T18" fmla="*/ 748 w 771"/>
                <a:gd name="T19" fmla="*/ 11 h 172"/>
                <a:gd name="T20" fmla="*/ 748 w 771"/>
                <a:gd name="T21" fmla="*/ 59 h 172"/>
                <a:gd name="T22" fmla="*/ 739 w 771"/>
                <a:gd name="T23" fmla="*/ 59 h 172"/>
                <a:gd name="T24" fmla="*/ 739 w 771"/>
                <a:gd name="T25" fmla="*/ 172 h 172"/>
                <a:gd name="T26" fmla="*/ 771 w 771"/>
                <a:gd name="T27" fmla="*/ 172 h 172"/>
                <a:gd name="T28" fmla="*/ 771 w 771"/>
                <a:gd name="T29" fmla="*/ 59 h 172"/>
                <a:gd name="T30" fmla="*/ 759 w 771"/>
                <a:gd name="T31" fmla="*/ 59 h 172"/>
                <a:gd name="T32" fmla="*/ 759 w 771"/>
                <a:gd name="T33" fmla="*/ 0 h 172"/>
                <a:gd name="T34" fmla="*/ 462 w 771"/>
                <a:gd name="T35" fmla="*/ 0 h 172"/>
                <a:gd name="T36" fmla="*/ 23 w 771"/>
                <a:gd name="T37" fmla="*/ 44 h 172"/>
                <a:gd name="T38" fmla="*/ 14 w 771"/>
                <a:gd name="T39" fmla="*/ 34 h 172"/>
                <a:gd name="T40" fmla="*/ 23 w 771"/>
                <a:gd name="T41" fmla="*/ 25 h 172"/>
                <a:gd name="T42" fmla="*/ 33 w 771"/>
                <a:gd name="T43" fmla="*/ 34 h 172"/>
                <a:gd name="T44" fmla="*/ 23 w 771"/>
                <a:gd name="T45" fmla="*/ 4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1" h="172">
                  <a:moveTo>
                    <a:pt x="462" y="0"/>
                  </a:moveTo>
                  <a:cubicBezTo>
                    <a:pt x="462" y="0"/>
                    <a:pt x="462" y="26"/>
                    <a:pt x="462" y="34"/>
                  </a:cubicBezTo>
                  <a:cubicBezTo>
                    <a:pt x="452" y="34"/>
                    <a:pt x="98" y="34"/>
                    <a:pt x="47" y="34"/>
                  </a:cubicBezTo>
                  <a:cubicBezTo>
                    <a:pt x="47" y="21"/>
                    <a:pt x="36" y="11"/>
                    <a:pt x="23" y="11"/>
                  </a:cubicBezTo>
                  <a:cubicBezTo>
                    <a:pt x="10" y="11"/>
                    <a:pt x="0" y="21"/>
                    <a:pt x="0" y="34"/>
                  </a:cubicBezTo>
                  <a:cubicBezTo>
                    <a:pt x="0" y="47"/>
                    <a:pt x="10" y="58"/>
                    <a:pt x="23" y="58"/>
                  </a:cubicBezTo>
                  <a:cubicBezTo>
                    <a:pt x="33" y="58"/>
                    <a:pt x="41" y="52"/>
                    <a:pt x="44" y="45"/>
                  </a:cubicBezTo>
                  <a:cubicBezTo>
                    <a:pt x="473" y="45"/>
                    <a:pt x="473" y="45"/>
                    <a:pt x="473" y="45"/>
                  </a:cubicBezTo>
                  <a:cubicBezTo>
                    <a:pt x="473" y="45"/>
                    <a:pt x="473" y="19"/>
                    <a:pt x="473" y="11"/>
                  </a:cubicBezTo>
                  <a:cubicBezTo>
                    <a:pt x="483" y="11"/>
                    <a:pt x="738" y="11"/>
                    <a:pt x="748" y="11"/>
                  </a:cubicBezTo>
                  <a:cubicBezTo>
                    <a:pt x="748" y="18"/>
                    <a:pt x="748" y="45"/>
                    <a:pt x="748" y="59"/>
                  </a:cubicBezTo>
                  <a:cubicBezTo>
                    <a:pt x="739" y="59"/>
                    <a:pt x="739" y="59"/>
                    <a:pt x="739" y="59"/>
                  </a:cubicBezTo>
                  <a:cubicBezTo>
                    <a:pt x="739" y="172"/>
                    <a:pt x="739" y="172"/>
                    <a:pt x="739" y="172"/>
                  </a:cubicBezTo>
                  <a:cubicBezTo>
                    <a:pt x="771" y="172"/>
                    <a:pt x="771" y="172"/>
                    <a:pt x="771" y="172"/>
                  </a:cubicBezTo>
                  <a:cubicBezTo>
                    <a:pt x="771" y="59"/>
                    <a:pt x="771" y="59"/>
                    <a:pt x="771" y="59"/>
                  </a:cubicBezTo>
                  <a:cubicBezTo>
                    <a:pt x="759" y="59"/>
                    <a:pt x="759" y="59"/>
                    <a:pt x="759" y="59"/>
                  </a:cubicBezTo>
                  <a:cubicBezTo>
                    <a:pt x="759" y="0"/>
                    <a:pt x="759" y="0"/>
                    <a:pt x="759" y="0"/>
                  </a:cubicBezTo>
                  <a:lnTo>
                    <a:pt x="462" y="0"/>
                  </a:lnTo>
                  <a:close/>
                  <a:moveTo>
                    <a:pt x="23" y="44"/>
                  </a:moveTo>
                  <a:cubicBezTo>
                    <a:pt x="18" y="44"/>
                    <a:pt x="14" y="40"/>
                    <a:pt x="14" y="34"/>
                  </a:cubicBezTo>
                  <a:cubicBezTo>
                    <a:pt x="14" y="29"/>
                    <a:pt x="18" y="25"/>
                    <a:pt x="23" y="25"/>
                  </a:cubicBezTo>
                  <a:cubicBezTo>
                    <a:pt x="29" y="25"/>
                    <a:pt x="33" y="29"/>
                    <a:pt x="33" y="34"/>
                  </a:cubicBezTo>
                  <a:cubicBezTo>
                    <a:pt x="33" y="40"/>
                    <a:pt x="29" y="44"/>
                    <a:pt x="23" y="4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199" name="Freeform 600"/>
            <p:cNvSpPr>
              <a:spLocks noEditPoints="1"/>
            </p:cNvSpPr>
            <p:nvPr/>
          </p:nvSpPr>
          <p:spPr bwMode="auto">
            <a:xfrm>
              <a:off x="93424" y="1391919"/>
              <a:ext cx="1037448" cy="351434"/>
            </a:xfrm>
            <a:custGeom>
              <a:avLst/>
              <a:gdLst>
                <a:gd name="T0" fmla="*/ 474 w 493"/>
                <a:gd name="T1" fmla="*/ 104 h 151"/>
                <a:gd name="T2" fmla="*/ 474 w 493"/>
                <a:gd name="T3" fmla="*/ 76 h 151"/>
                <a:gd name="T4" fmla="*/ 486 w 493"/>
                <a:gd name="T5" fmla="*/ 76 h 151"/>
                <a:gd name="T6" fmla="*/ 486 w 493"/>
                <a:gd name="T7" fmla="*/ 0 h 151"/>
                <a:gd name="T8" fmla="*/ 445 w 493"/>
                <a:gd name="T9" fmla="*/ 0 h 151"/>
                <a:gd name="T10" fmla="*/ 445 w 493"/>
                <a:gd name="T11" fmla="*/ 76 h 151"/>
                <a:gd name="T12" fmla="*/ 463 w 493"/>
                <a:gd name="T13" fmla="*/ 76 h 151"/>
                <a:gd name="T14" fmla="*/ 463 w 493"/>
                <a:gd name="T15" fmla="*/ 104 h 151"/>
                <a:gd name="T16" fmla="*/ 446 w 493"/>
                <a:gd name="T17" fmla="*/ 122 h 151"/>
                <a:gd name="T18" fmla="*/ 0 w 493"/>
                <a:gd name="T19" fmla="*/ 122 h 151"/>
                <a:gd name="T20" fmla="*/ 0 w 493"/>
                <a:gd name="T21" fmla="*/ 133 h 151"/>
                <a:gd name="T22" fmla="*/ 447 w 493"/>
                <a:gd name="T23" fmla="*/ 133 h 151"/>
                <a:gd name="T24" fmla="*/ 469 w 493"/>
                <a:gd name="T25" fmla="*/ 151 h 151"/>
                <a:gd name="T26" fmla="*/ 493 w 493"/>
                <a:gd name="T27" fmla="*/ 127 h 151"/>
                <a:gd name="T28" fmla="*/ 474 w 493"/>
                <a:gd name="T29" fmla="*/ 104 h 151"/>
                <a:gd name="T30" fmla="*/ 469 w 493"/>
                <a:gd name="T31" fmla="*/ 137 h 151"/>
                <a:gd name="T32" fmla="*/ 460 w 493"/>
                <a:gd name="T33" fmla="*/ 127 h 151"/>
                <a:gd name="T34" fmla="*/ 469 w 493"/>
                <a:gd name="T35" fmla="*/ 117 h 151"/>
                <a:gd name="T36" fmla="*/ 479 w 493"/>
                <a:gd name="T37" fmla="*/ 127 h 151"/>
                <a:gd name="T38" fmla="*/ 469 w 493"/>
                <a:gd name="T39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3" h="151">
                  <a:moveTo>
                    <a:pt x="474" y="104"/>
                  </a:moveTo>
                  <a:cubicBezTo>
                    <a:pt x="474" y="76"/>
                    <a:pt x="474" y="76"/>
                    <a:pt x="474" y="76"/>
                  </a:cubicBezTo>
                  <a:cubicBezTo>
                    <a:pt x="486" y="76"/>
                    <a:pt x="486" y="76"/>
                    <a:pt x="486" y="76"/>
                  </a:cubicBezTo>
                  <a:cubicBezTo>
                    <a:pt x="486" y="0"/>
                    <a:pt x="486" y="0"/>
                    <a:pt x="486" y="0"/>
                  </a:cubicBezTo>
                  <a:cubicBezTo>
                    <a:pt x="445" y="0"/>
                    <a:pt x="445" y="0"/>
                    <a:pt x="445" y="0"/>
                  </a:cubicBezTo>
                  <a:cubicBezTo>
                    <a:pt x="445" y="76"/>
                    <a:pt x="445" y="76"/>
                    <a:pt x="445" y="76"/>
                  </a:cubicBezTo>
                  <a:cubicBezTo>
                    <a:pt x="463" y="76"/>
                    <a:pt x="463" y="76"/>
                    <a:pt x="463" y="76"/>
                  </a:cubicBezTo>
                  <a:cubicBezTo>
                    <a:pt x="463" y="104"/>
                    <a:pt x="463" y="104"/>
                    <a:pt x="463" y="104"/>
                  </a:cubicBezTo>
                  <a:cubicBezTo>
                    <a:pt x="455" y="107"/>
                    <a:pt x="448" y="114"/>
                    <a:pt x="446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447" y="133"/>
                    <a:pt x="447" y="133"/>
                    <a:pt x="447" y="133"/>
                  </a:cubicBezTo>
                  <a:cubicBezTo>
                    <a:pt x="450" y="143"/>
                    <a:pt x="459" y="151"/>
                    <a:pt x="469" y="151"/>
                  </a:cubicBezTo>
                  <a:cubicBezTo>
                    <a:pt x="482" y="151"/>
                    <a:pt x="493" y="140"/>
                    <a:pt x="493" y="127"/>
                  </a:cubicBezTo>
                  <a:cubicBezTo>
                    <a:pt x="493" y="116"/>
                    <a:pt x="485" y="106"/>
                    <a:pt x="474" y="104"/>
                  </a:cubicBezTo>
                  <a:close/>
                  <a:moveTo>
                    <a:pt x="469" y="137"/>
                  </a:moveTo>
                  <a:cubicBezTo>
                    <a:pt x="464" y="137"/>
                    <a:pt x="460" y="132"/>
                    <a:pt x="460" y="127"/>
                  </a:cubicBezTo>
                  <a:cubicBezTo>
                    <a:pt x="460" y="122"/>
                    <a:pt x="464" y="117"/>
                    <a:pt x="469" y="117"/>
                  </a:cubicBezTo>
                  <a:cubicBezTo>
                    <a:pt x="475" y="117"/>
                    <a:pt x="479" y="122"/>
                    <a:pt x="479" y="127"/>
                  </a:cubicBezTo>
                  <a:cubicBezTo>
                    <a:pt x="479" y="132"/>
                    <a:pt x="475" y="137"/>
                    <a:pt x="469" y="137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00" name="Freeform 601"/>
            <p:cNvSpPr>
              <a:spLocks noEditPoints="1"/>
            </p:cNvSpPr>
            <p:nvPr/>
          </p:nvSpPr>
          <p:spPr bwMode="auto">
            <a:xfrm>
              <a:off x="369247" y="1764025"/>
              <a:ext cx="1478763" cy="320918"/>
            </a:xfrm>
            <a:custGeom>
              <a:avLst/>
              <a:gdLst>
                <a:gd name="T0" fmla="*/ 550 w 703"/>
                <a:gd name="T1" fmla="*/ 0 h 138"/>
                <a:gd name="T2" fmla="*/ 550 w 703"/>
                <a:gd name="T3" fmla="*/ 29 h 138"/>
                <a:gd name="T4" fmla="*/ 46 w 703"/>
                <a:gd name="T5" fmla="*/ 29 h 138"/>
                <a:gd name="T6" fmla="*/ 24 w 703"/>
                <a:gd name="T7" fmla="*/ 11 h 138"/>
                <a:gd name="T8" fmla="*/ 0 w 703"/>
                <a:gd name="T9" fmla="*/ 35 h 138"/>
                <a:gd name="T10" fmla="*/ 24 w 703"/>
                <a:gd name="T11" fmla="*/ 59 h 138"/>
                <a:gd name="T12" fmla="*/ 47 w 703"/>
                <a:gd name="T13" fmla="*/ 40 h 138"/>
                <a:gd name="T14" fmla="*/ 561 w 703"/>
                <a:gd name="T15" fmla="*/ 40 h 138"/>
                <a:gd name="T16" fmla="*/ 561 w 703"/>
                <a:gd name="T17" fmla="*/ 11 h 138"/>
                <a:gd name="T18" fmla="*/ 680 w 703"/>
                <a:gd name="T19" fmla="*/ 11 h 138"/>
                <a:gd name="T20" fmla="*/ 680 w 703"/>
                <a:gd name="T21" fmla="*/ 25 h 138"/>
                <a:gd name="T22" fmla="*/ 670 w 703"/>
                <a:gd name="T23" fmla="*/ 25 h 138"/>
                <a:gd name="T24" fmla="*/ 670 w 703"/>
                <a:gd name="T25" fmla="*/ 138 h 138"/>
                <a:gd name="T26" fmla="*/ 703 w 703"/>
                <a:gd name="T27" fmla="*/ 138 h 138"/>
                <a:gd name="T28" fmla="*/ 703 w 703"/>
                <a:gd name="T29" fmla="*/ 25 h 138"/>
                <a:gd name="T30" fmla="*/ 691 w 703"/>
                <a:gd name="T31" fmla="*/ 25 h 138"/>
                <a:gd name="T32" fmla="*/ 691 w 703"/>
                <a:gd name="T33" fmla="*/ 0 h 138"/>
                <a:gd name="T34" fmla="*/ 550 w 703"/>
                <a:gd name="T35" fmla="*/ 0 h 138"/>
                <a:gd name="T36" fmla="*/ 24 w 703"/>
                <a:gd name="T37" fmla="*/ 45 h 138"/>
                <a:gd name="T38" fmla="*/ 14 w 703"/>
                <a:gd name="T39" fmla="*/ 35 h 138"/>
                <a:gd name="T40" fmla="*/ 24 w 703"/>
                <a:gd name="T41" fmla="*/ 25 h 138"/>
                <a:gd name="T42" fmla="*/ 33 w 703"/>
                <a:gd name="T43" fmla="*/ 35 h 138"/>
                <a:gd name="T44" fmla="*/ 24 w 703"/>
                <a:gd name="T45" fmla="*/ 4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3" h="138">
                  <a:moveTo>
                    <a:pt x="550" y="0"/>
                  </a:moveTo>
                  <a:cubicBezTo>
                    <a:pt x="550" y="0"/>
                    <a:pt x="550" y="22"/>
                    <a:pt x="550" y="29"/>
                  </a:cubicBezTo>
                  <a:cubicBezTo>
                    <a:pt x="540" y="29"/>
                    <a:pt x="93" y="29"/>
                    <a:pt x="46" y="29"/>
                  </a:cubicBezTo>
                  <a:cubicBezTo>
                    <a:pt x="44" y="19"/>
                    <a:pt x="35" y="11"/>
                    <a:pt x="24" y="11"/>
                  </a:cubicBezTo>
                  <a:cubicBezTo>
                    <a:pt x="11" y="11"/>
                    <a:pt x="0" y="22"/>
                    <a:pt x="0" y="35"/>
                  </a:cubicBezTo>
                  <a:cubicBezTo>
                    <a:pt x="0" y="48"/>
                    <a:pt x="11" y="59"/>
                    <a:pt x="24" y="59"/>
                  </a:cubicBezTo>
                  <a:cubicBezTo>
                    <a:pt x="35" y="59"/>
                    <a:pt x="45" y="50"/>
                    <a:pt x="47" y="40"/>
                  </a:cubicBezTo>
                  <a:cubicBezTo>
                    <a:pt x="561" y="40"/>
                    <a:pt x="561" y="40"/>
                    <a:pt x="561" y="40"/>
                  </a:cubicBezTo>
                  <a:cubicBezTo>
                    <a:pt x="561" y="40"/>
                    <a:pt x="561" y="18"/>
                    <a:pt x="561" y="11"/>
                  </a:cubicBezTo>
                  <a:cubicBezTo>
                    <a:pt x="571" y="11"/>
                    <a:pt x="671" y="11"/>
                    <a:pt x="680" y="11"/>
                  </a:cubicBezTo>
                  <a:cubicBezTo>
                    <a:pt x="680" y="15"/>
                    <a:pt x="680" y="20"/>
                    <a:pt x="680" y="25"/>
                  </a:cubicBezTo>
                  <a:cubicBezTo>
                    <a:pt x="670" y="25"/>
                    <a:pt x="670" y="25"/>
                    <a:pt x="670" y="25"/>
                  </a:cubicBezTo>
                  <a:cubicBezTo>
                    <a:pt x="670" y="138"/>
                    <a:pt x="670" y="138"/>
                    <a:pt x="670" y="138"/>
                  </a:cubicBezTo>
                  <a:cubicBezTo>
                    <a:pt x="703" y="138"/>
                    <a:pt x="703" y="138"/>
                    <a:pt x="703" y="138"/>
                  </a:cubicBezTo>
                  <a:cubicBezTo>
                    <a:pt x="703" y="25"/>
                    <a:pt x="703" y="25"/>
                    <a:pt x="703" y="25"/>
                  </a:cubicBezTo>
                  <a:cubicBezTo>
                    <a:pt x="691" y="25"/>
                    <a:pt x="691" y="25"/>
                    <a:pt x="691" y="25"/>
                  </a:cubicBezTo>
                  <a:cubicBezTo>
                    <a:pt x="691" y="0"/>
                    <a:pt x="691" y="0"/>
                    <a:pt x="691" y="0"/>
                  </a:cubicBezTo>
                  <a:lnTo>
                    <a:pt x="550" y="0"/>
                  </a:lnTo>
                  <a:close/>
                  <a:moveTo>
                    <a:pt x="24" y="45"/>
                  </a:moveTo>
                  <a:cubicBezTo>
                    <a:pt x="18" y="45"/>
                    <a:pt x="14" y="40"/>
                    <a:pt x="14" y="35"/>
                  </a:cubicBezTo>
                  <a:cubicBezTo>
                    <a:pt x="14" y="30"/>
                    <a:pt x="18" y="25"/>
                    <a:pt x="24" y="25"/>
                  </a:cubicBezTo>
                  <a:cubicBezTo>
                    <a:pt x="29" y="25"/>
                    <a:pt x="33" y="30"/>
                    <a:pt x="33" y="35"/>
                  </a:cubicBezTo>
                  <a:cubicBezTo>
                    <a:pt x="33" y="40"/>
                    <a:pt x="29" y="45"/>
                    <a:pt x="24" y="45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01" name="Freeform 602"/>
            <p:cNvSpPr>
              <a:spLocks/>
            </p:cNvSpPr>
            <p:nvPr/>
          </p:nvSpPr>
          <p:spPr bwMode="auto">
            <a:xfrm>
              <a:off x="93424" y="1822105"/>
              <a:ext cx="1623791" cy="262838"/>
            </a:xfrm>
            <a:custGeom>
              <a:avLst/>
              <a:gdLst>
                <a:gd name="T0" fmla="*/ 1747 w 1825"/>
                <a:gd name="T1" fmla="*/ 0 h 267"/>
                <a:gd name="T2" fmla="*/ 1747 w 1825"/>
                <a:gd name="T3" fmla="*/ 107 h 267"/>
                <a:gd name="T4" fmla="*/ 0 w 1825"/>
                <a:gd name="T5" fmla="*/ 107 h 267"/>
                <a:gd name="T6" fmla="*/ 0 w 1825"/>
                <a:gd name="T7" fmla="*/ 133 h 267"/>
                <a:gd name="T8" fmla="*/ 1747 w 1825"/>
                <a:gd name="T9" fmla="*/ 133 h 267"/>
                <a:gd name="T10" fmla="*/ 1747 w 1825"/>
                <a:gd name="T11" fmla="*/ 267 h 267"/>
                <a:gd name="T12" fmla="*/ 1825 w 1825"/>
                <a:gd name="T13" fmla="*/ 267 h 267"/>
                <a:gd name="T14" fmla="*/ 1825 w 1825"/>
                <a:gd name="T15" fmla="*/ 0 h 267"/>
                <a:gd name="T16" fmla="*/ 1747 w 1825"/>
                <a:gd name="T1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5" h="267">
                  <a:moveTo>
                    <a:pt x="1747" y="0"/>
                  </a:moveTo>
                  <a:lnTo>
                    <a:pt x="1747" y="107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1747" y="133"/>
                  </a:lnTo>
                  <a:lnTo>
                    <a:pt x="1747" y="267"/>
                  </a:lnTo>
                  <a:lnTo>
                    <a:pt x="1825" y="267"/>
                  </a:lnTo>
                  <a:lnTo>
                    <a:pt x="1825" y="0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02" name="Freeform 406"/>
            <p:cNvSpPr>
              <a:spLocks/>
            </p:cNvSpPr>
            <p:nvPr/>
          </p:nvSpPr>
          <p:spPr bwMode="auto">
            <a:xfrm>
              <a:off x="6892884" y="60275"/>
              <a:ext cx="143250" cy="206726"/>
            </a:xfrm>
            <a:custGeom>
              <a:avLst/>
              <a:gdLst>
                <a:gd name="T0" fmla="*/ 24 w 68"/>
                <a:gd name="T1" fmla="*/ 0 h 89"/>
                <a:gd name="T2" fmla="*/ 0 w 68"/>
                <a:gd name="T3" fmla="*/ 7 h 89"/>
                <a:gd name="T4" fmla="*/ 0 w 68"/>
                <a:gd name="T5" fmla="*/ 31 h 89"/>
                <a:gd name="T6" fmla="*/ 24 w 68"/>
                <a:gd name="T7" fmla="*/ 16 h 89"/>
                <a:gd name="T8" fmla="*/ 52 w 68"/>
                <a:gd name="T9" fmla="*/ 44 h 89"/>
                <a:gd name="T10" fmla="*/ 24 w 68"/>
                <a:gd name="T11" fmla="*/ 72 h 89"/>
                <a:gd name="T12" fmla="*/ 0 w 68"/>
                <a:gd name="T13" fmla="*/ 57 h 89"/>
                <a:gd name="T14" fmla="*/ 0 w 68"/>
                <a:gd name="T15" fmla="*/ 81 h 89"/>
                <a:gd name="T16" fmla="*/ 24 w 68"/>
                <a:gd name="T17" fmla="*/ 89 h 89"/>
                <a:gd name="T18" fmla="*/ 68 w 68"/>
                <a:gd name="T19" fmla="*/ 44 h 89"/>
                <a:gd name="T20" fmla="*/ 24 w 68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89">
                  <a:moveTo>
                    <a:pt x="24" y="0"/>
                  </a:moveTo>
                  <a:cubicBezTo>
                    <a:pt x="15" y="0"/>
                    <a:pt x="7" y="2"/>
                    <a:pt x="0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" y="22"/>
                    <a:pt x="13" y="16"/>
                    <a:pt x="24" y="16"/>
                  </a:cubicBezTo>
                  <a:cubicBezTo>
                    <a:pt x="39" y="16"/>
                    <a:pt x="52" y="29"/>
                    <a:pt x="52" y="44"/>
                  </a:cubicBezTo>
                  <a:cubicBezTo>
                    <a:pt x="52" y="59"/>
                    <a:pt x="39" y="72"/>
                    <a:pt x="24" y="72"/>
                  </a:cubicBezTo>
                  <a:cubicBezTo>
                    <a:pt x="13" y="72"/>
                    <a:pt x="4" y="66"/>
                    <a:pt x="0" y="57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7" y="86"/>
                    <a:pt x="15" y="89"/>
                    <a:pt x="24" y="89"/>
                  </a:cubicBezTo>
                  <a:cubicBezTo>
                    <a:pt x="48" y="89"/>
                    <a:pt x="68" y="69"/>
                    <a:pt x="68" y="44"/>
                  </a:cubicBezTo>
                  <a:cubicBezTo>
                    <a:pt x="68" y="20"/>
                    <a:pt x="48" y="0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03" name="Freeform 407"/>
            <p:cNvSpPr>
              <a:spLocks noEditPoints="1"/>
            </p:cNvSpPr>
            <p:nvPr/>
          </p:nvSpPr>
          <p:spPr bwMode="auto">
            <a:xfrm>
              <a:off x="7156250" y="793660"/>
              <a:ext cx="4962130" cy="875140"/>
            </a:xfrm>
            <a:custGeom>
              <a:avLst/>
              <a:gdLst>
                <a:gd name="T0" fmla="*/ 2359 w 2359"/>
                <a:gd name="T1" fmla="*/ 180 h 376"/>
                <a:gd name="T2" fmla="*/ 2312 w 2359"/>
                <a:gd name="T3" fmla="*/ 176 h 376"/>
                <a:gd name="T4" fmla="*/ 2083 w 2359"/>
                <a:gd name="T5" fmla="*/ 157 h 376"/>
                <a:gd name="T6" fmla="*/ 2063 w 2359"/>
                <a:gd name="T7" fmla="*/ 193 h 376"/>
                <a:gd name="T8" fmla="*/ 1571 w 2359"/>
                <a:gd name="T9" fmla="*/ 244 h 376"/>
                <a:gd name="T10" fmla="*/ 1324 w 2359"/>
                <a:gd name="T11" fmla="*/ 280 h 376"/>
                <a:gd name="T12" fmla="*/ 1257 w 2359"/>
                <a:gd name="T13" fmla="*/ 250 h 376"/>
                <a:gd name="T14" fmla="*/ 1235 w 2359"/>
                <a:gd name="T15" fmla="*/ 134 h 376"/>
                <a:gd name="T16" fmla="*/ 1201 w 2359"/>
                <a:gd name="T17" fmla="*/ 97 h 376"/>
                <a:gd name="T18" fmla="*/ 1193 w 2359"/>
                <a:gd name="T19" fmla="*/ 52 h 376"/>
                <a:gd name="T20" fmla="*/ 1103 w 2359"/>
                <a:gd name="T21" fmla="*/ 71 h 376"/>
                <a:gd name="T22" fmla="*/ 1072 w 2359"/>
                <a:gd name="T23" fmla="*/ 49 h 376"/>
                <a:gd name="T24" fmla="*/ 877 w 2359"/>
                <a:gd name="T25" fmla="*/ 0 h 376"/>
                <a:gd name="T26" fmla="*/ 478 w 2359"/>
                <a:gd name="T27" fmla="*/ 135 h 376"/>
                <a:gd name="T28" fmla="*/ 57 w 2359"/>
                <a:gd name="T29" fmla="*/ 99 h 376"/>
                <a:gd name="T30" fmla="*/ 25 w 2359"/>
                <a:gd name="T31" fmla="*/ 158 h 376"/>
                <a:gd name="T32" fmla="*/ 9 w 2359"/>
                <a:gd name="T33" fmla="*/ 233 h 376"/>
                <a:gd name="T34" fmla="*/ 22 w 2359"/>
                <a:gd name="T35" fmla="*/ 284 h 376"/>
                <a:gd name="T36" fmla="*/ 0 w 2359"/>
                <a:gd name="T37" fmla="*/ 360 h 376"/>
                <a:gd name="T38" fmla="*/ 40 w 2359"/>
                <a:gd name="T39" fmla="*/ 318 h 376"/>
                <a:gd name="T40" fmla="*/ 400 w 2359"/>
                <a:gd name="T41" fmla="*/ 329 h 376"/>
                <a:gd name="T42" fmla="*/ 404 w 2359"/>
                <a:gd name="T43" fmla="*/ 376 h 376"/>
                <a:gd name="T44" fmla="*/ 411 w 2359"/>
                <a:gd name="T45" fmla="*/ 330 h 376"/>
                <a:gd name="T46" fmla="*/ 40 w 2359"/>
                <a:gd name="T47" fmla="*/ 307 h 376"/>
                <a:gd name="T48" fmla="*/ 33 w 2359"/>
                <a:gd name="T49" fmla="*/ 284 h 376"/>
                <a:gd name="T50" fmla="*/ 50 w 2359"/>
                <a:gd name="T51" fmla="*/ 233 h 376"/>
                <a:gd name="T52" fmla="*/ 35 w 2359"/>
                <a:gd name="T53" fmla="*/ 158 h 376"/>
                <a:gd name="T54" fmla="*/ 61 w 2359"/>
                <a:gd name="T55" fmla="*/ 110 h 376"/>
                <a:gd name="T56" fmla="*/ 473 w 2359"/>
                <a:gd name="T57" fmla="*/ 145 h 376"/>
                <a:gd name="T58" fmla="*/ 888 w 2359"/>
                <a:gd name="T59" fmla="*/ 11 h 376"/>
                <a:gd name="T60" fmla="*/ 1061 w 2359"/>
                <a:gd name="T61" fmla="*/ 49 h 376"/>
                <a:gd name="T62" fmla="*/ 1040 w 2359"/>
                <a:gd name="T63" fmla="*/ 123 h 376"/>
                <a:gd name="T64" fmla="*/ 1103 w 2359"/>
                <a:gd name="T65" fmla="*/ 82 h 376"/>
                <a:gd name="T66" fmla="*/ 1190 w 2359"/>
                <a:gd name="T67" fmla="*/ 98 h 376"/>
                <a:gd name="T68" fmla="*/ 1154 w 2359"/>
                <a:gd name="T69" fmla="*/ 134 h 376"/>
                <a:gd name="T70" fmla="*/ 1227 w 2359"/>
                <a:gd name="T71" fmla="*/ 235 h 376"/>
                <a:gd name="T72" fmla="*/ 1289 w 2359"/>
                <a:gd name="T73" fmla="*/ 261 h 376"/>
                <a:gd name="T74" fmla="*/ 1539 w 2359"/>
                <a:gd name="T75" fmla="*/ 291 h 376"/>
                <a:gd name="T76" fmla="*/ 2017 w 2359"/>
                <a:gd name="T77" fmla="*/ 255 h 376"/>
                <a:gd name="T78" fmla="*/ 2083 w 2359"/>
                <a:gd name="T79" fmla="*/ 204 h 376"/>
                <a:gd name="T80" fmla="*/ 2313 w 2359"/>
                <a:gd name="T81" fmla="*/ 187 h 376"/>
                <a:gd name="T82" fmla="*/ 2335 w 2359"/>
                <a:gd name="T83" fmla="*/ 171 h 376"/>
                <a:gd name="T84" fmla="*/ 2335 w 2359"/>
                <a:gd name="T85" fmla="*/ 190 h 376"/>
                <a:gd name="T86" fmla="*/ 2335 w 2359"/>
                <a:gd name="T87" fmla="*/ 171 h 376"/>
                <a:gd name="T88" fmla="*/ 404 w 2359"/>
                <a:gd name="T89" fmla="*/ 362 h 376"/>
                <a:gd name="T90" fmla="*/ 404 w 2359"/>
                <a:gd name="T91" fmla="*/ 343 h 376"/>
                <a:gd name="T92" fmla="*/ 1193 w 2359"/>
                <a:gd name="T93" fmla="*/ 85 h 376"/>
                <a:gd name="T94" fmla="*/ 1193 w 2359"/>
                <a:gd name="T95" fmla="*/ 65 h 376"/>
                <a:gd name="T96" fmla="*/ 1193 w 2359"/>
                <a:gd name="T97" fmla="*/ 85 h 376"/>
                <a:gd name="T98" fmla="*/ 2073 w 2359"/>
                <a:gd name="T99" fmla="*/ 180 h 376"/>
                <a:gd name="T100" fmla="*/ 2093 w 2359"/>
                <a:gd name="T101" fmla="*/ 18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59" h="376">
                  <a:moveTo>
                    <a:pt x="2335" y="204"/>
                  </a:moveTo>
                  <a:cubicBezTo>
                    <a:pt x="2348" y="204"/>
                    <a:pt x="2359" y="193"/>
                    <a:pt x="2359" y="180"/>
                  </a:cubicBezTo>
                  <a:cubicBezTo>
                    <a:pt x="2359" y="167"/>
                    <a:pt x="2348" y="157"/>
                    <a:pt x="2335" y="157"/>
                  </a:cubicBezTo>
                  <a:cubicBezTo>
                    <a:pt x="2324" y="157"/>
                    <a:pt x="2314" y="165"/>
                    <a:pt x="2312" y="176"/>
                  </a:cubicBezTo>
                  <a:cubicBezTo>
                    <a:pt x="2106" y="176"/>
                    <a:pt x="2106" y="176"/>
                    <a:pt x="2106" y="176"/>
                  </a:cubicBezTo>
                  <a:cubicBezTo>
                    <a:pt x="2104" y="165"/>
                    <a:pt x="2095" y="157"/>
                    <a:pt x="2083" y="157"/>
                  </a:cubicBezTo>
                  <a:cubicBezTo>
                    <a:pt x="2070" y="157"/>
                    <a:pt x="2060" y="167"/>
                    <a:pt x="2060" y="180"/>
                  </a:cubicBezTo>
                  <a:cubicBezTo>
                    <a:pt x="2060" y="185"/>
                    <a:pt x="2061" y="189"/>
                    <a:pt x="2063" y="193"/>
                  </a:cubicBezTo>
                  <a:cubicBezTo>
                    <a:pt x="2052" y="204"/>
                    <a:pt x="2015" y="242"/>
                    <a:pt x="2012" y="244"/>
                  </a:cubicBezTo>
                  <a:cubicBezTo>
                    <a:pt x="2008" y="244"/>
                    <a:pt x="1571" y="244"/>
                    <a:pt x="1571" y="244"/>
                  </a:cubicBezTo>
                  <a:cubicBezTo>
                    <a:pt x="1571" y="244"/>
                    <a:pt x="1538" y="277"/>
                    <a:pt x="1535" y="280"/>
                  </a:cubicBezTo>
                  <a:cubicBezTo>
                    <a:pt x="1530" y="280"/>
                    <a:pt x="1328" y="280"/>
                    <a:pt x="1324" y="280"/>
                  </a:cubicBezTo>
                  <a:cubicBezTo>
                    <a:pt x="1321" y="277"/>
                    <a:pt x="1294" y="250"/>
                    <a:pt x="1294" y="250"/>
                  </a:cubicBezTo>
                  <a:cubicBezTo>
                    <a:pt x="1294" y="250"/>
                    <a:pt x="1261" y="250"/>
                    <a:pt x="1257" y="250"/>
                  </a:cubicBezTo>
                  <a:cubicBezTo>
                    <a:pt x="1255" y="248"/>
                    <a:pt x="1242" y="234"/>
                    <a:pt x="1235" y="227"/>
                  </a:cubicBezTo>
                  <a:cubicBezTo>
                    <a:pt x="1235" y="134"/>
                    <a:pt x="1235" y="134"/>
                    <a:pt x="1235" y="134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1" y="97"/>
                    <a:pt x="1201" y="97"/>
                    <a:pt x="1201" y="97"/>
                  </a:cubicBezTo>
                  <a:cubicBezTo>
                    <a:pt x="1210" y="94"/>
                    <a:pt x="1217" y="85"/>
                    <a:pt x="1217" y="75"/>
                  </a:cubicBezTo>
                  <a:cubicBezTo>
                    <a:pt x="1217" y="62"/>
                    <a:pt x="1206" y="52"/>
                    <a:pt x="1193" y="52"/>
                  </a:cubicBezTo>
                  <a:cubicBezTo>
                    <a:pt x="1181" y="52"/>
                    <a:pt x="1172" y="60"/>
                    <a:pt x="1170" y="71"/>
                  </a:cubicBezTo>
                  <a:cubicBezTo>
                    <a:pt x="1103" y="71"/>
                    <a:pt x="1103" y="71"/>
                    <a:pt x="1103" y="71"/>
                  </a:cubicBezTo>
                  <a:cubicBezTo>
                    <a:pt x="1103" y="49"/>
                    <a:pt x="1103" y="49"/>
                    <a:pt x="1103" y="49"/>
                  </a:cubicBezTo>
                  <a:cubicBezTo>
                    <a:pt x="1072" y="49"/>
                    <a:pt x="1072" y="49"/>
                    <a:pt x="1072" y="49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877" y="0"/>
                    <a:pt x="877" y="0"/>
                    <a:pt x="877" y="0"/>
                  </a:cubicBezTo>
                  <a:cubicBezTo>
                    <a:pt x="877" y="0"/>
                    <a:pt x="877" y="124"/>
                    <a:pt x="877" y="135"/>
                  </a:cubicBezTo>
                  <a:cubicBezTo>
                    <a:pt x="866" y="135"/>
                    <a:pt x="482" y="135"/>
                    <a:pt x="478" y="135"/>
                  </a:cubicBezTo>
                  <a:cubicBezTo>
                    <a:pt x="475" y="132"/>
                    <a:pt x="442" y="99"/>
                    <a:pt x="442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58"/>
                    <a:pt x="25" y="158"/>
                    <a:pt x="25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9" y="233"/>
                    <a:pt x="9" y="233"/>
                    <a:pt x="9" y="233"/>
                  </a:cubicBezTo>
                  <a:cubicBezTo>
                    <a:pt x="22" y="233"/>
                    <a:pt x="22" y="233"/>
                    <a:pt x="22" y="233"/>
                  </a:cubicBezTo>
                  <a:cubicBezTo>
                    <a:pt x="22" y="284"/>
                    <a:pt x="22" y="284"/>
                    <a:pt x="22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40" y="360"/>
                    <a:pt x="40" y="360"/>
                    <a:pt x="40" y="360"/>
                  </a:cubicBezTo>
                  <a:cubicBezTo>
                    <a:pt x="40" y="318"/>
                    <a:pt x="40" y="318"/>
                    <a:pt x="40" y="318"/>
                  </a:cubicBezTo>
                  <a:cubicBezTo>
                    <a:pt x="91" y="318"/>
                    <a:pt x="390" y="318"/>
                    <a:pt x="400" y="318"/>
                  </a:cubicBezTo>
                  <a:cubicBezTo>
                    <a:pt x="400" y="322"/>
                    <a:pt x="400" y="326"/>
                    <a:pt x="400" y="329"/>
                  </a:cubicBezTo>
                  <a:cubicBezTo>
                    <a:pt x="389" y="331"/>
                    <a:pt x="381" y="341"/>
                    <a:pt x="381" y="352"/>
                  </a:cubicBezTo>
                  <a:cubicBezTo>
                    <a:pt x="381" y="365"/>
                    <a:pt x="391" y="376"/>
                    <a:pt x="404" y="376"/>
                  </a:cubicBezTo>
                  <a:cubicBezTo>
                    <a:pt x="417" y="376"/>
                    <a:pt x="428" y="365"/>
                    <a:pt x="428" y="352"/>
                  </a:cubicBezTo>
                  <a:cubicBezTo>
                    <a:pt x="428" y="342"/>
                    <a:pt x="421" y="333"/>
                    <a:pt x="411" y="330"/>
                  </a:cubicBezTo>
                  <a:cubicBezTo>
                    <a:pt x="411" y="307"/>
                    <a:pt x="411" y="307"/>
                    <a:pt x="411" y="307"/>
                  </a:cubicBezTo>
                  <a:cubicBezTo>
                    <a:pt x="40" y="307"/>
                    <a:pt x="40" y="307"/>
                    <a:pt x="40" y="307"/>
                  </a:cubicBezTo>
                  <a:cubicBezTo>
                    <a:pt x="40" y="284"/>
                    <a:pt x="40" y="284"/>
                    <a:pt x="40" y="284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3" y="233"/>
                    <a:pt x="33" y="233"/>
                    <a:pt x="33" y="233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0"/>
                    <a:pt x="35" y="138"/>
                    <a:pt x="35" y="136"/>
                  </a:cubicBezTo>
                  <a:cubicBezTo>
                    <a:pt x="38" y="133"/>
                    <a:pt x="58" y="113"/>
                    <a:pt x="61" y="110"/>
                  </a:cubicBezTo>
                  <a:cubicBezTo>
                    <a:pt x="66" y="110"/>
                    <a:pt x="433" y="110"/>
                    <a:pt x="438" y="110"/>
                  </a:cubicBezTo>
                  <a:cubicBezTo>
                    <a:pt x="441" y="113"/>
                    <a:pt x="473" y="145"/>
                    <a:pt x="473" y="145"/>
                  </a:cubicBezTo>
                  <a:cubicBezTo>
                    <a:pt x="888" y="145"/>
                    <a:pt x="888" y="145"/>
                    <a:pt x="888" y="145"/>
                  </a:cubicBezTo>
                  <a:cubicBezTo>
                    <a:pt x="888" y="145"/>
                    <a:pt x="888" y="21"/>
                    <a:pt x="888" y="11"/>
                  </a:cubicBezTo>
                  <a:cubicBezTo>
                    <a:pt x="898" y="11"/>
                    <a:pt x="1051" y="11"/>
                    <a:pt x="1061" y="11"/>
                  </a:cubicBezTo>
                  <a:cubicBezTo>
                    <a:pt x="1061" y="17"/>
                    <a:pt x="1061" y="38"/>
                    <a:pt x="1061" y="49"/>
                  </a:cubicBezTo>
                  <a:cubicBezTo>
                    <a:pt x="1040" y="49"/>
                    <a:pt x="1040" y="49"/>
                    <a:pt x="1040" y="49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1103" y="123"/>
                    <a:pt x="1103" y="123"/>
                    <a:pt x="1103" y="123"/>
                  </a:cubicBezTo>
                  <a:cubicBezTo>
                    <a:pt x="1103" y="82"/>
                    <a:pt x="1103" y="82"/>
                    <a:pt x="1103" y="82"/>
                  </a:cubicBezTo>
                  <a:cubicBezTo>
                    <a:pt x="1171" y="82"/>
                    <a:pt x="1171" y="82"/>
                    <a:pt x="1171" y="82"/>
                  </a:cubicBezTo>
                  <a:cubicBezTo>
                    <a:pt x="1173" y="91"/>
                    <a:pt x="1181" y="97"/>
                    <a:pt x="1190" y="98"/>
                  </a:cubicBezTo>
                  <a:cubicBezTo>
                    <a:pt x="1190" y="134"/>
                    <a:pt x="1190" y="134"/>
                    <a:pt x="1190" y="134"/>
                  </a:cubicBezTo>
                  <a:cubicBezTo>
                    <a:pt x="1154" y="134"/>
                    <a:pt x="1154" y="134"/>
                    <a:pt x="1154" y="134"/>
                  </a:cubicBezTo>
                  <a:cubicBezTo>
                    <a:pt x="1154" y="235"/>
                    <a:pt x="1154" y="235"/>
                    <a:pt x="1154" y="235"/>
                  </a:cubicBezTo>
                  <a:cubicBezTo>
                    <a:pt x="1227" y="235"/>
                    <a:pt x="1227" y="235"/>
                    <a:pt x="1227" y="235"/>
                  </a:cubicBezTo>
                  <a:cubicBezTo>
                    <a:pt x="1253" y="261"/>
                    <a:pt x="1253" y="261"/>
                    <a:pt x="1253" y="261"/>
                  </a:cubicBezTo>
                  <a:cubicBezTo>
                    <a:pt x="1253" y="261"/>
                    <a:pt x="1285" y="261"/>
                    <a:pt x="1289" y="261"/>
                  </a:cubicBezTo>
                  <a:cubicBezTo>
                    <a:pt x="1292" y="264"/>
                    <a:pt x="1319" y="291"/>
                    <a:pt x="1319" y="291"/>
                  </a:cubicBezTo>
                  <a:cubicBezTo>
                    <a:pt x="1539" y="291"/>
                    <a:pt x="1539" y="291"/>
                    <a:pt x="1539" y="291"/>
                  </a:cubicBezTo>
                  <a:cubicBezTo>
                    <a:pt x="1539" y="291"/>
                    <a:pt x="1572" y="258"/>
                    <a:pt x="1575" y="255"/>
                  </a:cubicBezTo>
                  <a:cubicBezTo>
                    <a:pt x="1580" y="255"/>
                    <a:pt x="2017" y="255"/>
                    <a:pt x="2017" y="255"/>
                  </a:cubicBezTo>
                  <a:cubicBezTo>
                    <a:pt x="2071" y="201"/>
                    <a:pt x="2071" y="201"/>
                    <a:pt x="2071" y="201"/>
                  </a:cubicBezTo>
                  <a:cubicBezTo>
                    <a:pt x="2075" y="203"/>
                    <a:pt x="2079" y="204"/>
                    <a:pt x="2083" y="204"/>
                  </a:cubicBezTo>
                  <a:cubicBezTo>
                    <a:pt x="2094" y="204"/>
                    <a:pt x="2103" y="197"/>
                    <a:pt x="2106" y="187"/>
                  </a:cubicBezTo>
                  <a:cubicBezTo>
                    <a:pt x="2313" y="187"/>
                    <a:pt x="2313" y="187"/>
                    <a:pt x="2313" y="187"/>
                  </a:cubicBezTo>
                  <a:cubicBezTo>
                    <a:pt x="2316" y="197"/>
                    <a:pt x="2325" y="204"/>
                    <a:pt x="2335" y="204"/>
                  </a:cubicBezTo>
                  <a:close/>
                  <a:moveTo>
                    <a:pt x="2335" y="171"/>
                  </a:moveTo>
                  <a:cubicBezTo>
                    <a:pt x="2341" y="171"/>
                    <a:pt x="2345" y="175"/>
                    <a:pt x="2345" y="180"/>
                  </a:cubicBezTo>
                  <a:cubicBezTo>
                    <a:pt x="2345" y="186"/>
                    <a:pt x="2341" y="190"/>
                    <a:pt x="2335" y="190"/>
                  </a:cubicBezTo>
                  <a:cubicBezTo>
                    <a:pt x="2330" y="190"/>
                    <a:pt x="2326" y="186"/>
                    <a:pt x="2326" y="180"/>
                  </a:cubicBezTo>
                  <a:cubicBezTo>
                    <a:pt x="2326" y="175"/>
                    <a:pt x="2330" y="171"/>
                    <a:pt x="2335" y="171"/>
                  </a:cubicBezTo>
                  <a:close/>
                  <a:moveTo>
                    <a:pt x="414" y="352"/>
                  </a:moveTo>
                  <a:cubicBezTo>
                    <a:pt x="414" y="358"/>
                    <a:pt x="409" y="362"/>
                    <a:pt x="404" y="362"/>
                  </a:cubicBezTo>
                  <a:cubicBezTo>
                    <a:pt x="399" y="362"/>
                    <a:pt x="394" y="358"/>
                    <a:pt x="394" y="352"/>
                  </a:cubicBezTo>
                  <a:cubicBezTo>
                    <a:pt x="394" y="347"/>
                    <a:pt x="399" y="343"/>
                    <a:pt x="404" y="343"/>
                  </a:cubicBezTo>
                  <a:cubicBezTo>
                    <a:pt x="409" y="343"/>
                    <a:pt x="414" y="347"/>
                    <a:pt x="414" y="352"/>
                  </a:cubicBezTo>
                  <a:close/>
                  <a:moveTo>
                    <a:pt x="1193" y="85"/>
                  </a:moveTo>
                  <a:cubicBezTo>
                    <a:pt x="1188" y="85"/>
                    <a:pt x="1183" y="80"/>
                    <a:pt x="1183" y="75"/>
                  </a:cubicBezTo>
                  <a:cubicBezTo>
                    <a:pt x="1183" y="70"/>
                    <a:pt x="1188" y="65"/>
                    <a:pt x="1193" y="65"/>
                  </a:cubicBezTo>
                  <a:cubicBezTo>
                    <a:pt x="1198" y="65"/>
                    <a:pt x="1203" y="70"/>
                    <a:pt x="1203" y="75"/>
                  </a:cubicBezTo>
                  <a:cubicBezTo>
                    <a:pt x="1203" y="80"/>
                    <a:pt x="1198" y="85"/>
                    <a:pt x="1193" y="85"/>
                  </a:cubicBezTo>
                  <a:close/>
                  <a:moveTo>
                    <a:pt x="2083" y="190"/>
                  </a:moveTo>
                  <a:cubicBezTo>
                    <a:pt x="2078" y="190"/>
                    <a:pt x="2073" y="186"/>
                    <a:pt x="2073" y="180"/>
                  </a:cubicBezTo>
                  <a:cubicBezTo>
                    <a:pt x="2073" y="175"/>
                    <a:pt x="2078" y="171"/>
                    <a:pt x="2083" y="171"/>
                  </a:cubicBezTo>
                  <a:cubicBezTo>
                    <a:pt x="2088" y="171"/>
                    <a:pt x="2093" y="175"/>
                    <a:pt x="2093" y="180"/>
                  </a:cubicBezTo>
                  <a:cubicBezTo>
                    <a:pt x="2093" y="186"/>
                    <a:pt x="2088" y="190"/>
                    <a:pt x="2083" y="19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04" name="Freeform 408"/>
            <p:cNvSpPr>
              <a:spLocks noEditPoints="1"/>
            </p:cNvSpPr>
            <p:nvPr/>
          </p:nvSpPr>
          <p:spPr bwMode="auto">
            <a:xfrm>
              <a:off x="10610255" y="1803664"/>
              <a:ext cx="2034856" cy="440031"/>
            </a:xfrm>
            <a:custGeom>
              <a:avLst/>
              <a:gdLst>
                <a:gd name="T0" fmla="*/ 24 w 967"/>
                <a:gd name="T1" fmla="*/ 0 h 189"/>
                <a:gd name="T2" fmla="*/ 0 w 967"/>
                <a:gd name="T3" fmla="*/ 24 h 189"/>
                <a:gd name="T4" fmla="*/ 24 w 967"/>
                <a:gd name="T5" fmla="*/ 47 h 189"/>
                <a:gd name="T6" fmla="*/ 46 w 967"/>
                <a:gd name="T7" fmla="*/ 31 h 189"/>
                <a:gd name="T8" fmla="*/ 309 w 967"/>
                <a:gd name="T9" fmla="*/ 31 h 189"/>
                <a:gd name="T10" fmla="*/ 394 w 967"/>
                <a:gd name="T11" fmla="*/ 116 h 189"/>
                <a:gd name="T12" fmla="*/ 394 w 967"/>
                <a:gd name="T13" fmla="*/ 115 h 189"/>
                <a:gd name="T14" fmla="*/ 409 w 967"/>
                <a:gd name="T15" fmla="*/ 121 h 189"/>
                <a:gd name="T16" fmla="*/ 432 w 967"/>
                <a:gd name="T17" fmla="*/ 103 h 189"/>
                <a:gd name="T18" fmla="*/ 877 w 967"/>
                <a:gd name="T19" fmla="*/ 103 h 189"/>
                <a:gd name="T20" fmla="*/ 924 w 967"/>
                <a:gd name="T21" fmla="*/ 151 h 189"/>
                <a:gd name="T22" fmla="*/ 919 w 967"/>
                <a:gd name="T23" fmla="*/ 165 h 189"/>
                <a:gd name="T24" fmla="*/ 943 w 967"/>
                <a:gd name="T25" fmla="*/ 189 h 189"/>
                <a:gd name="T26" fmla="*/ 967 w 967"/>
                <a:gd name="T27" fmla="*/ 165 h 189"/>
                <a:gd name="T28" fmla="*/ 943 w 967"/>
                <a:gd name="T29" fmla="*/ 142 h 189"/>
                <a:gd name="T30" fmla="*/ 933 w 967"/>
                <a:gd name="T31" fmla="*/ 144 h 189"/>
                <a:gd name="T32" fmla="*/ 882 w 967"/>
                <a:gd name="T33" fmla="*/ 92 h 189"/>
                <a:gd name="T34" fmla="*/ 432 w 967"/>
                <a:gd name="T35" fmla="*/ 92 h 189"/>
                <a:gd name="T36" fmla="*/ 409 w 967"/>
                <a:gd name="T37" fmla="*/ 74 h 189"/>
                <a:gd name="T38" fmla="*/ 386 w 967"/>
                <a:gd name="T39" fmla="*/ 93 h 189"/>
                <a:gd name="T40" fmla="*/ 314 w 967"/>
                <a:gd name="T41" fmla="*/ 20 h 189"/>
                <a:gd name="T42" fmla="*/ 47 w 967"/>
                <a:gd name="T43" fmla="*/ 20 h 189"/>
                <a:gd name="T44" fmla="*/ 24 w 967"/>
                <a:gd name="T45" fmla="*/ 0 h 189"/>
                <a:gd name="T46" fmla="*/ 24 w 967"/>
                <a:gd name="T47" fmla="*/ 33 h 189"/>
                <a:gd name="T48" fmla="*/ 14 w 967"/>
                <a:gd name="T49" fmla="*/ 24 h 189"/>
                <a:gd name="T50" fmla="*/ 24 w 967"/>
                <a:gd name="T51" fmla="*/ 14 h 189"/>
                <a:gd name="T52" fmla="*/ 33 w 967"/>
                <a:gd name="T53" fmla="*/ 24 h 189"/>
                <a:gd name="T54" fmla="*/ 24 w 967"/>
                <a:gd name="T55" fmla="*/ 33 h 189"/>
                <a:gd name="T56" fmla="*/ 953 w 967"/>
                <a:gd name="T57" fmla="*/ 165 h 189"/>
                <a:gd name="T58" fmla="*/ 943 w 967"/>
                <a:gd name="T59" fmla="*/ 175 h 189"/>
                <a:gd name="T60" fmla="*/ 933 w 967"/>
                <a:gd name="T61" fmla="*/ 165 h 189"/>
                <a:gd name="T62" fmla="*/ 943 w 967"/>
                <a:gd name="T63" fmla="*/ 155 h 189"/>
                <a:gd name="T64" fmla="*/ 953 w 967"/>
                <a:gd name="T65" fmla="*/ 165 h 189"/>
                <a:gd name="T66" fmla="*/ 409 w 967"/>
                <a:gd name="T67" fmla="*/ 88 h 189"/>
                <a:gd name="T68" fmla="*/ 419 w 967"/>
                <a:gd name="T69" fmla="*/ 97 h 189"/>
                <a:gd name="T70" fmla="*/ 409 w 967"/>
                <a:gd name="T71" fmla="*/ 107 h 189"/>
                <a:gd name="T72" fmla="*/ 400 w 967"/>
                <a:gd name="T73" fmla="*/ 97 h 189"/>
                <a:gd name="T74" fmla="*/ 409 w 967"/>
                <a:gd name="T75" fmla="*/ 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7" h="18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4" y="47"/>
                    <a:pt x="43" y="41"/>
                    <a:pt x="46" y="31"/>
                  </a:cubicBezTo>
                  <a:cubicBezTo>
                    <a:pt x="80" y="31"/>
                    <a:pt x="305" y="31"/>
                    <a:pt x="309" y="31"/>
                  </a:cubicBezTo>
                  <a:cubicBezTo>
                    <a:pt x="313" y="34"/>
                    <a:pt x="394" y="116"/>
                    <a:pt x="394" y="116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8" y="119"/>
                    <a:pt x="404" y="121"/>
                    <a:pt x="409" y="121"/>
                  </a:cubicBezTo>
                  <a:cubicBezTo>
                    <a:pt x="420" y="121"/>
                    <a:pt x="429" y="113"/>
                    <a:pt x="432" y="103"/>
                  </a:cubicBezTo>
                  <a:cubicBezTo>
                    <a:pt x="483" y="103"/>
                    <a:pt x="873" y="103"/>
                    <a:pt x="877" y="103"/>
                  </a:cubicBezTo>
                  <a:cubicBezTo>
                    <a:pt x="879" y="106"/>
                    <a:pt x="911" y="138"/>
                    <a:pt x="924" y="151"/>
                  </a:cubicBezTo>
                  <a:cubicBezTo>
                    <a:pt x="921" y="155"/>
                    <a:pt x="919" y="160"/>
                    <a:pt x="919" y="165"/>
                  </a:cubicBezTo>
                  <a:cubicBezTo>
                    <a:pt x="919" y="178"/>
                    <a:pt x="930" y="189"/>
                    <a:pt x="943" y="189"/>
                  </a:cubicBezTo>
                  <a:cubicBezTo>
                    <a:pt x="956" y="189"/>
                    <a:pt x="967" y="178"/>
                    <a:pt x="967" y="165"/>
                  </a:cubicBezTo>
                  <a:cubicBezTo>
                    <a:pt x="967" y="152"/>
                    <a:pt x="956" y="142"/>
                    <a:pt x="943" y="142"/>
                  </a:cubicBezTo>
                  <a:cubicBezTo>
                    <a:pt x="939" y="142"/>
                    <a:pt x="936" y="142"/>
                    <a:pt x="933" y="144"/>
                  </a:cubicBezTo>
                  <a:cubicBezTo>
                    <a:pt x="882" y="92"/>
                    <a:pt x="882" y="92"/>
                    <a:pt x="882" y="92"/>
                  </a:cubicBezTo>
                  <a:cubicBezTo>
                    <a:pt x="432" y="92"/>
                    <a:pt x="432" y="92"/>
                    <a:pt x="432" y="92"/>
                  </a:cubicBezTo>
                  <a:cubicBezTo>
                    <a:pt x="430" y="82"/>
                    <a:pt x="421" y="74"/>
                    <a:pt x="409" y="74"/>
                  </a:cubicBezTo>
                  <a:cubicBezTo>
                    <a:pt x="398" y="74"/>
                    <a:pt x="388" y="82"/>
                    <a:pt x="386" y="93"/>
                  </a:cubicBezTo>
                  <a:cubicBezTo>
                    <a:pt x="314" y="20"/>
                    <a:pt x="314" y="20"/>
                    <a:pt x="314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9"/>
                    <a:pt x="36" y="0"/>
                    <a:pt x="24" y="0"/>
                  </a:cubicBezTo>
                  <a:close/>
                  <a:moveTo>
                    <a:pt x="24" y="33"/>
                  </a:moveTo>
                  <a:cubicBezTo>
                    <a:pt x="18" y="33"/>
                    <a:pt x="14" y="29"/>
                    <a:pt x="14" y="24"/>
                  </a:cubicBez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3"/>
                    <a:pt x="24" y="33"/>
                  </a:cubicBezTo>
                  <a:close/>
                  <a:moveTo>
                    <a:pt x="953" y="165"/>
                  </a:moveTo>
                  <a:cubicBezTo>
                    <a:pt x="953" y="171"/>
                    <a:pt x="948" y="175"/>
                    <a:pt x="943" y="175"/>
                  </a:cubicBezTo>
                  <a:cubicBezTo>
                    <a:pt x="938" y="175"/>
                    <a:pt x="933" y="171"/>
                    <a:pt x="933" y="165"/>
                  </a:cubicBezTo>
                  <a:cubicBezTo>
                    <a:pt x="933" y="160"/>
                    <a:pt x="938" y="155"/>
                    <a:pt x="943" y="155"/>
                  </a:cubicBezTo>
                  <a:cubicBezTo>
                    <a:pt x="948" y="155"/>
                    <a:pt x="953" y="160"/>
                    <a:pt x="953" y="165"/>
                  </a:cubicBezTo>
                  <a:close/>
                  <a:moveTo>
                    <a:pt x="409" y="88"/>
                  </a:moveTo>
                  <a:cubicBezTo>
                    <a:pt x="415" y="88"/>
                    <a:pt x="419" y="92"/>
                    <a:pt x="419" y="97"/>
                  </a:cubicBezTo>
                  <a:cubicBezTo>
                    <a:pt x="419" y="103"/>
                    <a:pt x="415" y="107"/>
                    <a:pt x="409" y="107"/>
                  </a:cubicBezTo>
                  <a:cubicBezTo>
                    <a:pt x="404" y="107"/>
                    <a:pt x="400" y="103"/>
                    <a:pt x="400" y="97"/>
                  </a:cubicBezTo>
                  <a:cubicBezTo>
                    <a:pt x="400" y="92"/>
                    <a:pt x="404" y="88"/>
                    <a:pt x="409" y="88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05" name="Freeform 409"/>
            <p:cNvSpPr>
              <a:spLocks noEditPoints="1"/>
            </p:cNvSpPr>
            <p:nvPr/>
          </p:nvSpPr>
          <p:spPr bwMode="auto">
            <a:xfrm>
              <a:off x="9958069" y="1721958"/>
              <a:ext cx="2221702" cy="524690"/>
            </a:xfrm>
            <a:custGeom>
              <a:avLst/>
              <a:gdLst>
                <a:gd name="T0" fmla="*/ 47 w 1056"/>
                <a:gd name="T1" fmla="*/ 24 h 225"/>
                <a:gd name="T2" fmla="*/ 23 w 1056"/>
                <a:gd name="T3" fmla="*/ 0 h 225"/>
                <a:gd name="T4" fmla="*/ 0 w 1056"/>
                <a:gd name="T5" fmla="*/ 24 h 225"/>
                <a:gd name="T6" fmla="*/ 16 w 1056"/>
                <a:gd name="T7" fmla="*/ 47 h 225"/>
                <a:gd name="T8" fmla="*/ 16 w 1056"/>
                <a:gd name="T9" fmla="*/ 102 h 225"/>
                <a:gd name="T10" fmla="*/ 572 w 1056"/>
                <a:gd name="T11" fmla="*/ 102 h 225"/>
                <a:gd name="T12" fmla="*/ 679 w 1056"/>
                <a:gd name="T13" fmla="*/ 209 h 225"/>
                <a:gd name="T14" fmla="*/ 1010 w 1056"/>
                <a:gd name="T15" fmla="*/ 209 h 225"/>
                <a:gd name="T16" fmla="*/ 1033 w 1056"/>
                <a:gd name="T17" fmla="*/ 225 h 225"/>
                <a:gd name="T18" fmla="*/ 1056 w 1056"/>
                <a:gd name="T19" fmla="*/ 202 h 225"/>
                <a:gd name="T20" fmla="*/ 1033 w 1056"/>
                <a:gd name="T21" fmla="*/ 178 h 225"/>
                <a:gd name="T22" fmla="*/ 1009 w 1056"/>
                <a:gd name="T23" fmla="*/ 198 h 225"/>
                <a:gd name="T24" fmla="*/ 683 w 1056"/>
                <a:gd name="T25" fmla="*/ 198 h 225"/>
                <a:gd name="T26" fmla="*/ 576 w 1056"/>
                <a:gd name="T27" fmla="*/ 91 h 225"/>
                <a:gd name="T28" fmla="*/ 27 w 1056"/>
                <a:gd name="T29" fmla="*/ 91 h 225"/>
                <a:gd name="T30" fmla="*/ 27 w 1056"/>
                <a:gd name="T31" fmla="*/ 47 h 225"/>
                <a:gd name="T32" fmla="*/ 47 w 1056"/>
                <a:gd name="T33" fmla="*/ 24 h 225"/>
                <a:gd name="T34" fmla="*/ 1033 w 1056"/>
                <a:gd name="T35" fmla="*/ 192 h 225"/>
                <a:gd name="T36" fmla="*/ 1042 w 1056"/>
                <a:gd name="T37" fmla="*/ 202 h 225"/>
                <a:gd name="T38" fmla="*/ 1033 w 1056"/>
                <a:gd name="T39" fmla="*/ 211 h 225"/>
                <a:gd name="T40" fmla="*/ 1023 w 1056"/>
                <a:gd name="T41" fmla="*/ 202 h 225"/>
                <a:gd name="T42" fmla="*/ 1033 w 1056"/>
                <a:gd name="T43" fmla="*/ 192 h 225"/>
                <a:gd name="T44" fmla="*/ 14 w 1056"/>
                <a:gd name="T45" fmla="*/ 24 h 225"/>
                <a:gd name="T46" fmla="*/ 23 w 1056"/>
                <a:gd name="T47" fmla="*/ 14 h 225"/>
                <a:gd name="T48" fmla="*/ 33 w 1056"/>
                <a:gd name="T49" fmla="*/ 24 h 225"/>
                <a:gd name="T50" fmla="*/ 23 w 1056"/>
                <a:gd name="T51" fmla="*/ 34 h 225"/>
                <a:gd name="T52" fmla="*/ 14 w 1056"/>
                <a:gd name="T53" fmla="*/ 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56" h="225">
                  <a:moveTo>
                    <a:pt x="47" y="24"/>
                  </a:move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5"/>
                    <a:pt x="7" y="44"/>
                    <a:pt x="16" y="47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567" y="102"/>
                    <a:pt x="572" y="102"/>
                  </a:cubicBezTo>
                  <a:cubicBezTo>
                    <a:pt x="575" y="105"/>
                    <a:pt x="679" y="209"/>
                    <a:pt x="679" y="209"/>
                  </a:cubicBezTo>
                  <a:cubicBezTo>
                    <a:pt x="1010" y="209"/>
                    <a:pt x="1010" y="209"/>
                    <a:pt x="1010" y="209"/>
                  </a:cubicBezTo>
                  <a:cubicBezTo>
                    <a:pt x="1013" y="218"/>
                    <a:pt x="1022" y="225"/>
                    <a:pt x="1033" y="225"/>
                  </a:cubicBezTo>
                  <a:cubicBezTo>
                    <a:pt x="1046" y="225"/>
                    <a:pt x="1056" y="215"/>
                    <a:pt x="1056" y="202"/>
                  </a:cubicBezTo>
                  <a:cubicBezTo>
                    <a:pt x="1056" y="189"/>
                    <a:pt x="1046" y="178"/>
                    <a:pt x="1033" y="178"/>
                  </a:cubicBezTo>
                  <a:cubicBezTo>
                    <a:pt x="1021" y="178"/>
                    <a:pt x="1011" y="187"/>
                    <a:pt x="1009" y="198"/>
                  </a:cubicBezTo>
                  <a:cubicBezTo>
                    <a:pt x="965" y="198"/>
                    <a:pt x="687" y="198"/>
                    <a:pt x="683" y="198"/>
                  </a:cubicBezTo>
                  <a:cubicBezTo>
                    <a:pt x="680" y="195"/>
                    <a:pt x="576" y="91"/>
                    <a:pt x="576" y="91"/>
                  </a:cubicBezTo>
                  <a:cubicBezTo>
                    <a:pt x="576" y="91"/>
                    <a:pt x="38" y="91"/>
                    <a:pt x="27" y="91"/>
                  </a:cubicBezTo>
                  <a:cubicBezTo>
                    <a:pt x="27" y="84"/>
                    <a:pt x="27" y="57"/>
                    <a:pt x="27" y="47"/>
                  </a:cubicBezTo>
                  <a:cubicBezTo>
                    <a:pt x="38" y="45"/>
                    <a:pt x="47" y="36"/>
                    <a:pt x="47" y="24"/>
                  </a:cubicBezTo>
                  <a:close/>
                  <a:moveTo>
                    <a:pt x="1033" y="192"/>
                  </a:moveTo>
                  <a:cubicBezTo>
                    <a:pt x="1038" y="192"/>
                    <a:pt x="1042" y="196"/>
                    <a:pt x="1042" y="202"/>
                  </a:cubicBezTo>
                  <a:cubicBezTo>
                    <a:pt x="1042" y="207"/>
                    <a:pt x="1038" y="211"/>
                    <a:pt x="1033" y="211"/>
                  </a:cubicBezTo>
                  <a:cubicBezTo>
                    <a:pt x="1027" y="211"/>
                    <a:pt x="1023" y="207"/>
                    <a:pt x="1023" y="202"/>
                  </a:cubicBezTo>
                  <a:cubicBezTo>
                    <a:pt x="1023" y="196"/>
                    <a:pt x="1027" y="192"/>
                    <a:pt x="1033" y="192"/>
                  </a:cubicBezTo>
                  <a:close/>
                  <a:moveTo>
                    <a:pt x="14" y="24"/>
                  </a:move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29"/>
                    <a:pt x="29" y="34"/>
                    <a:pt x="23" y="34"/>
                  </a:cubicBezTo>
                  <a:cubicBezTo>
                    <a:pt x="18" y="34"/>
                    <a:pt x="14" y="29"/>
                    <a:pt x="1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06" name="Freeform 410"/>
            <p:cNvSpPr>
              <a:spLocks noEditPoints="1"/>
            </p:cNvSpPr>
            <p:nvPr/>
          </p:nvSpPr>
          <p:spPr bwMode="auto">
            <a:xfrm>
              <a:off x="11014201" y="1240582"/>
              <a:ext cx="229555" cy="109269"/>
            </a:xfrm>
            <a:custGeom>
              <a:avLst/>
              <a:gdLst>
                <a:gd name="T0" fmla="*/ 40 w 109"/>
                <a:gd name="T1" fmla="*/ 40 h 47"/>
                <a:gd name="T2" fmla="*/ 109 w 109"/>
                <a:gd name="T3" fmla="*/ 40 h 47"/>
                <a:gd name="T4" fmla="*/ 109 w 109"/>
                <a:gd name="T5" fmla="*/ 8 h 47"/>
                <a:gd name="T6" fmla="*/ 41 w 109"/>
                <a:gd name="T7" fmla="*/ 8 h 47"/>
                <a:gd name="T8" fmla="*/ 23 w 109"/>
                <a:gd name="T9" fmla="*/ 0 h 47"/>
                <a:gd name="T10" fmla="*/ 0 w 109"/>
                <a:gd name="T11" fmla="*/ 23 h 47"/>
                <a:gd name="T12" fmla="*/ 23 w 109"/>
                <a:gd name="T13" fmla="*/ 47 h 47"/>
                <a:gd name="T14" fmla="*/ 40 w 109"/>
                <a:gd name="T15" fmla="*/ 40 h 47"/>
                <a:gd name="T16" fmla="*/ 13 w 109"/>
                <a:gd name="T17" fmla="*/ 23 h 47"/>
                <a:gd name="T18" fmla="*/ 23 w 109"/>
                <a:gd name="T19" fmla="*/ 13 h 47"/>
                <a:gd name="T20" fmla="*/ 33 w 109"/>
                <a:gd name="T21" fmla="*/ 23 h 47"/>
                <a:gd name="T22" fmla="*/ 23 w 109"/>
                <a:gd name="T23" fmla="*/ 33 h 47"/>
                <a:gd name="T24" fmla="*/ 13 w 109"/>
                <a:gd name="T2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47">
                  <a:moveTo>
                    <a:pt x="40" y="40"/>
                  </a:moveTo>
                  <a:cubicBezTo>
                    <a:pt x="109" y="40"/>
                    <a:pt x="109" y="40"/>
                    <a:pt x="109" y="40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37" y="3"/>
                    <a:pt x="30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0" y="47"/>
                    <a:pt x="36" y="44"/>
                    <a:pt x="40" y="40"/>
                  </a:cubicBezTo>
                  <a:close/>
                  <a:moveTo>
                    <a:pt x="13" y="23"/>
                  </a:moveTo>
                  <a:cubicBezTo>
                    <a:pt x="13" y="18"/>
                    <a:pt x="18" y="13"/>
                    <a:pt x="23" y="13"/>
                  </a:cubicBezTo>
                  <a:cubicBezTo>
                    <a:pt x="28" y="13"/>
                    <a:pt x="33" y="18"/>
                    <a:pt x="33" y="23"/>
                  </a:cubicBezTo>
                  <a:cubicBezTo>
                    <a:pt x="33" y="28"/>
                    <a:pt x="28" y="33"/>
                    <a:pt x="23" y="33"/>
                  </a:cubicBezTo>
                  <a:cubicBezTo>
                    <a:pt x="18" y="33"/>
                    <a:pt x="13" y="28"/>
                    <a:pt x="13" y="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07" name="Freeform 411"/>
            <p:cNvSpPr>
              <a:spLocks noEditPoints="1"/>
            </p:cNvSpPr>
            <p:nvPr/>
          </p:nvSpPr>
          <p:spPr bwMode="auto">
            <a:xfrm>
              <a:off x="11416367" y="-45056"/>
              <a:ext cx="98761" cy="109269"/>
            </a:xfrm>
            <a:custGeom>
              <a:avLst/>
              <a:gdLst>
                <a:gd name="T0" fmla="*/ 23 w 47"/>
                <a:gd name="T1" fmla="*/ 47 h 47"/>
                <a:gd name="T2" fmla="*/ 47 w 47"/>
                <a:gd name="T3" fmla="*/ 23 h 47"/>
                <a:gd name="T4" fmla="*/ 23 w 47"/>
                <a:gd name="T5" fmla="*/ 0 h 47"/>
                <a:gd name="T6" fmla="*/ 0 w 47"/>
                <a:gd name="T7" fmla="*/ 23 h 47"/>
                <a:gd name="T8" fmla="*/ 23 w 47"/>
                <a:gd name="T9" fmla="*/ 47 h 47"/>
                <a:gd name="T10" fmla="*/ 23 w 47"/>
                <a:gd name="T11" fmla="*/ 14 h 47"/>
                <a:gd name="T12" fmla="*/ 33 w 47"/>
                <a:gd name="T13" fmla="*/ 23 h 47"/>
                <a:gd name="T14" fmla="*/ 23 w 47"/>
                <a:gd name="T15" fmla="*/ 33 h 47"/>
                <a:gd name="T16" fmla="*/ 14 w 47"/>
                <a:gd name="T17" fmla="*/ 23 h 47"/>
                <a:gd name="T18" fmla="*/ 23 w 47"/>
                <a:gd name="T19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47"/>
                  </a:moveTo>
                  <a:cubicBezTo>
                    <a:pt x="36" y="47"/>
                    <a:pt x="47" y="36"/>
                    <a:pt x="47" y="23"/>
                  </a:cubicBezTo>
                  <a:cubicBezTo>
                    <a:pt x="47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lose/>
                  <a:moveTo>
                    <a:pt x="23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3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08" name="Freeform 412"/>
            <p:cNvSpPr>
              <a:spLocks noEditPoints="1"/>
            </p:cNvSpPr>
            <p:nvPr/>
          </p:nvSpPr>
          <p:spPr bwMode="auto">
            <a:xfrm>
              <a:off x="8222170" y="756252"/>
              <a:ext cx="99652" cy="109269"/>
            </a:xfrm>
            <a:custGeom>
              <a:avLst/>
              <a:gdLst>
                <a:gd name="T0" fmla="*/ 47 w 47"/>
                <a:gd name="T1" fmla="*/ 23 h 47"/>
                <a:gd name="T2" fmla="*/ 23 w 47"/>
                <a:gd name="T3" fmla="*/ 0 h 47"/>
                <a:gd name="T4" fmla="*/ 0 w 47"/>
                <a:gd name="T5" fmla="*/ 23 h 47"/>
                <a:gd name="T6" fmla="*/ 23 w 47"/>
                <a:gd name="T7" fmla="*/ 47 h 47"/>
                <a:gd name="T8" fmla="*/ 47 w 47"/>
                <a:gd name="T9" fmla="*/ 23 h 47"/>
                <a:gd name="T10" fmla="*/ 14 w 47"/>
                <a:gd name="T11" fmla="*/ 23 h 47"/>
                <a:gd name="T12" fmla="*/ 23 w 47"/>
                <a:gd name="T13" fmla="*/ 13 h 47"/>
                <a:gd name="T14" fmla="*/ 33 w 47"/>
                <a:gd name="T15" fmla="*/ 23 h 47"/>
                <a:gd name="T16" fmla="*/ 23 w 47"/>
                <a:gd name="T17" fmla="*/ 33 h 47"/>
                <a:gd name="T18" fmla="*/ 14 w 47"/>
                <a:gd name="T1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close/>
                  <a:moveTo>
                    <a:pt x="14" y="23"/>
                  </a:moveTo>
                  <a:cubicBezTo>
                    <a:pt x="14" y="18"/>
                    <a:pt x="18" y="13"/>
                    <a:pt x="23" y="13"/>
                  </a:cubicBezTo>
                  <a:cubicBezTo>
                    <a:pt x="29" y="13"/>
                    <a:pt x="33" y="18"/>
                    <a:pt x="33" y="23"/>
                  </a:cubicBezTo>
                  <a:cubicBezTo>
                    <a:pt x="33" y="28"/>
                    <a:pt x="29" y="33"/>
                    <a:pt x="23" y="33"/>
                  </a:cubicBezTo>
                  <a:cubicBezTo>
                    <a:pt x="18" y="33"/>
                    <a:pt x="14" y="28"/>
                    <a:pt x="14" y="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09" name="Freeform 413"/>
            <p:cNvSpPr>
              <a:spLocks noEditPoints="1"/>
            </p:cNvSpPr>
            <p:nvPr/>
          </p:nvSpPr>
          <p:spPr bwMode="auto">
            <a:xfrm>
              <a:off x="7031685" y="1784960"/>
              <a:ext cx="98761" cy="274651"/>
            </a:xfrm>
            <a:custGeom>
              <a:avLst/>
              <a:gdLst>
                <a:gd name="T0" fmla="*/ 47 w 47"/>
                <a:gd name="T1" fmla="*/ 23 h 118"/>
                <a:gd name="T2" fmla="*/ 24 w 47"/>
                <a:gd name="T3" fmla="*/ 0 h 118"/>
                <a:gd name="T4" fmla="*/ 0 w 47"/>
                <a:gd name="T5" fmla="*/ 23 h 118"/>
                <a:gd name="T6" fmla="*/ 9 w 47"/>
                <a:gd name="T7" fmla="*/ 42 h 118"/>
                <a:gd name="T8" fmla="*/ 3 w 47"/>
                <a:gd name="T9" fmla="*/ 42 h 118"/>
                <a:gd name="T10" fmla="*/ 3 w 47"/>
                <a:gd name="T11" fmla="*/ 118 h 118"/>
                <a:gd name="T12" fmla="*/ 44 w 47"/>
                <a:gd name="T13" fmla="*/ 118 h 118"/>
                <a:gd name="T14" fmla="*/ 44 w 47"/>
                <a:gd name="T15" fmla="*/ 42 h 118"/>
                <a:gd name="T16" fmla="*/ 38 w 47"/>
                <a:gd name="T17" fmla="*/ 42 h 118"/>
                <a:gd name="T18" fmla="*/ 47 w 47"/>
                <a:gd name="T19" fmla="*/ 23 h 118"/>
                <a:gd name="T20" fmla="*/ 24 w 47"/>
                <a:gd name="T21" fmla="*/ 14 h 118"/>
                <a:gd name="T22" fmla="*/ 33 w 47"/>
                <a:gd name="T23" fmla="*/ 23 h 118"/>
                <a:gd name="T24" fmla="*/ 24 w 47"/>
                <a:gd name="T25" fmla="*/ 33 h 118"/>
                <a:gd name="T26" fmla="*/ 14 w 47"/>
                <a:gd name="T27" fmla="*/ 23 h 118"/>
                <a:gd name="T28" fmla="*/ 24 w 47"/>
                <a:gd name="T29" fmla="*/ 1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118">
                  <a:moveTo>
                    <a:pt x="47" y="23"/>
                  </a:moveTo>
                  <a:cubicBezTo>
                    <a:pt x="47" y="10"/>
                    <a:pt x="37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1"/>
                    <a:pt x="4" y="38"/>
                    <a:pt x="9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43" y="38"/>
                    <a:pt x="47" y="31"/>
                    <a:pt x="47" y="23"/>
                  </a:cubicBezTo>
                  <a:close/>
                  <a:moveTo>
                    <a:pt x="24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4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10" name="Freeform 414"/>
            <p:cNvSpPr>
              <a:spLocks noEditPoints="1"/>
            </p:cNvSpPr>
            <p:nvPr/>
          </p:nvSpPr>
          <p:spPr bwMode="auto">
            <a:xfrm>
              <a:off x="7166038" y="1784960"/>
              <a:ext cx="99652" cy="274651"/>
            </a:xfrm>
            <a:custGeom>
              <a:avLst/>
              <a:gdLst>
                <a:gd name="T0" fmla="*/ 47 w 47"/>
                <a:gd name="T1" fmla="*/ 23 h 118"/>
                <a:gd name="T2" fmla="*/ 23 w 47"/>
                <a:gd name="T3" fmla="*/ 0 h 118"/>
                <a:gd name="T4" fmla="*/ 0 w 47"/>
                <a:gd name="T5" fmla="*/ 23 h 118"/>
                <a:gd name="T6" fmla="*/ 9 w 47"/>
                <a:gd name="T7" fmla="*/ 42 h 118"/>
                <a:gd name="T8" fmla="*/ 2 w 47"/>
                <a:gd name="T9" fmla="*/ 42 h 118"/>
                <a:gd name="T10" fmla="*/ 2 w 47"/>
                <a:gd name="T11" fmla="*/ 118 h 118"/>
                <a:gd name="T12" fmla="*/ 43 w 47"/>
                <a:gd name="T13" fmla="*/ 118 h 118"/>
                <a:gd name="T14" fmla="*/ 43 w 47"/>
                <a:gd name="T15" fmla="*/ 42 h 118"/>
                <a:gd name="T16" fmla="*/ 38 w 47"/>
                <a:gd name="T17" fmla="*/ 42 h 118"/>
                <a:gd name="T18" fmla="*/ 47 w 47"/>
                <a:gd name="T19" fmla="*/ 23 h 118"/>
                <a:gd name="T20" fmla="*/ 23 w 47"/>
                <a:gd name="T21" fmla="*/ 14 h 118"/>
                <a:gd name="T22" fmla="*/ 33 w 47"/>
                <a:gd name="T23" fmla="*/ 23 h 118"/>
                <a:gd name="T24" fmla="*/ 23 w 47"/>
                <a:gd name="T25" fmla="*/ 33 h 118"/>
                <a:gd name="T26" fmla="*/ 14 w 47"/>
                <a:gd name="T27" fmla="*/ 23 h 118"/>
                <a:gd name="T28" fmla="*/ 23 w 47"/>
                <a:gd name="T29" fmla="*/ 1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118">
                  <a:moveTo>
                    <a:pt x="47" y="23"/>
                  </a:moveTo>
                  <a:cubicBezTo>
                    <a:pt x="47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1"/>
                    <a:pt x="4" y="38"/>
                    <a:pt x="9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43" y="38"/>
                    <a:pt x="47" y="31"/>
                    <a:pt x="47" y="23"/>
                  </a:cubicBezTo>
                  <a:close/>
                  <a:moveTo>
                    <a:pt x="23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3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11" name="Freeform 415"/>
            <p:cNvSpPr>
              <a:spLocks noEditPoints="1"/>
            </p:cNvSpPr>
            <p:nvPr/>
          </p:nvSpPr>
          <p:spPr bwMode="auto">
            <a:xfrm>
              <a:off x="7295051" y="1784960"/>
              <a:ext cx="98761" cy="274651"/>
            </a:xfrm>
            <a:custGeom>
              <a:avLst/>
              <a:gdLst>
                <a:gd name="T0" fmla="*/ 47 w 47"/>
                <a:gd name="T1" fmla="*/ 23 h 118"/>
                <a:gd name="T2" fmla="*/ 23 w 47"/>
                <a:gd name="T3" fmla="*/ 0 h 118"/>
                <a:gd name="T4" fmla="*/ 0 w 47"/>
                <a:gd name="T5" fmla="*/ 23 h 118"/>
                <a:gd name="T6" fmla="*/ 9 w 47"/>
                <a:gd name="T7" fmla="*/ 42 h 118"/>
                <a:gd name="T8" fmla="*/ 5 w 47"/>
                <a:gd name="T9" fmla="*/ 42 h 118"/>
                <a:gd name="T10" fmla="*/ 5 w 47"/>
                <a:gd name="T11" fmla="*/ 118 h 118"/>
                <a:gd name="T12" fmla="*/ 46 w 47"/>
                <a:gd name="T13" fmla="*/ 118 h 118"/>
                <a:gd name="T14" fmla="*/ 46 w 47"/>
                <a:gd name="T15" fmla="*/ 42 h 118"/>
                <a:gd name="T16" fmla="*/ 38 w 47"/>
                <a:gd name="T17" fmla="*/ 42 h 118"/>
                <a:gd name="T18" fmla="*/ 47 w 47"/>
                <a:gd name="T19" fmla="*/ 23 h 118"/>
                <a:gd name="T20" fmla="*/ 23 w 47"/>
                <a:gd name="T21" fmla="*/ 14 h 118"/>
                <a:gd name="T22" fmla="*/ 33 w 47"/>
                <a:gd name="T23" fmla="*/ 23 h 118"/>
                <a:gd name="T24" fmla="*/ 23 w 47"/>
                <a:gd name="T25" fmla="*/ 33 h 118"/>
                <a:gd name="T26" fmla="*/ 14 w 47"/>
                <a:gd name="T27" fmla="*/ 23 h 118"/>
                <a:gd name="T28" fmla="*/ 23 w 47"/>
                <a:gd name="T29" fmla="*/ 1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118">
                  <a:moveTo>
                    <a:pt x="47" y="23"/>
                  </a:moveTo>
                  <a:cubicBezTo>
                    <a:pt x="47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1"/>
                    <a:pt x="4" y="38"/>
                    <a:pt x="9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43" y="38"/>
                    <a:pt x="47" y="31"/>
                    <a:pt x="47" y="23"/>
                  </a:cubicBezTo>
                  <a:close/>
                  <a:moveTo>
                    <a:pt x="23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3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12" name="Freeform 416"/>
            <p:cNvSpPr>
              <a:spLocks noEditPoints="1"/>
            </p:cNvSpPr>
            <p:nvPr/>
          </p:nvSpPr>
          <p:spPr bwMode="auto">
            <a:xfrm>
              <a:off x="8289790" y="1719990"/>
              <a:ext cx="98761" cy="109269"/>
            </a:xfrm>
            <a:custGeom>
              <a:avLst/>
              <a:gdLst>
                <a:gd name="T0" fmla="*/ 47 w 47"/>
                <a:gd name="T1" fmla="*/ 24 h 47"/>
                <a:gd name="T2" fmla="*/ 23 w 47"/>
                <a:gd name="T3" fmla="*/ 0 h 47"/>
                <a:gd name="T4" fmla="*/ 0 w 47"/>
                <a:gd name="T5" fmla="*/ 24 h 47"/>
                <a:gd name="T6" fmla="*/ 23 w 47"/>
                <a:gd name="T7" fmla="*/ 47 h 47"/>
                <a:gd name="T8" fmla="*/ 47 w 47"/>
                <a:gd name="T9" fmla="*/ 24 h 47"/>
                <a:gd name="T10" fmla="*/ 13 w 47"/>
                <a:gd name="T11" fmla="*/ 24 h 47"/>
                <a:gd name="T12" fmla="*/ 23 w 47"/>
                <a:gd name="T13" fmla="*/ 14 h 47"/>
                <a:gd name="T14" fmla="*/ 33 w 47"/>
                <a:gd name="T15" fmla="*/ 24 h 47"/>
                <a:gd name="T16" fmla="*/ 23 w 47"/>
                <a:gd name="T17" fmla="*/ 33 h 47"/>
                <a:gd name="T18" fmla="*/ 13 w 47"/>
                <a:gd name="T1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24"/>
                  </a:move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lose/>
                  <a:moveTo>
                    <a:pt x="13" y="24"/>
                  </a:move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3"/>
                    <a:pt x="23" y="33"/>
                  </a:cubicBezTo>
                  <a:cubicBezTo>
                    <a:pt x="18" y="33"/>
                    <a:pt x="13" y="29"/>
                    <a:pt x="13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13" name="Freeform 417"/>
            <p:cNvSpPr>
              <a:spLocks noEditPoints="1"/>
            </p:cNvSpPr>
            <p:nvPr/>
          </p:nvSpPr>
          <p:spPr bwMode="auto">
            <a:xfrm>
              <a:off x="7492575" y="1552639"/>
              <a:ext cx="1828433" cy="561113"/>
            </a:xfrm>
            <a:custGeom>
              <a:avLst/>
              <a:gdLst>
                <a:gd name="T0" fmla="*/ 846 w 869"/>
                <a:gd name="T1" fmla="*/ 178 h 241"/>
                <a:gd name="T2" fmla="*/ 743 w 869"/>
                <a:gd name="T3" fmla="*/ 199 h 241"/>
                <a:gd name="T4" fmla="*/ 725 w 869"/>
                <a:gd name="T5" fmla="*/ 159 h 241"/>
                <a:gd name="T6" fmla="*/ 675 w 869"/>
                <a:gd name="T7" fmla="*/ 148 h 241"/>
                <a:gd name="T8" fmla="*/ 635 w 869"/>
                <a:gd name="T9" fmla="*/ 220 h 241"/>
                <a:gd name="T10" fmla="*/ 675 w 869"/>
                <a:gd name="T11" fmla="*/ 170 h 241"/>
                <a:gd name="T12" fmla="*/ 714 w 869"/>
                <a:gd name="T13" fmla="*/ 178 h 241"/>
                <a:gd name="T14" fmla="*/ 712 w 869"/>
                <a:gd name="T15" fmla="*/ 223 h 241"/>
                <a:gd name="T16" fmla="*/ 254 w 869"/>
                <a:gd name="T17" fmla="*/ 230 h 241"/>
                <a:gd name="T18" fmla="*/ 265 w 869"/>
                <a:gd name="T19" fmla="*/ 218 h 241"/>
                <a:gd name="T20" fmla="*/ 253 w 869"/>
                <a:gd name="T21" fmla="*/ 142 h 241"/>
                <a:gd name="T22" fmla="*/ 200 w 869"/>
                <a:gd name="T23" fmla="*/ 34 h 241"/>
                <a:gd name="T24" fmla="*/ 179 w 869"/>
                <a:gd name="T25" fmla="*/ 0 h 241"/>
                <a:gd name="T26" fmla="*/ 47 w 869"/>
                <a:gd name="T27" fmla="*/ 20 h 241"/>
                <a:gd name="T28" fmla="*/ 0 w 869"/>
                <a:gd name="T29" fmla="*/ 24 h 241"/>
                <a:gd name="T30" fmla="*/ 46 w 869"/>
                <a:gd name="T31" fmla="*/ 31 h 241"/>
                <a:gd name="T32" fmla="*/ 179 w 869"/>
                <a:gd name="T33" fmla="*/ 47 h 241"/>
                <a:gd name="T34" fmla="*/ 242 w 869"/>
                <a:gd name="T35" fmla="*/ 92 h 241"/>
                <a:gd name="T36" fmla="*/ 224 w 869"/>
                <a:gd name="T37" fmla="*/ 142 h 241"/>
                <a:gd name="T38" fmla="*/ 243 w 869"/>
                <a:gd name="T39" fmla="*/ 218 h 241"/>
                <a:gd name="T40" fmla="*/ 723 w 869"/>
                <a:gd name="T41" fmla="*/ 241 h 241"/>
                <a:gd name="T42" fmla="*/ 742 w 869"/>
                <a:gd name="T43" fmla="*/ 210 h 241"/>
                <a:gd name="T44" fmla="*/ 846 w 869"/>
                <a:gd name="T45" fmla="*/ 225 h 241"/>
                <a:gd name="T46" fmla="*/ 24 w 869"/>
                <a:gd name="T47" fmla="*/ 33 h 241"/>
                <a:gd name="T48" fmla="*/ 24 w 869"/>
                <a:gd name="T49" fmla="*/ 14 h 241"/>
                <a:gd name="T50" fmla="*/ 24 w 869"/>
                <a:gd name="T51" fmla="*/ 33 h 241"/>
                <a:gd name="T52" fmla="*/ 169 w 869"/>
                <a:gd name="T53" fmla="*/ 24 h 241"/>
                <a:gd name="T54" fmla="*/ 189 w 869"/>
                <a:gd name="T55" fmla="*/ 24 h 241"/>
                <a:gd name="T56" fmla="*/ 720 w 869"/>
                <a:gd name="T57" fmla="*/ 211 h 241"/>
                <a:gd name="T58" fmla="*/ 720 w 869"/>
                <a:gd name="T59" fmla="*/ 191 h 241"/>
                <a:gd name="T60" fmla="*/ 720 w 869"/>
                <a:gd name="T61" fmla="*/ 211 h 241"/>
                <a:gd name="T62" fmla="*/ 836 w 869"/>
                <a:gd name="T63" fmla="*/ 201 h 241"/>
                <a:gd name="T64" fmla="*/ 856 w 869"/>
                <a:gd name="T65" fmla="*/ 20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69" h="241">
                  <a:moveTo>
                    <a:pt x="869" y="201"/>
                  </a:moveTo>
                  <a:cubicBezTo>
                    <a:pt x="869" y="188"/>
                    <a:pt x="859" y="178"/>
                    <a:pt x="846" y="178"/>
                  </a:cubicBezTo>
                  <a:cubicBezTo>
                    <a:pt x="834" y="178"/>
                    <a:pt x="824" y="187"/>
                    <a:pt x="823" y="199"/>
                  </a:cubicBezTo>
                  <a:cubicBezTo>
                    <a:pt x="743" y="199"/>
                    <a:pt x="743" y="199"/>
                    <a:pt x="743" y="199"/>
                  </a:cubicBezTo>
                  <a:cubicBezTo>
                    <a:pt x="742" y="189"/>
                    <a:pt x="735" y="181"/>
                    <a:pt x="725" y="178"/>
                  </a:cubicBezTo>
                  <a:cubicBezTo>
                    <a:pt x="725" y="159"/>
                    <a:pt x="725" y="159"/>
                    <a:pt x="725" y="159"/>
                  </a:cubicBezTo>
                  <a:cubicBezTo>
                    <a:pt x="675" y="159"/>
                    <a:pt x="675" y="159"/>
                    <a:pt x="675" y="159"/>
                  </a:cubicBezTo>
                  <a:cubicBezTo>
                    <a:pt x="675" y="148"/>
                    <a:pt x="675" y="148"/>
                    <a:pt x="675" y="148"/>
                  </a:cubicBezTo>
                  <a:cubicBezTo>
                    <a:pt x="635" y="148"/>
                    <a:pt x="635" y="148"/>
                    <a:pt x="635" y="148"/>
                  </a:cubicBezTo>
                  <a:cubicBezTo>
                    <a:pt x="635" y="220"/>
                    <a:pt x="635" y="220"/>
                    <a:pt x="635" y="220"/>
                  </a:cubicBezTo>
                  <a:cubicBezTo>
                    <a:pt x="675" y="220"/>
                    <a:pt x="675" y="220"/>
                    <a:pt x="675" y="220"/>
                  </a:cubicBezTo>
                  <a:cubicBezTo>
                    <a:pt x="675" y="170"/>
                    <a:pt x="675" y="170"/>
                    <a:pt x="675" y="170"/>
                  </a:cubicBezTo>
                  <a:cubicBezTo>
                    <a:pt x="685" y="170"/>
                    <a:pt x="707" y="170"/>
                    <a:pt x="714" y="170"/>
                  </a:cubicBezTo>
                  <a:cubicBezTo>
                    <a:pt x="714" y="172"/>
                    <a:pt x="714" y="175"/>
                    <a:pt x="714" y="178"/>
                  </a:cubicBezTo>
                  <a:cubicBezTo>
                    <a:pt x="704" y="181"/>
                    <a:pt x="696" y="190"/>
                    <a:pt x="696" y="201"/>
                  </a:cubicBezTo>
                  <a:cubicBezTo>
                    <a:pt x="696" y="212"/>
                    <a:pt x="703" y="220"/>
                    <a:pt x="712" y="223"/>
                  </a:cubicBezTo>
                  <a:cubicBezTo>
                    <a:pt x="712" y="225"/>
                    <a:pt x="712" y="228"/>
                    <a:pt x="712" y="230"/>
                  </a:cubicBezTo>
                  <a:cubicBezTo>
                    <a:pt x="702" y="230"/>
                    <a:pt x="264" y="230"/>
                    <a:pt x="254" y="230"/>
                  </a:cubicBezTo>
                  <a:cubicBezTo>
                    <a:pt x="254" y="227"/>
                    <a:pt x="254" y="222"/>
                    <a:pt x="254" y="218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5" y="142"/>
                    <a:pt x="265" y="142"/>
                    <a:pt x="265" y="142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3" y="88"/>
                    <a:pt x="253" y="88"/>
                    <a:pt x="253" y="88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1"/>
                    <a:pt x="202" y="27"/>
                    <a:pt x="202" y="24"/>
                  </a:cubicBezTo>
                  <a:cubicBezTo>
                    <a:pt x="202" y="11"/>
                    <a:pt x="192" y="0"/>
                    <a:pt x="179" y="0"/>
                  </a:cubicBezTo>
                  <a:cubicBezTo>
                    <a:pt x="167" y="0"/>
                    <a:pt x="157" y="9"/>
                    <a:pt x="156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9"/>
                    <a:pt x="35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4" y="47"/>
                    <a:pt x="43" y="40"/>
                    <a:pt x="46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60" y="40"/>
                    <a:pt x="169" y="47"/>
                    <a:pt x="179" y="47"/>
                  </a:cubicBezTo>
                  <a:cubicBezTo>
                    <a:pt x="184" y="47"/>
                    <a:pt x="189" y="45"/>
                    <a:pt x="193" y="43"/>
                  </a:cubicBezTo>
                  <a:cubicBezTo>
                    <a:pt x="203" y="53"/>
                    <a:pt x="240" y="90"/>
                    <a:pt x="242" y="92"/>
                  </a:cubicBezTo>
                  <a:cubicBezTo>
                    <a:pt x="242" y="95"/>
                    <a:pt x="242" y="127"/>
                    <a:pt x="242" y="142"/>
                  </a:cubicBezTo>
                  <a:cubicBezTo>
                    <a:pt x="224" y="142"/>
                    <a:pt x="224" y="142"/>
                    <a:pt x="224" y="142"/>
                  </a:cubicBezTo>
                  <a:cubicBezTo>
                    <a:pt x="224" y="218"/>
                    <a:pt x="224" y="218"/>
                    <a:pt x="224" y="218"/>
                  </a:cubicBezTo>
                  <a:cubicBezTo>
                    <a:pt x="243" y="218"/>
                    <a:pt x="243" y="218"/>
                    <a:pt x="243" y="218"/>
                  </a:cubicBezTo>
                  <a:cubicBezTo>
                    <a:pt x="243" y="241"/>
                    <a:pt x="243" y="241"/>
                    <a:pt x="243" y="241"/>
                  </a:cubicBezTo>
                  <a:cubicBezTo>
                    <a:pt x="723" y="241"/>
                    <a:pt x="723" y="241"/>
                    <a:pt x="723" y="241"/>
                  </a:cubicBezTo>
                  <a:cubicBezTo>
                    <a:pt x="723" y="224"/>
                    <a:pt x="723" y="224"/>
                    <a:pt x="723" y="224"/>
                  </a:cubicBezTo>
                  <a:cubicBezTo>
                    <a:pt x="732" y="223"/>
                    <a:pt x="739" y="217"/>
                    <a:pt x="742" y="210"/>
                  </a:cubicBezTo>
                  <a:cubicBezTo>
                    <a:pt x="824" y="210"/>
                    <a:pt x="824" y="210"/>
                    <a:pt x="824" y="210"/>
                  </a:cubicBezTo>
                  <a:cubicBezTo>
                    <a:pt x="827" y="218"/>
                    <a:pt x="836" y="225"/>
                    <a:pt x="846" y="225"/>
                  </a:cubicBezTo>
                  <a:cubicBezTo>
                    <a:pt x="859" y="225"/>
                    <a:pt x="869" y="214"/>
                    <a:pt x="869" y="201"/>
                  </a:cubicBezTo>
                  <a:close/>
                  <a:moveTo>
                    <a:pt x="24" y="33"/>
                  </a:moveTo>
                  <a:cubicBezTo>
                    <a:pt x="18" y="33"/>
                    <a:pt x="14" y="29"/>
                    <a:pt x="14" y="24"/>
                  </a:cubicBez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3"/>
                    <a:pt x="24" y="33"/>
                  </a:cubicBezTo>
                  <a:close/>
                  <a:moveTo>
                    <a:pt x="179" y="33"/>
                  </a:moveTo>
                  <a:cubicBezTo>
                    <a:pt x="174" y="33"/>
                    <a:pt x="169" y="29"/>
                    <a:pt x="169" y="24"/>
                  </a:cubicBezTo>
                  <a:cubicBezTo>
                    <a:pt x="169" y="18"/>
                    <a:pt x="174" y="14"/>
                    <a:pt x="179" y="14"/>
                  </a:cubicBezTo>
                  <a:cubicBezTo>
                    <a:pt x="184" y="14"/>
                    <a:pt x="189" y="18"/>
                    <a:pt x="189" y="24"/>
                  </a:cubicBezTo>
                  <a:cubicBezTo>
                    <a:pt x="189" y="29"/>
                    <a:pt x="184" y="33"/>
                    <a:pt x="179" y="33"/>
                  </a:cubicBezTo>
                  <a:close/>
                  <a:moveTo>
                    <a:pt x="720" y="211"/>
                  </a:moveTo>
                  <a:cubicBezTo>
                    <a:pt x="714" y="211"/>
                    <a:pt x="710" y="206"/>
                    <a:pt x="710" y="201"/>
                  </a:cubicBezTo>
                  <a:cubicBezTo>
                    <a:pt x="710" y="196"/>
                    <a:pt x="714" y="191"/>
                    <a:pt x="720" y="191"/>
                  </a:cubicBezTo>
                  <a:cubicBezTo>
                    <a:pt x="725" y="191"/>
                    <a:pt x="729" y="196"/>
                    <a:pt x="729" y="201"/>
                  </a:cubicBezTo>
                  <a:cubicBezTo>
                    <a:pt x="729" y="206"/>
                    <a:pt x="725" y="211"/>
                    <a:pt x="720" y="211"/>
                  </a:cubicBezTo>
                  <a:close/>
                  <a:moveTo>
                    <a:pt x="846" y="211"/>
                  </a:moveTo>
                  <a:cubicBezTo>
                    <a:pt x="840" y="211"/>
                    <a:pt x="836" y="206"/>
                    <a:pt x="836" y="201"/>
                  </a:cubicBezTo>
                  <a:cubicBezTo>
                    <a:pt x="836" y="196"/>
                    <a:pt x="840" y="191"/>
                    <a:pt x="846" y="191"/>
                  </a:cubicBezTo>
                  <a:cubicBezTo>
                    <a:pt x="851" y="191"/>
                    <a:pt x="856" y="196"/>
                    <a:pt x="856" y="201"/>
                  </a:cubicBezTo>
                  <a:cubicBezTo>
                    <a:pt x="856" y="206"/>
                    <a:pt x="851" y="211"/>
                    <a:pt x="846" y="21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14" name="Freeform 418"/>
            <p:cNvSpPr>
              <a:spLocks noEditPoints="1"/>
            </p:cNvSpPr>
            <p:nvPr/>
          </p:nvSpPr>
          <p:spPr bwMode="auto">
            <a:xfrm>
              <a:off x="8563833" y="2313587"/>
              <a:ext cx="211760" cy="498111"/>
            </a:xfrm>
            <a:custGeom>
              <a:avLst/>
              <a:gdLst>
                <a:gd name="T0" fmla="*/ 23 w 101"/>
                <a:gd name="T1" fmla="*/ 167 h 214"/>
                <a:gd name="T2" fmla="*/ 0 w 101"/>
                <a:gd name="T3" fmla="*/ 190 h 214"/>
                <a:gd name="T4" fmla="*/ 23 w 101"/>
                <a:gd name="T5" fmla="*/ 214 h 214"/>
                <a:gd name="T6" fmla="*/ 47 w 101"/>
                <a:gd name="T7" fmla="*/ 190 h 214"/>
                <a:gd name="T8" fmla="*/ 40 w 101"/>
                <a:gd name="T9" fmla="*/ 173 h 214"/>
                <a:gd name="T10" fmla="*/ 95 w 101"/>
                <a:gd name="T11" fmla="*/ 113 h 214"/>
                <a:gd name="T12" fmla="*/ 101 w 101"/>
                <a:gd name="T13" fmla="*/ 113 h 214"/>
                <a:gd name="T14" fmla="*/ 101 w 101"/>
                <a:gd name="T15" fmla="*/ 107 h 214"/>
                <a:gd name="T16" fmla="*/ 101 w 101"/>
                <a:gd name="T17" fmla="*/ 107 h 214"/>
                <a:gd name="T18" fmla="*/ 101 w 101"/>
                <a:gd name="T19" fmla="*/ 106 h 214"/>
                <a:gd name="T20" fmla="*/ 101 w 101"/>
                <a:gd name="T21" fmla="*/ 0 h 214"/>
                <a:gd name="T22" fmla="*/ 68 w 101"/>
                <a:gd name="T23" fmla="*/ 0 h 214"/>
                <a:gd name="T24" fmla="*/ 68 w 101"/>
                <a:gd name="T25" fmla="*/ 113 h 214"/>
                <a:gd name="T26" fmla="*/ 80 w 101"/>
                <a:gd name="T27" fmla="*/ 113 h 214"/>
                <a:gd name="T28" fmla="*/ 30 w 101"/>
                <a:gd name="T29" fmla="*/ 168 h 214"/>
                <a:gd name="T30" fmla="*/ 23 w 101"/>
                <a:gd name="T31" fmla="*/ 167 h 214"/>
                <a:gd name="T32" fmla="*/ 23 w 101"/>
                <a:gd name="T33" fmla="*/ 200 h 214"/>
                <a:gd name="T34" fmla="*/ 14 w 101"/>
                <a:gd name="T35" fmla="*/ 190 h 214"/>
                <a:gd name="T36" fmla="*/ 23 w 101"/>
                <a:gd name="T37" fmla="*/ 180 h 214"/>
                <a:gd name="T38" fmla="*/ 33 w 101"/>
                <a:gd name="T39" fmla="*/ 190 h 214"/>
                <a:gd name="T40" fmla="*/ 23 w 101"/>
                <a:gd name="T41" fmla="*/ 20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214">
                  <a:moveTo>
                    <a:pt x="23" y="167"/>
                  </a:moveTo>
                  <a:cubicBezTo>
                    <a:pt x="10" y="167"/>
                    <a:pt x="0" y="177"/>
                    <a:pt x="0" y="190"/>
                  </a:cubicBezTo>
                  <a:cubicBezTo>
                    <a:pt x="0" y="203"/>
                    <a:pt x="10" y="214"/>
                    <a:pt x="23" y="214"/>
                  </a:cubicBezTo>
                  <a:cubicBezTo>
                    <a:pt x="36" y="214"/>
                    <a:pt x="47" y="203"/>
                    <a:pt x="47" y="190"/>
                  </a:cubicBezTo>
                  <a:cubicBezTo>
                    <a:pt x="47" y="184"/>
                    <a:pt x="44" y="178"/>
                    <a:pt x="40" y="173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101" y="113"/>
                    <a:pt x="101" y="113"/>
                    <a:pt x="101" y="113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80" y="113"/>
                    <a:pt x="80" y="113"/>
                    <a:pt x="80" y="113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28" y="167"/>
                    <a:pt x="26" y="167"/>
                    <a:pt x="23" y="167"/>
                  </a:cubicBezTo>
                  <a:close/>
                  <a:moveTo>
                    <a:pt x="23" y="200"/>
                  </a:moveTo>
                  <a:cubicBezTo>
                    <a:pt x="18" y="200"/>
                    <a:pt x="14" y="196"/>
                    <a:pt x="14" y="190"/>
                  </a:cubicBezTo>
                  <a:cubicBezTo>
                    <a:pt x="14" y="185"/>
                    <a:pt x="18" y="180"/>
                    <a:pt x="23" y="180"/>
                  </a:cubicBezTo>
                  <a:cubicBezTo>
                    <a:pt x="29" y="180"/>
                    <a:pt x="33" y="185"/>
                    <a:pt x="33" y="190"/>
                  </a:cubicBezTo>
                  <a:cubicBezTo>
                    <a:pt x="33" y="196"/>
                    <a:pt x="29" y="200"/>
                    <a:pt x="23" y="20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15" name="Freeform 419"/>
            <p:cNvSpPr>
              <a:spLocks noEditPoints="1"/>
            </p:cNvSpPr>
            <p:nvPr/>
          </p:nvSpPr>
          <p:spPr bwMode="auto">
            <a:xfrm>
              <a:off x="6968513" y="2525236"/>
              <a:ext cx="892418" cy="109269"/>
            </a:xfrm>
            <a:custGeom>
              <a:avLst/>
              <a:gdLst>
                <a:gd name="T0" fmla="*/ 46 w 424"/>
                <a:gd name="T1" fmla="*/ 29 h 47"/>
                <a:gd name="T2" fmla="*/ 377 w 424"/>
                <a:gd name="T3" fmla="*/ 29 h 47"/>
                <a:gd name="T4" fmla="*/ 400 w 424"/>
                <a:gd name="T5" fmla="*/ 47 h 47"/>
                <a:gd name="T6" fmla="*/ 424 w 424"/>
                <a:gd name="T7" fmla="*/ 24 h 47"/>
                <a:gd name="T8" fmla="*/ 400 w 424"/>
                <a:gd name="T9" fmla="*/ 0 h 47"/>
                <a:gd name="T10" fmla="*/ 377 w 424"/>
                <a:gd name="T11" fmla="*/ 18 h 47"/>
                <a:gd name="T12" fmla="*/ 46 w 424"/>
                <a:gd name="T13" fmla="*/ 18 h 47"/>
                <a:gd name="T14" fmla="*/ 23 w 424"/>
                <a:gd name="T15" fmla="*/ 0 h 47"/>
                <a:gd name="T16" fmla="*/ 0 w 424"/>
                <a:gd name="T17" fmla="*/ 24 h 47"/>
                <a:gd name="T18" fmla="*/ 23 w 424"/>
                <a:gd name="T19" fmla="*/ 47 h 47"/>
                <a:gd name="T20" fmla="*/ 46 w 424"/>
                <a:gd name="T21" fmla="*/ 29 h 47"/>
                <a:gd name="T22" fmla="*/ 400 w 424"/>
                <a:gd name="T23" fmla="*/ 14 h 47"/>
                <a:gd name="T24" fmla="*/ 410 w 424"/>
                <a:gd name="T25" fmla="*/ 24 h 47"/>
                <a:gd name="T26" fmla="*/ 400 w 424"/>
                <a:gd name="T27" fmla="*/ 33 h 47"/>
                <a:gd name="T28" fmla="*/ 391 w 424"/>
                <a:gd name="T29" fmla="*/ 24 h 47"/>
                <a:gd name="T30" fmla="*/ 400 w 424"/>
                <a:gd name="T31" fmla="*/ 14 h 47"/>
                <a:gd name="T32" fmla="*/ 13 w 424"/>
                <a:gd name="T33" fmla="*/ 24 h 47"/>
                <a:gd name="T34" fmla="*/ 23 w 424"/>
                <a:gd name="T35" fmla="*/ 14 h 47"/>
                <a:gd name="T36" fmla="*/ 33 w 424"/>
                <a:gd name="T37" fmla="*/ 24 h 47"/>
                <a:gd name="T38" fmla="*/ 23 w 424"/>
                <a:gd name="T39" fmla="*/ 33 h 47"/>
                <a:gd name="T40" fmla="*/ 13 w 424"/>
                <a:gd name="T41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4" h="47">
                  <a:moveTo>
                    <a:pt x="46" y="29"/>
                  </a:moveTo>
                  <a:cubicBezTo>
                    <a:pt x="377" y="29"/>
                    <a:pt x="377" y="29"/>
                    <a:pt x="377" y="29"/>
                  </a:cubicBezTo>
                  <a:cubicBezTo>
                    <a:pt x="380" y="39"/>
                    <a:pt x="389" y="47"/>
                    <a:pt x="400" y="47"/>
                  </a:cubicBezTo>
                  <a:cubicBezTo>
                    <a:pt x="413" y="47"/>
                    <a:pt x="424" y="37"/>
                    <a:pt x="424" y="24"/>
                  </a:cubicBezTo>
                  <a:cubicBezTo>
                    <a:pt x="424" y="11"/>
                    <a:pt x="413" y="0"/>
                    <a:pt x="400" y="0"/>
                  </a:cubicBezTo>
                  <a:cubicBezTo>
                    <a:pt x="389" y="0"/>
                    <a:pt x="380" y="8"/>
                    <a:pt x="377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3" y="8"/>
                    <a:pt x="34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4" y="47"/>
                    <a:pt x="43" y="39"/>
                    <a:pt x="46" y="29"/>
                  </a:cubicBezTo>
                  <a:close/>
                  <a:moveTo>
                    <a:pt x="400" y="14"/>
                  </a:moveTo>
                  <a:cubicBezTo>
                    <a:pt x="406" y="14"/>
                    <a:pt x="410" y="18"/>
                    <a:pt x="410" y="24"/>
                  </a:cubicBezTo>
                  <a:cubicBezTo>
                    <a:pt x="410" y="29"/>
                    <a:pt x="406" y="33"/>
                    <a:pt x="400" y="33"/>
                  </a:cubicBezTo>
                  <a:cubicBezTo>
                    <a:pt x="395" y="33"/>
                    <a:pt x="391" y="29"/>
                    <a:pt x="391" y="24"/>
                  </a:cubicBezTo>
                  <a:cubicBezTo>
                    <a:pt x="391" y="18"/>
                    <a:pt x="395" y="14"/>
                    <a:pt x="400" y="14"/>
                  </a:cubicBezTo>
                  <a:close/>
                  <a:moveTo>
                    <a:pt x="13" y="24"/>
                  </a:move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3"/>
                    <a:pt x="23" y="33"/>
                  </a:cubicBezTo>
                  <a:cubicBezTo>
                    <a:pt x="18" y="33"/>
                    <a:pt x="13" y="29"/>
                    <a:pt x="13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16" name="Freeform 420"/>
            <p:cNvSpPr>
              <a:spLocks noEditPoints="1"/>
            </p:cNvSpPr>
            <p:nvPr/>
          </p:nvSpPr>
          <p:spPr bwMode="auto">
            <a:xfrm>
              <a:off x="7366231" y="3345248"/>
              <a:ext cx="101432" cy="109269"/>
            </a:xfrm>
            <a:custGeom>
              <a:avLst/>
              <a:gdLst>
                <a:gd name="T0" fmla="*/ 48 w 48"/>
                <a:gd name="T1" fmla="*/ 23 h 47"/>
                <a:gd name="T2" fmla="*/ 24 w 48"/>
                <a:gd name="T3" fmla="*/ 0 h 47"/>
                <a:gd name="T4" fmla="*/ 0 w 48"/>
                <a:gd name="T5" fmla="*/ 23 h 47"/>
                <a:gd name="T6" fmla="*/ 24 w 48"/>
                <a:gd name="T7" fmla="*/ 47 h 47"/>
                <a:gd name="T8" fmla="*/ 48 w 48"/>
                <a:gd name="T9" fmla="*/ 23 h 47"/>
                <a:gd name="T10" fmla="*/ 14 w 48"/>
                <a:gd name="T11" fmla="*/ 23 h 47"/>
                <a:gd name="T12" fmla="*/ 24 w 48"/>
                <a:gd name="T13" fmla="*/ 13 h 47"/>
                <a:gd name="T14" fmla="*/ 34 w 48"/>
                <a:gd name="T15" fmla="*/ 23 h 47"/>
                <a:gd name="T16" fmla="*/ 24 w 48"/>
                <a:gd name="T17" fmla="*/ 33 h 47"/>
                <a:gd name="T18" fmla="*/ 14 w 48"/>
                <a:gd name="T1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48" y="23"/>
                  </a:moveTo>
                  <a:cubicBezTo>
                    <a:pt x="48" y="10"/>
                    <a:pt x="37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7" y="47"/>
                    <a:pt x="48" y="36"/>
                    <a:pt x="48" y="23"/>
                  </a:cubicBezTo>
                  <a:close/>
                  <a:moveTo>
                    <a:pt x="14" y="23"/>
                  </a:moveTo>
                  <a:cubicBezTo>
                    <a:pt x="14" y="18"/>
                    <a:pt x="19" y="13"/>
                    <a:pt x="24" y="13"/>
                  </a:cubicBezTo>
                  <a:cubicBezTo>
                    <a:pt x="29" y="13"/>
                    <a:pt x="34" y="18"/>
                    <a:pt x="34" y="23"/>
                  </a:cubicBezTo>
                  <a:cubicBezTo>
                    <a:pt x="34" y="28"/>
                    <a:pt x="29" y="33"/>
                    <a:pt x="24" y="33"/>
                  </a:cubicBezTo>
                  <a:cubicBezTo>
                    <a:pt x="19" y="33"/>
                    <a:pt x="14" y="28"/>
                    <a:pt x="14" y="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17" name="Freeform 421"/>
            <p:cNvSpPr>
              <a:spLocks noEditPoints="1"/>
            </p:cNvSpPr>
            <p:nvPr/>
          </p:nvSpPr>
          <p:spPr bwMode="auto">
            <a:xfrm>
              <a:off x="7229208" y="3659274"/>
              <a:ext cx="99652" cy="112223"/>
            </a:xfrm>
            <a:custGeom>
              <a:avLst/>
              <a:gdLst>
                <a:gd name="T0" fmla="*/ 0 w 47"/>
                <a:gd name="T1" fmla="*/ 24 h 48"/>
                <a:gd name="T2" fmla="*/ 24 w 47"/>
                <a:gd name="T3" fmla="*/ 48 h 48"/>
                <a:gd name="T4" fmla="*/ 47 w 47"/>
                <a:gd name="T5" fmla="*/ 24 h 48"/>
                <a:gd name="T6" fmla="*/ 24 w 47"/>
                <a:gd name="T7" fmla="*/ 0 h 48"/>
                <a:gd name="T8" fmla="*/ 0 w 47"/>
                <a:gd name="T9" fmla="*/ 24 h 48"/>
                <a:gd name="T10" fmla="*/ 34 w 47"/>
                <a:gd name="T11" fmla="*/ 24 h 48"/>
                <a:gd name="T12" fmla="*/ 24 w 47"/>
                <a:gd name="T13" fmla="*/ 34 h 48"/>
                <a:gd name="T14" fmla="*/ 14 w 47"/>
                <a:gd name="T15" fmla="*/ 24 h 48"/>
                <a:gd name="T16" fmla="*/ 24 w 47"/>
                <a:gd name="T17" fmla="*/ 14 h 48"/>
                <a:gd name="T18" fmla="*/ 34 w 47"/>
                <a:gd name="T1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8">
                  <a:moveTo>
                    <a:pt x="0" y="24"/>
                  </a:move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  <a:moveTo>
                    <a:pt x="34" y="24"/>
                  </a:moveTo>
                  <a:cubicBezTo>
                    <a:pt x="34" y="29"/>
                    <a:pt x="29" y="34"/>
                    <a:pt x="24" y="34"/>
                  </a:cubicBezTo>
                  <a:cubicBezTo>
                    <a:pt x="19" y="34"/>
                    <a:pt x="14" y="29"/>
                    <a:pt x="14" y="24"/>
                  </a:cubicBezTo>
                  <a:cubicBezTo>
                    <a:pt x="14" y="19"/>
                    <a:pt x="19" y="14"/>
                    <a:pt x="24" y="14"/>
                  </a:cubicBezTo>
                  <a:cubicBezTo>
                    <a:pt x="29" y="14"/>
                    <a:pt x="34" y="19"/>
                    <a:pt x="3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18" name="Freeform 422"/>
            <p:cNvSpPr>
              <a:spLocks noEditPoints="1"/>
            </p:cNvSpPr>
            <p:nvPr/>
          </p:nvSpPr>
          <p:spPr bwMode="auto">
            <a:xfrm>
              <a:off x="6968513" y="3990036"/>
              <a:ext cx="1157563" cy="109269"/>
            </a:xfrm>
            <a:custGeom>
              <a:avLst/>
              <a:gdLst>
                <a:gd name="T0" fmla="*/ 526 w 550"/>
                <a:gd name="T1" fmla="*/ 47 h 47"/>
                <a:gd name="T2" fmla="*/ 550 w 550"/>
                <a:gd name="T3" fmla="*/ 23 h 47"/>
                <a:gd name="T4" fmla="*/ 526 w 550"/>
                <a:gd name="T5" fmla="*/ 0 h 47"/>
                <a:gd name="T6" fmla="*/ 503 w 550"/>
                <a:gd name="T7" fmla="*/ 19 h 47"/>
                <a:gd name="T8" fmla="*/ 46 w 550"/>
                <a:gd name="T9" fmla="*/ 19 h 47"/>
                <a:gd name="T10" fmla="*/ 23 w 550"/>
                <a:gd name="T11" fmla="*/ 0 h 47"/>
                <a:gd name="T12" fmla="*/ 0 w 550"/>
                <a:gd name="T13" fmla="*/ 23 h 47"/>
                <a:gd name="T14" fmla="*/ 23 w 550"/>
                <a:gd name="T15" fmla="*/ 47 h 47"/>
                <a:gd name="T16" fmla="*/ 46 w 550"/>
                <a:gd name="T17" fmla="*/ 30 h 47"/>
                <a:gd name="T18" fmla="*/ 504 w 550"/>
                <a:gd name="T19" fmla="*/ 30 h 47"/>
                <a:gd name="T20" fmla="*/ 526 w 550"/>
                <a:gd name="T21" fmla="*/ 47 h 47"/>
                <a:gd name="T22" fmla="*/ 526 w 550"/>
                <a:gd name="T23" fmla="*/ 14 h 47"/>
                <a:gd name="T24" fmla="*/ 536 w 550"/>
                <a:gd name="T25" fmla="*/ 23 h 47"/>
                <a:gd name="T26" fmla="*/ 526 w 550"/>
                <a:gd name="T27" fmla="*/ 33 h 47"/>
                <a:gd name="T28" fmla="*/ 517 w 550"/>
                <a:gd name="T29" fmla="*/ 23 h 47"/>
                <a:gd name="T30" fmla="*/ 526 w 550"/>
                <a:gd name="T31" fmla="*/ 14 h 47"/>
                <a:gd name="T32" fmla="*/ 23 w 550"/>
                <a:gd name="T33" fmla="*/ 33 h 47"/>
                <a:gd name="T34" fmla="*/ 13 w 550"/>
                <a:gd name="T35" fmla="*/ 23 h 47"/>
                <a:gd name="T36" fmla="*/ 23 w 550"/>
                <a:gd name="T37" fmla="*/ 14 h 47"/>
                <a:gd name="T38" fmla="*/ 33 w 550"/>
                <a:gd name="T39" fmla="*/ 23 h 47"/>
                <a:gd name="T40" fmla="*/ 23 w 550"/>
                <a:gd name="T41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0" h="47">
                  <a:moveTo>
                    <a:pt x="526" y="47"/>
                  </a:moveTo>
                  <a:cubicBezTo>
                    <a:pt x="539" y="47"/>
                    <a:pt x="550" y="36"/>
                    <a:pt x="550" y="23"/>
                  </a:cubicBezTo>
                  <a:cubicBezTo>
                    <a:pt x="550" y="10"/>
                    <a:pt x="539" y="0"/>
                    <a:pt x="526" y="0"/>
                  </a:cubicBezTo>
                  <a:cubicBezTo>
                    <a:pt x="515" y="0"/>
                    <a:pt x="506" y="8"/>
                    <a:pt x="503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4" y="8"/>
                    <a:pt x="34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4" y="47"/>
                    <a:pt x="43" y="40"/>
                    <a:pt x="46" y="30"/>
                  </a:cubicBezTo>
                  <a:cubicBezTo>
                    <a:pt x="504" y="30"/>
                    <a:pt x="504" y="30"/>
                    <a:pt x="504" y="30"/>
                  </a:cubicBezTo>
                  <a:cubicBezTo>
                    <a:pt x="506" y="40"/>
                    <a:pt x="516" y="47"/>
                    <a:pt x="526" y="47"/>
                  </a:cubicBezTo>
                  <a:close/>
                  <a:moveTo>
                    <a:pt x="526" y="14"/>
                  </a:moveTo>
                  <a:cubicBezTo>
                    <a:pt x="532" y="14"/>
                    <a:pt x="536" y="18"/>
                    <a:pt x="536" y="23"/>
                  </a:cubicBezTo>
                  <a:cubicBezTo>
                    <a:pt x="536" y="29"/>
                    <a:pt x="532" y="33"/>
                    <a:pt x="526" y="33"/>
                  </a:cubicBezTo>
                  <a:cubicBezTo>
                    <a:pt x="521" y="33"/>
                    <a:pt x="517" y="29"/>
                    <a:pt x="517" y="23"/>
                  </a:cubicBezTo>
                  <a:cubicBezTo>
                    <a:pt x="517" y="18"/>
                    <a:pt x="521" y="14"/>
                    <a:pt x="526" y="14"/>
                  </a:cubicBezTo>
                  <a:close/>
                  <a:moveTo>
                    <a:pt x="23" y="33"/>
                  </a:moveTo>
                  <a:cubicBezTo>
                    <a:pt x="18" y="33"/>
                    <a:pt x="13" y="29"/>
                    <a:pt x="13" y="23"/>
                  </a:cubicBez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3"/>
                  </a:cubicBezTo>
                  <a:cubicBezTo>
                    <a:pt x="33" y="29"/>
                    <a:pt x="28" y="33"/>
                    <a:pt x="23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19" name="Freeform 423"/>
            <p:cNvSpPr>
              <a:spLocks noEditPoints="1"/>
            </p:cNvSpPr>
            <p:nvPr/>
          </p:nvSpPr>
          <p:spPr bwMode="auto">
            <a:xfrm>
              <a:off x="7366231" y="4302093"/>
              <a:ext cx="101432" cy="109269"/>
            </a:xfrm>
            <a:custGeom>
              <a:avLst/>
              <a:gdLst>
                <a:gd name="T0" fmla="*/ 0 w 48"/>
                <a:gd name="T1" fmla="*/ 24 h 47"/>
                <a:gd name="T2" fmla="*/ 24 w 48"/>
                <a:gd name="T3" fmla="*/ 47 h 47"/>
                <a:gd name="T4" fmla="*/ 48 w 48"/>
                <a:gd name="T5" fmla="*/ 24 h 47"/>
                <a:gd name="T6" fmla="*/ 24 w 48"/>
                <a:gd name="T7" fmla="*/ 0 h 47"/>
                <a:gd name="T8" fmla="*/ 0 w 48"/>
                <a:gd name="T9" fmla="*/ 24 h 47"/>
                <a:gd name="T10" fmla="*/ 34 w 48"/>
                <a:gd name="T11" fmla="*/ 24 h 47"/>
                <a:gd name="T12" fmla="*/ 24 w 48"/>
                <a:gd name="T13" fmla="*/ 34 h 47"/>
                <a:gd name="T14" fmla="*/ 14 w 48"/>
                <a:gd name="T15" fmla="*/ 24 h 47"/>
                <a:gd name="T16" fmla="*/ 24 w 48"/>
                <a:gd name="T17" fmla="*/ 14 h 47"/>
                <a:gd name="T18" fmla="*/ 34 w 48"/>
                <a:gd name="T1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0" y="24"/>
                  </a:moveTo>
                  <a:cubicBezTo>
                    <a:pt x="0" y="37"/>
                    <a:pt x="11" y="47"/>
                    <a:pt x="24" y="47"/>
                  </a:cubicBezTo>
                  <a:cubicBezTo>
                    <a:pt x="37" y="47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  <a:moveTo>
                    <a:pt x="34" y="24"/>
                  </a:moveTo>
                  <a:cubicBezTo>
                    <a:pt x="34" y="29"/>
                    <a:pt x="29" y="34"/>
                    <a:pt x="24" y="34"/>
                  </a:cubicBezTo>
                  <a:cubicBezTo>
                    <a:pt x="19" y="34"/>
                    <a:pt x="14" y="29"/>
                    <a:pt x="14" y="24"/>
                  </a:cubicBezTo>
                  <a:cubicBezTo>
                    <a:pt x="14" y="19"/>
                    <a:pt x="19" y="14"/>
                    <a:pt x="24" y="14"/>
                  </a:cubicBezTo>
                  <a:cubicBezTo>
                    <a:pt x="29" y="14"/>
                    <a:pt x="34" y="19"/>
                    <a:pt x="3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20" name="Freeform 424"/>
            <p:cNvSpPr>
              <a:spLocks noEditPoints="1"/>
            </p:cNvSpPr>
            <p:nvPr/>
          </p:nvSpPr>
          <p:spPr bwMode="auto">
            <a:xfrm>
              <a:off x="6892884" y="5193968"/>
              <a:ext cx="439535" cy="109269"/>
            </a:xfrm>
            <a:custGeom>
              <a:avLst/>
              <a:gdLst>
                <a:gd name="T0" fmla="*/ 185 w 209"/>
                <a:gd name="T1" fmla="*/ 0 h 47"/>
                <a:gd name="T2" fmla="*/ 162 w 209"/>
                <a:gd name="T3" fmla="*/ 18 h 47"/>
                <a:gd name="T4" fmla="*/ 0 w 209"/>
                <a:gd name="T5" fmla="*/ 18 h 47"/>
                <a:gd name="T6" fmla="*/ 0 w 209"/>
                <a:gd name="T7" fmla="*/ 29 h 47"/>
                <a:gd name="T8" fmla="*/ 162 w 209"/>
                <a:gd name="T9" fmla="*/ 29 h 47"/>
                <a:gd name="T10" fmla="*/ 185 w 209"/>
                <a:gd name="T11" fmla="*/ 47 h 47"/>
                <a:gd name="T12" fmla="*/ 209 w 209"/>
                <a:gd name="T13" fmla="*/ 24 h 47"/>
                <a:gd name="T14" fmla="*/ 185 w 209"/>
                <a:gd name="T15" fmla="*/ 0 h 47"/>
                <a:gd name="T16" fmla="*/ 185 w 209"/>
                <a:gd name="T17" fmla="*/ 33 h 47"/>
                <a:gd name="T18" fmla="*/ 176 w 209"/>
                <a:gd name="T19" fmla="*/ 24 h 47"/>
                <a:gd name="T20" fmla="*/ 185 w 209"/>
                <a:gd name="T21" fmla="*/ 14 h 47"/>
                <a:gd name="T22" fmla="*/ 195 w 209"/>
                <a:gd name="T23" fmla="*/ 24 h 47"/>
                <a:gd name="T24" fmla="*/ 185 w 209"/>
                <a:gd name="T2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47">
                  <a:moveTo>
                    <a:pt x="185" y="0"/>
                  </a:moveTo>
                  <a:cubicBezTo>
                    <a:pt x="174" y="0"/>
                    <a:pt x="165" y="8"/>
                    <a:pt x="162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5" y="39"/>
                    <a:pt x="174" y="47"/>
                    <a:pt x="185" y="47"/>
                  </a:cubicBezTo>
                  <a:cubicBezTo>
                    <a:pt x="198" y="47"/>
                    <a:pt x="209" y="37"/>
                    <a:pt x="209" y="24"/>
                  </a:cubicBezTo>
                  <a:cubicBezTo>
                    <a:pt x="209" y="11"/>
                    <a:pt x="198" y="0"/>
                    <a:pt x="185" y="0"/>
                  </a:cubicBezTo>
                  <a:close/>
                  <a:moveTo>
                    <a:pt x="185" y="33"/>
                  </a:moveTo>
                  <a:cubicBezTo>
                    <a:pt x="180" y="33"/>
                    <a:pt x="176" y="29"/>
                    <a:pt x="176" y="24"/>
                  </a:cubicBezTo>
                  <a:cubicBezTo>
                    <a:pt x="176" y="18"/>
                    <a:pt x="180" y="14"/>
                    <a:pt x="185" y="14"/>
                  </a:cubicBezTo>
                  <a:cubicBezTo>
                    <a:pt x="191" y="14"/>
                    <a:pt x="195" y="18"/>
                    <a:pt x="195" y="24"/>
                  </a:cubicBezTo>
                  <a:cubicBezTo>
                    <a:pt x="195" y="29"/>
                    <a:pt x="191" y="33"/>
                    <a:pt x="185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21" name="Freeform 425"/>
            <p:cNvSpPr>
              <a:spLocks/>
            </p:cNvSpPr>
            <p:nvPr/>
          </p:nvSpPr>
          <p:spPr bwMode="auto">
            <a:xfrm>
              <a:off x="6892884" y="5349505"/>
              <a:ext cx="707351" cy="72847"/>
            </a:xfrm>
            <a:custGeom>
              <a:avLst/>
              <a:gdLst>
                <a:gd name="T0" fmla="*/ 303 w 336"/>
                <a:gd name="T1" fmla="*/ 23 h 31"/>
                <a:gd name="T2" fmla="*/ 313 w 336"/>
                <a:gd name="T3" fmla="*/ 13 h 31"/>
                <a:gd name="T4" fmla="*/ 323 w 336"/>
                <a:gd name="T5" fmla="*/ 23 h 31"/>
                <a:gd name="T6" fmla="*/ 318 w 336"/>
                <a:gd name="T7" fmla="*/ 31 h 31"/>
                <a:gd name="T8" fmla="*/ 335 w 336"/>
                <a:gd name="T9" fmla="*/ 31 h 31"/>
                <a:gd name="T10" fmla="*/ 336 w 336"/>
                <a:gd name="T11" fmla="*/ 23 h 31"/>
                <a:gd name="T12" fmla="*/ 313 w 336"/>
                <a:gd name="T13" fmla="*/ 0 h 31"/>
                <a:gd name="T14" fmla="*/ 290 w 336"/>
                <a:gd name="T15" fmla="*/ 20 h 31"/>
                <a:gd name="T16" fmla="*/ 0 w 336"/>
                <a:gd name="T17" fmla="*/ 20 h 31"/>
                <a:gd name="T18" fmla="*/ 0 w 336"/>
                <a:gd name="T19" fmla="*/ 31 h 31"/>
                <a:gd name="T20" fmla="*/ 291 w 336"/>
                <a:gd name="T21" fmla="*/ 31 h 31"/>
                <a:gd name="T22" fmla="*/ 291 w 336"/>
                <a:gd name="T23" fmla="*/ 31 h 31"/>
                <a:gd name="T24" fmla="*/ 307 w 336"/>
                <a:gd name="T25" fmla="*/ 31 h 31"/>
                <a:gd name="T26" fmla="*/ 303 w 336"/>
                <a:gd name="T2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31">
                  <a:moveTo>
                    <a:pt x="303" y="23"/>
                  </a:moveTo>
                  <a:cubicBezTo>
                    <a:pt x="303" y="18"/>
                    <a:pt x="307" y="13"/>
                    <a:pt x="313" y="13"/>
                  </a:cubicBezTo>
                  <a:cubicBezTo>
                    <a:pt x="318" y="13"/>
                    <a:pt x="323" y="18"/>
                    <a:pt x="323" y="23"/>
                  </a:cubicBezTo>
                  <a:cubicBezTo>
                    <a:pt x="323" y="26"/>
                    <a:pt x="321" y="29"/>
                    <a:pt x="318" y="31"/>
                  </a:cubicBezTo>
                  <a:cubicBezTo>
                    <a:pt x="335" y="31"/>
                    <a:pt x="335" y="31"/>
                    <a:pt x="335" y="31"/>
                  </a:cubicBezTo>
                  <a:cubicBezTo>
                    <a:pt x="336" y="29"/>
                    <a:pt x="336" y="26"/>
                    <a:pt x="336" y="23"/>
                  </a:cubicBezTo>
                  <a:cubicBezTo>
                    <a:pt x="336" y="10"/>
                    <a:pt x="326" y="0"/>
                    <a:pt x="313" y="0"/>
                  </a:cubicBezTo>
                  <a:cubicBezTo>
                    <a:pt x="301" y="0"/>
                    <a:pt x="291" y="8"/>
                    <a:pt x="29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307" y="31"/>
                    <a:pt x="307" y="31"/>
                    <a:pt x="307" y="31"/>
                  </a:cubicBezTo>
                  <a:cubicBezTo>
                    <a:pt x="305" y="29"/>
                    <a:pt x="303" y="26"/>
                    <a:pt x="303" y="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22" name="Freeform 426"/>
            <p:cNvSpPr>
              <a:spLocks noEditPoints="1"/>
            </p:cNvSpPr>
            <p:nvPr/>
          </p:nvSpPr>
          <p:spPr bwMode="auto">
            <a:xfrm>
              <a:off x="8431261" y="4383800"/>
              <a:ext cx="98761" cy="435109"/>
            </a:xfrm>
            <a:custGeom>
              <a:avLst/>
              <a:gdLst>
                <a:gd name="T0" fmla="*/ 0 w 47"/>
                <a:gd name="T1" fmla="*/ 164 h 187"/>
                <a:gd name="T2" fmla="*/ 23 w 47"/>
                <a:gd name="T3" fmla="*/ 187 h 187"/>
                <a:gd name="T4" fmla="*/ 47 w 47"/>
                <a:gd name="T5" fmla="*/ 164 h 187"/>
                <a:gd name="T6" fmla="*/ 29 w 47"/>
                <a:gd name="T7" fmla="*/ 141 h 187"/>
                <a:gd name="T8" fmla="*/ 29 w 47"/>
                <a:gd name="T9" fmla="*/ 113 h 187"/>
                <a:gd name="T10" fmla="*/ 42 w 47"/>
                <a:gd name="T11" fmla="*/ 113 h 187"/>
                <a:gd name="T12" fmla="*/ 42 w 47"/>
                <a:gd name="T13" fmla="*/ 0 h 187"/>
                <a:gd name="T14" fmla="*/ 5 w 47"/>
                <a:gd name="T15" fmla="*/ 0 h 187"/>
                <a:gd name="T16" fmla="*/ 5 w 47"/>
                <a:gd name="T17" fmla="*/ 113 h 187"/>
                <a:gd name="T18" fmla="*/ 18 w 47"/>
                <a:gd name="T19" fmla="*/ 113 h 187"/>
                <a:gd name="T20" fmla="*/ 18 w 47"/>
                <a:gd name="T21" fmla="*/ 141 h 187"/>
                <a:gd name="T22" fmla="*/ 0 w 47"/>
                <a:gd name="T23" fmla="*/ 164 h 187"/>
                <a:gd name="T24" fmla="*/ 33 w 47"/>
                <a:gd name="T25" fmla="*/ 164 h 187"/>
                <a:gd name="T26" fmla="*/ 23 w 47"/>
                <a:gd name="T27" fmla="*/ 173 h 187"/>
                <a:gd name="T28" fmla="*/ 14 w 47"/>
                <a:gd name="T29" fmla="*/ 164 h 187"/>
                <a:gd name="T30" fmla="*/ 23 w 47"/>
                <a:gd name="T31" fmla="*/ 154 h 187"/>
                <a:gd name="T32" fmla="*/ 33 w 47"/>
                <a:gd name="T33" fmla="*/ 16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187">
                  <a:moveTo>
                    <a:pt x="0" y="164"/>
                  </a:moveTo>
                  <a:cubicBezTo>
                    <a:pt x="0" y="177"/>
                    <a:pt x="10" y="187"/>
                    <a:pt x="23" y="187"/>
                  </a:cubicBezTo>
                  <a:cubicBezTo>
                    <a:pt x="36" y="187"/>
                    <a:pt x="47" y="177"/>
                    <a:pt x="47" y="164"/>
                  </a:cubicBezTo>
                  <a:cubicBezTo>
                    <a:pt x="47" y="152"/>
                    <a:pt x="39" y="143"/>
                    <a:pt x="29" y="141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7" y="143"/>
                    <a:pt x="0" y="152"/>
                    <a:pt x="0" y="164"/>
                  </a:cubicBezTo>
                  <a:close/>
                  <a:moveTo>
                    <a:pt x="33" y="164"/>
                  </a:moveTo>
                  <a:cubicBezTo>
                    <a:pt x="33" y="169"/>
                    <a:pt x="29" y="173"/>
                    <a:pt x="23" y="173"/>
                  </a:cubicBezTo>
                  <a:cubicBezTo>
                    <a:pt x="18" y="173"/>
                    <a:pt x="14" y="169"/>
                    <a:pt x="14" y="164"/>
                  </a:cubicBezTo>
                  <a:cubicBezTo>
                    <a:pt x="14" y="158"/>
                    <a:pt x="18" y="154"/>
                    <a:pt x="23" y="154"/>
                  </a:cubicBezTo>
                  <a:cubicBezTo>
                    <a:pt x="29" y="154"/>
                    <a:pt x="33" y="158"/>
                    <a:pt x="33" y="16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23" name="Freeform 427"/>
            <p:cNvSpPr>
              <a:spLocks noEditPoints="1"/>
            </p:cNvSpPr>
            <p:nvPr/>
          </p:nvSpPr>
          <p:spPr bwMode="auto">
            <a:xfrm>
              <a:off x="8563833" y="4383800"/>
              <a:ext cx="98761" cy="435109"/>
            </a:xfrm>
            <a:custGeom>
              <a:avLst/>
              <a:gdLst>
                <a:gd name="T0" fmla="*/ 0 w 47"/>
                <a:gd name="T1" fmla="*/ 164 h 187"/>
                <a:gd name="T2" fmla="*/ 23 w 47"/>
                <a:gd name="T3" fmla="*/ 187 h 187"/>
                <a:gd name="T4" fmla="*/ 47 w 47"/>
                <a:gd name="T5" fmla="*/ 164 h 187"/>
                <a:gd name="T6" fmla="*/ 29 w 47"/>
                <a:gd name="T7" fmla="*/ 141 h 187"/>
                <a:gd name="T8" fmla="*/ 29 w 47"/>
                <a:gd name="T9" fmla="*/ 113 h 187"/>
                <a:gd name="T10" fmla="*/ 42 w 47"/>
                <a:gd name="T11" fmla="*/ 113 h 187"/>
                <a:gd name="T12" fmla="*/ 42 w 47"/>
                <a:gd name="T13" fmla="*/ 0 h 187"/>
                <a:gd name="T14" fmla="*/ 5 w 47"/>
                <a:gd name="T15" fmla="*/ 0 h 187"/>
                <a:gd name="T16" fmla="*/ 5 w 47"/>
                <a:gd name="T17" fmla="*/ 113 h 187"/>
                <a:gd name="T18" fmla="*/ 18 w 47"/>
                <a:gd name="T19" fmla="*/ 113 h 187"/>
                <a:gd name="T20" fmla="*/ 18 w 47"/>
                <a:gd name="T21" fmla="*/ 141 h 187"/>
                <a:gd name="T22" fmla="*/ 0 w 47"/>
                <a:gd name="T23" fmla="*/ 164 h 187"/>
                <a:gd name="T24" fmla="*/ 33 w 47"/>
                <a:gd name="T25" fmla="*/ 164 h 187"/>
                <a:gd name="T26" fmla="*/ 23 w 47"/>
                <a:gd name="T27" fmla="*/ 173 h 187"/>
                <a:gd name="T28" fmla="*/ 14 w 47"/>
                <a:gd name="T29" fmla="*/ 164 h 187"/>
                <a:gd name="T30" fmla="*/ 23 w 47"/>
                <a:gd name="T31" fmla="*/ 154 h 187"/>
                <a:gd name="T32" fmla="*/ 33 w 47"/>
                <a:gd name="T33" fmla="*/ 16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187">
                  <a:moveTo>
                    <a:pt x="0" y="164"/>
                  </a:moveTo>
                  <a:cubicBezTo>
                    <a:pt x="0" y="177"/>
                    <a:pt x="10" y="187"/>
                    <a:pt x="23" y="187"/>
                  </a:cubicBezTo>
                  <a:cubicBezTo>
                    <a:pt x="36" y="187"/>
                    <a:pt x="47" y="177"/>
                    <a:pt x="47" y="164"/>
                  </a:cubicBezTo>
                  <a:cubicBezTo>
                    <a:pt x="47" y="152"/>
                    <a:pt x="39" y="143"/>
                    <a:pt x="29" y="141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8" y="143"/>
                    <a:pt x="0" y="152"/>
                    <a:pt x="0" y="164"/>
                  </a:cubicBezTo>
                  <a:close/>
                  <a:moveTo>
                    <a:pt x="33" y="164"/>
                  </a:moveTo>
                  <a:cubicBezTo>
                    <a:pt x="33" y="169"/>
                    <a:pt x="29" y="173"/>
                    <a:pt x="23" y="173"/>
                  </a:cubicBezTo>
                  <a:cubicBezTo>
                    <a:pt x="18" y="173"/>
                    <a:pt x="14" y="169"/>
                    <a:pt x="14" y="164"/>
                  </a:cubicBezTo>
                  <a:cubicBezTo>
                    <a:pt x="14" y="158"/>
                    <a:pt x="18" y="154"/>
                    <a:pt x="23" y="154"/>
                  </a:cubicBezTo>
                  <a:cubicBezTo>
                    <a:pt x="29" y="154"/>
                    <a:pt x="33" y="158"/>
                    <a:pt x="33" y="16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24" name="Freeform 428"/>
            <p:cNvSpPr>
              <a:spLocks noEditPoints="1"/>
            </p:cNvSpPr>
            <p:nvPr/>
          </p:nvSpPr>
          <p:spPr bwMode="auto">
            <a:xfrm>
              <a:off x="9087005" y="4951804"/>
              <a:ext cx="2912148" cy="314025"/>
            </a:xfrm>
            <a:custGeom>
              <a:avLst/>
              <a:gdLst>
                <a:gd name="T0" fmla="*/ 24 w 1384"/>
                <a:gd name="T1" fmla="*/ 47 h 135"/>
                <a:gd name="T2" fmla="*/ 29 w 1384"/>
                <a:gd name="T3" fmla="*/ 47 h 135"/>
                <a:gd name="T4" fmla="*/ 117 w 1384"/>
                <a:gd name="T5" fmla="*/ 135 h 135"/>
                <a:gd name="T6" fmla="*/ 1166 w 1384"/>
                <a:gd name="T7" fmla="*/ 135 h 135"/>
                <a:gd name="T8" fmla="*/ 1194 w 1384"/>
                <a:gd name="T9" fmla="*/ 106 h 135"/>
                <a:gd name="T10" fmla="*/ 1384 w 1384"/>
                <a:gd name="T11" fmla="*/ 106 h 135"/>
                <a:gd name="T12" fmla="*/ 1384 w 1384"/>
                <a:gd name="T13" fmla="*/ 95 h 135"/>
                <a:gd name="T14" fmla="*/ 1190 w 1384"/>
                <a:gd name="T15" fmla="*/ 95 h 135"/>
                <a:gd name="T16" fmla="*/ 1161 w 1384"/>
                <a:gd name="T17" fmla="*/ 124 h 135"/>
                <a:gd name="T18" fmla="*/ 121 w 1384"/>
                <a:gd name="T19" fmla="*/ 124 h 135"/>
                <a:gd name="T20" fmla="*/ 39 w 1384"/>
                <a:gd name="T21" fmla="*/ 42 h 135"/>
                <a:gd name="T22" fmla="*/ 48 w 1384"/>
                <a:gd name="T23" fmla="*/ 24 h 135"/>
                <a:gd name="T24" fmla="*/ 24 w 1384"/>
                <a:gd name="T25" fmla="*/ 0 h 135"/>
                <a:gd name="T26" fmla="*/ 0 w 1384"/>
                <a:gd name="T27" fmla="*/ 24 h 135"/>
                <a:gd name="T28" fmla="*/ 24 w 1384"/>
                <a:gd name="T29" fmla="*/ 47 h 135"/>
                <a:gd name="T30" fmla="*/ 24 w 1384"/>
                <a:gd name="T31" fmla="*/ 14 h 135"/>
                <a:gd name="T32" fmla="*/ 34 w 1384"/>
                <a:gd name="T33" fmla="*/ 24 h 135"/>
                <a:gd name="T34" fmla="*/ 24 w 1384"/>
                <a:gd name="T35" fmla="*/ 33 h 135"/>
                <a:gd name="T36" fmla="*/ 14 w 1384"/>
                <a:gd name="T37" fmla="*/ 24 h 135"/>
                <a:gd name="T38" fmla="*/ 24 w 1384"/>
                <a:gd name="T39" fmla="*/ 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4" h="135">
                  <a:moveTo>
                    <a:pt x="24" y="47"/>
                  </a:moveTo>
                  <a:cubicBezTo>
                    <a:pt x="26" y="47"/>
                    <a:pt x="27" y="47"/>
                    <a:pt x="29" y="47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66" y="135"/>
                    <a:pt x="1166" y="135"/>
                    <a:pt x="1166" y="135"/>
                  </a:cubicBezTo>
                  <a:cubicBezTo>
                    <a:pt x="1166" y="135"/>
                    <a:pt x="1191" y="109"/>
                    <a:pt x="1194" y="106"/>
                  </a:cubicBezTo>
                  <a:cubicBezTo>
                    <a:pt x="1199" y="106"/>
                    <a:pt x="1384" y="106"/>
                    <a:pt x="1384" y="106"/>
                  </a:cubicBezTo>
                  <a:cubicBezTo>
                    <a:pt x="1384" y="95"/>
                    <a:pt x="1384" y="95"/>
                    <a:pt x="1384" y="95"/>
                  </a:cubicBezTo>
                  <a:cubicBezTo>
                    <a:pt x="1190" y="95"/>
                    <a:pt x="1190" y="95"/>
                    <a:pt x="1190" y="95"/>
                  </a:cubicBezTo>
                  <a:cubicBezTo>
                    <a:pt x="1190" y="95"/>
                    <a:pt x="1164" y="121"/>
                    <a:pt x="1161" y="124"/>
                  </a:cubicBezTo>
                  <a:cubicBezTo>
                    <a:pt x="1157" y="124"/>
                    <a:pt x="126" y="124"/>
                    <a:pt x="121" y="124"/>
                  </a:cubicBezTo>
                  <a:cubicBezTo>
                    <a:pt x="118" y="121"/>
                    <a:pt x="55" y="58"/>
                    <a:pt x="39" y="42"/>
                  </a:cubicBezTo>
                  <a:cubicBezTo>
                    <a:pt x="44" y="37"/>
                    <a:pt x="48" y="31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lose/>
                  <a:moveTo>
                    <a:pt x="24" y="14"/>
                  </a:moveTo>
                  <a:cubicBezTo>
                    <a:pt x="29" y="14"/>
                    <a:pt x="34" y="18"/>
                    <a:pt x="34" y="24"/>
                  </a:cubicBezTo>
                  <a:cubicBezTo>
                    <a:pt x="34" y="29"/>
                    <a:pt x="29" y="33"/>
                    <a:pt x="24" y="33"/>
                  </a:cubicBezTo>
                  <a:cubicBezTo>
                    <a:pt x="19" y="33"/>
                    <a:pt x="14" y="29"/>
                    <a:pt x="14" y="24"/>
                  </a:cubicBezTo>
                  <a:cubicBezTo>
                    <a:pt x="14" y="18"/>
                    <a:pt x="19" y="14"/>
                    <a:pt x="2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25" name="Freeform 429"/>
            <p:cNvSpPr>
              <a:spLocks noEditPoints="1"/>
            </p:cNvSpPr>
            <p:nvPr/>
          </p:nvSpPr>
          <p:spPr bwMode="auto">
            <a:xfrm>
              <a:off x="9370835" y="4383800"/>
              <a:ext cx="1018763" cy="607380"/>
            </a:xfrm>
            <a:custGeom>
              <a:avLst/>
              <a:gdLst>
                <a:gd name="T0" fmla="*/ 460 w 484"/>
                <a:gd name="T1" fmla="*/ 261 h 261"/>
                <a:gd name="T2" fmla="*/ 484 w 484"/>
                <a:gd name="T3" fmla="*/ 237 h 261"/>
                <a:gd name="T4" fmla="*/ 460 w 484"/>
                <a:gd name="T5" fmla="*/ 213 h 261"/>
                <a:gd name="T6" fmla="*/ 443 w 484"/>
                <a:gd name="T7" fmla="*/ 221 h 261"/>
                <a:gd name="T8" fmla="*/ 411 w 484"/>
                <a:gd name="T9" fmla="*/ 189 h 261"/>
                <a:gd name="T10" fmla="*/ 82 w 484"/>
                <a:gd name="T11" fmla="*/ 189 h 261"/>
                <a:gd name="T12" fmla="*/ 25 w 484"/>
                <a:gd name="T13" fmla="*/ 133 h 261"/>
                <a:gd name="T14" fmla="*/ 25 w 484"/>
                <a:gd name="T15" fmla="*/ 113 h 261"/>
                <a:gd name="T16" fmla="*/ 37 w 484"/>
                <a:gd name="T17" fmla="*/ 113 h 261"/>
                <a:gd name="T18" fmla="*/ 37 w 484"/>
                <a:gd name="T19" fmla="*/ 0 h 261"/>
                <a:gd name="T20" fmla="*/ 0 w 484"/>
                <a:gd name="T21" fmla="*/ 0 h 261"/>
                <a:gd name="T22" fmla="*/ 0 w 484"/>
                <a:gd name="T23" fmla="*/ 113 h 261"/>
                <a:gd name="T24" fmla="*/ 14 w 484"/>
                <a:gd name="T25" fmla="*/ 113 h 261"/>
                <a:gd name="T26" fmla="*/ 14 w 484"/>
                <a:gd name="T27" fmla="*/ 137 h 261"/>
                <a:gd name="T28" fmla="*/ 77 w 484"/>
                <a:gd name="T29" fmla="*/ 200 h 261"/>
                <a:gd name="T30" fmla="*/ 407 w 484"/>
                <a:gd name="T31" fmla="*/ 200 h 261"/>
                <a:gd name="T32" fmla="*/ 438 w 484"/>
                <a:gd name="T33" fmla="*/ 231 h 261"/>
                <a:gd name="T34" fmla="*/ 437 w 484"/>
                <a:gd name="T35" fmla="*/ 237 h 261"/>
                <a:gd name="T36" fmla="*/ 460 w 484"/>
                <a:gd name="T37" fmla="*/ 261 h 261"/>
                <a:gd name="T38" fmla="*/ 460 w 484"/>
                <a:gd name="T39" fmla="*/ 227 h 261"/>
                <a:gd name="T40" fmla="*/ 470 w 484"/>
                <a:gd name="T41" fmla="*/ 237 h 261"/>
                <a:gd name="T42" fmla="*/ 460 w 484"/>
                <a:gd name="T43" fmla="*/ 247 h 261"/>
                <a:gd name="T44" fmla="*/ 451 w 484"/>
                <a:gd name="T45" fmla="*/ 237 h 261"/>
                <a:gd name="T46" fmla="*/ 460 w 484"/>
                <a:gd name="T47" fmla="*/ 22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4" h="261">
                  <a:moveTo>
                    <a:pt x="460" y="261"/>
                  </a:moveTo>
                  <a:cubicBezTo>
                    <a:pt x="473" y="261"/>
                    <a:pt x="484" y="250"/>
                    <a:pt x="484" y="237"/>
                  </a:cubicBezTo>
                  <a:cubicBezTo>
                    <a:pt x="484" y="224"/>
                    <a:pt x="473" y="213"/>
                    <a:pt x="460" y="213"/>
                  </a:cubicBezTo>
                  <a:cubicBezTo>
                    <a:pt x="453" y="213"/>
                    <a:pt x="447" y="216"/>
                    <a:pt x="443" y="221"/>
                  </a:cubicBezTo>
                  <a:cubicBezTo>
                    <a:pt x="411" y="189"/>
                    <a:pt x="411" y="189"/>
                    <a:pt x="411" y="189"/>
                  </a:cubicBezTo>
                  <a:cubicBezTo>
                    <a:pt x="411" y="189"/>
                    <a:pt x="86" y="189"/>
                    <a:pt x="82" y="189"/>
                  </a:cubicBezTo>
                  <a:cubicBezTo>
                    <a:pt x="79" y="186"/>
                    <a:pt x="28" y="136"/>
                    <a:pt x="25" y="133"/>
                  </a:cubicBezTo>
                  <a:cubicBezTo>
                    <a:pt x="25" y="130"/>
                    <a:pt x="25" y="120"/>
                    <a:pt x="25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200"/>
                    <a:pt x="402" y="200"/>
                    <a:pt x="407" y="200"/>
                  </a:cubicBezTo>
                  <a:cubicBezTo>
                    <a:pt x="409" y="203"/>
                    <a:pt x="432" y="225"/>
                    <a:pt x="438" y="231"/>
                  </a:cubicBezTo>
                  <a:cubicBezTo>
                    <a:pt x="437" y="233"/>
                    <a:pt x="437" y="235"/>
                    <a:pt x="437" y="237"/>
                  </a:cubicBezTo>
                  <a:cubicBezTo>
                    <a:pt x="437" y="250"/>
                    <a:pt x="447" y="261"/>
                    <a:pt x="460" y="261"/>
                  </a:cubicBezTo>
                  <a:close/>
                  <a:moveTo>
                    <a:pt x="460" y="227"/>
                  </a:moveTo>
                  <a:cubicBezTo>
                    <a:pt x="466" y="227"/>
                    <a:pt x="470" y="232"/>
                    <a:pt x="470" y="237"/>
                  </a:cubicBezTo>
                  <a:cubicBezTo>
                    <a:pt x="470" y="242"/>
                    <a:pt x="466" y="247"/>
                    <a:pt x="460" y="247"/>
                  </a:cubicBezTo>
                  <a:cubicBezTo>
                    <a:pt x="455" y="247"/>
                    <a:pt x="451" y="242"/>
                    <a:pt x="451" y="237"/>
                  </a:cubicBezTo>
                  <a:cubicBezTo>
                    <a:pt x="451" y="232"/>
                    <a:pt x="455" y="227"/>
                    <a:pt x="460" y="227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26" name="Freeform 430"/>
            <p:cNvSpPr>
              <a:spLocks noEditPoints="1"/>
            </p:cNvSpPr>
            <p:nvPr/>
          </p:nvSpPr>
          <p:spPr bwMode="auto">
            <a:xfrm>
              <a:off x="9501628" y="4383800"/>
              <a:ext cx="955590" cy="440031"/>
            </a:xfrm>
            <a:custGeom>
              <a:avLst/>
              <a:gdLst>
                <a:gd name="T0" fmla="*/ 454 w 454"/>
                <a:gd name="T1" fmla="*/ 165 h 189"/>
                <a:gd name="T2" fmla="*/ 430 w 454"/>
                <a:gd name="T3" fmla="*/ 141 h 189"/>
                <a:gd name="T4" fmla="*/ 407 w 454"/>
                <a:gd name="T5" fmla="*/ 163 h 189"/>
                <a:gd name="T6" fmla="*/ 58 w 454"/>
                <a:gd name="T7" fmla="*/ 163 h 189"/>
                <a:gd name="T8" fmla="*/ 24 w 454"/>
                <a:gd name="T9" fmla="*/ 129 h 189"/>
                <a:gd name="T10" fmla="*/ 24 w 454"/>
                <a:gd name="T11" fmla="*/ 113 h 189"/>
                <a:gd name="T12" fmla="*/ 37 w 454"/>
                <a:gd name="T13" fmla="*/ 113 h 189"/>
                <a:gd name="T14" fmla="*/ 37 w 454"/>
                <a:gd name="T15" fmla="*/ 0 h 189"/>
                <a:gd name="T16" fmla="*/ 0 w 454"/>
                <a:gd name="T17" fmla="*/ 0 h 189"/>
                <a:gd name="T18" fmla="*/ 0 w 454"/>
                <a:gd name="T19" fmla="*/ 113 h 189"/>
                <a:gd name="T20" fmla="*/ 13 w 454"/>
                <a:gd name="T21" fmla="*/ 113 h 189"/>
                <a:gd name="T22" fmla="*/ 13 w 454"/>
                <a:gd name="T23" fmla="*/ 134 h 189"/>
                <a:gd name="T24" fmla="*/ 54 w 454"/>
                <a:gd name="T25" fmla="*/ 174 h 189"/>
                <a:gd name="T26" fmla="*/ 408 w 454"/>
                <a:gd name="T27" fmla="*/ 174 h 189"/>
                <a:gd name="T28" fmla="*/ 430 w 454"/>
                <a:gd name="T29" fmla="*/ 189 h 189"/>
                <a:gd name="T30" fmla="*/ 454 w 454"/>
                <a:gd name="T31" fmla="*/ 165 h 189"/>
                <a:gd name="T32" fmla="*/ 420 w 454"/>
                <a:gd name="T33" fmla="*/ 165 h 189"/>
                <a:gd name="T34" fmla="*/ 430 w 454"/>
                <a:gd name="T35" fmla="*/ 155 h 189"/>
                <a:gd name="T36" fmla="*/ 440 w 454"/>
                <a:gd name="T37" fmla="*/ 165 h 189"/>
                <a:gd name="T38" fmla="*/ 430 w 454"/>
                <a:gd name="T39" fmla="*/ 175 h 189"/>
                <a:gd name="T40" fmla="*/ 420 w 454"/>
                <a:gd name="T41" fmla="*/ 16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4" h="189">
                  <a:moveTo>
                    <a:pt x="454" y="165"/>
                  </a:moveTo>
                  <a:cubicBezTo>
                    <a:pt x="454" y="152"/>
                    <a:pt x="443" y="141"/>
                    <a:pt x="430" y="141"/>
                  </a:cubicBezTo>
                  <a:cubicBezTo>
                    <a:pt x="418" y="141"/>
                    <a:pt x="408" y="151"/>
                    <a:pt x="407" y="163"/>
                  </a:cubicBezTo>
                  <a:cubicBezTo>
                    <a:pt x="368" y="163"/>
                    <a:pt x="62" y="163"/>
                    <a:pt x="58" y="163"/>
                  </a:cubicBezTo>
                  <a:cubicBezTo>
                    <a:pt x="55" y="160"/>
                    <a:pt x="27" y="132"/>
                    <a:pt x="24" y="129"/>
                  </a:cubicBezTo>
                  <a:cubicBezTo>
                    <a:pt x="24" y="127"/>
                    <a:pt x="24" y="118"/>
                    <a:pt x="24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54" y="174"/>
                    <a:pt x="54" y="174"/>
                    <a:pt x="54" y="174"/>
                  </a:cubicBezTo>
                  <a:cubicBezTo>
                    <a:pt x="408" y="174"/>
                    <a:pt x="408" y="174"/>
                    <a:pt x="408" y="174"/>
                  </a:cubicBezTo>
                  <a:cubicBezTo>
                    <a:pt x="412" y="182"/>
                    <a:pt x="420" y="189"/>
                    <a:pt x="430" y="189"/>
                  </a:cubicBezTo>
                  <a:cubicBezTo>
                    <a:pt x="443" y="189"/>
                    <a:pt x="454" y="178"/>
                    <a:pt x="454" y="165"/>
                  </a:cubicBezTo>
                  <a:close/>
                  <a:moveTo>
                    <a:pt x="420" y="165"/>
                  </a:moveTo>
                  <a:cubicBezTo>
                    <a:pt x="420" y="160"/>
                    <a:pt x="425" y="155"/>
                    <a:pt x="430" y="155"/>
                  </a:cubicBezTo>
                  <a:cubicBezTo>
                    <a:pt x="436" y="155"/>
                    <a:pt x="440" y="160"/>
                    <a:pt x="440" y="165"/>
                  </a:cubicBezTo>
                  <a:cubicBezTo>
                    <a:pt x="440" y="170"/>
                    <a:pt x="436" y="175"/>
                    <a:pt x="430" y="175"/>
                  </a:cubicBezTo>
                  <a:cubicBezTo>
                    <a:pt x="425" y="175"/>
                    <a:pt x="420" y="170"/>
                    <a:pt x="420" y="165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27" name="Freeform 431"/>
            <p:cNvSpPr>
              <a:spLocks noEditPoints="1"/>
            </p:cNvSpPr>
            <p:nvPr/>
          </p:nvSpPr>
          <p:spPr bwMode="auto">
            <a:xfrm>
              <a:off x="9771222" y="4383800"/>
              <a:ext cx="948472" cy="283509"/>
            </a:xfrm>
            <a:custGeom>
              <a:avLst/>
              <a:gdLst>
                <a:gd name="T0" fmla="*/ 427 w 451"/>
                <a:gd name="T1" fmla="*/ 122 h 122"/>
                <a:gd name="T2" fmla="*/ 451 w 451"/>
                <a:gd name="T3" fmla="*/ 98 h 122"/>
                <a:gd name="T4" fmla="*/ 427 w 451"/>
                <a:gd name="T5" fmla="*/ 75 h 122"/>
                <a:gd name="T6" fmla="*/ 404 w 451"/>
                <a:gd name="T7" fmla="*/ 94 h 122"/>
                <a:gd name="T8" fmla="*/ 303 w 451"/>
                <a:gd name="T9" fmla="*/ 94 h 122"/>
                <a:gd name="T10" fmla="*/ 270 w 451"/>
                <a:gd name="T11" fmla="*/ 61 h 122"/>
                <a:gd name="T12" fmla="*/ 37 w 451"/>
                <a:gd name="T13" fmla="*/ 61 h 122"/>
                <a:gd name="T14" fmla="*/ 37 w 451"/>
                <a:gd name="T15" fmla="*/ 0 h 122"/>
                <a:gd name="T16" fmla="*/ 0 w 451"/>
                <a:gd name="T17" fmla="*/ 0 h 122"/>
                <a:gd name="T18" fmla="*/ 0 w 451"/>
                <a:gd name="T19" fmla="*/ 113 h 122"/>
                <a:gd name="T20" fmla="*/ 37 w 451"/>
                <a:gd name="T21" fmla="*/ 113 h 122"/>
                <a:gd name="T22" fmla="*/ 37 w 451"/>
                <a:gd name="T23" fmla="*/ 72 h 122"/>
                <a:gd name="T24" fmla="*/ 266 w 451"/>
                <a:gd name="T25" fmla="*/ 72 h 122"/>
                <a:gd name="T26" fmla="*/ 298 w 451"/>
                <a:gd name="T27" fmla="*/ 105 h 122"/>
                <a:gd name="T28" fmla="*/ 404 w 451"/>
                <a:gd name="T29" fmla="*/ 105 h 122"/>
                <a:gd name="T30" fmla="*/ 427 w 451"/>
                <a:gd name="T31" fmla="*/ 122 h 122"/>
                <a:gd name="T32" fmla="*/ 427 w 451"/>
                <a:gd name="T33" fmla="*/ 89 h 122"/>
                <a:gd name="T34" fmla="*/ 437 w 451"/>
                <a:gd name="T35" fmla="*/ 98 h 122"/>
                <a:gd name="T36" fmla="*/ 427 w 451"/>
                <a:gd name="T37" fmla="*/ 108 h 122"/>
                <a:gd name="T38" fmla="*/ 417 w 451"/>
                <a:gd name="T39" fmla="*/ 98 h 122"/>
                <a:gd name="T40" fmla="*/ 427 w 451"/>
                <a:gd name="T41" fmla="*/ 8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1" h="122">
                  <a:moveTo>
                    <a:pt x="427" y="122"/>
                  </a:moveTo>
                  <a:cubicBezTo>
                    <a:pt x="440" y="122"/>
                    <a:pt x="451" y="111"/>
                    <a:pt x="451" y="98"/>
                  </a:cubicBezTo>
                  <a:cubicBezTo>
                    <a:pt x="451" y="85"/>
                    <a:pt x="440" y="75"/>
                    <a:pt x="427" y="75"/>
                  </a:cubicBezTo>
                  <a:cubicBezTo>
                    <a:pt x="416" y="75"/>
                    <a:pt x="406" y="83"/>
                    <a:pt x="404" y="94"/>
                  </a:cubicBezTo>
                  <a:cubicBezTo>
                    <a:pt x="381" y="94"/>
                    <a:pt x="306" y="94"/>
                    <a:pt x="303" y="94"/>
                  </a:cubicBezTo>
                  <a:cubicBezTo>
                    <a:pt x="300" y="91"/>
                    <a:pt x="270" y="61"/>
                    <a:pt x="270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74" y="72"/>
                    <a:pt x="262" y="72"/>
                    <a:pt x="266" y="72"/>
                  </a:cubicBezTo>
                  <a:cubicBezTo>
                    <a:pt x="269" y="75"/>
                    <a:pt x="298" y="105"/>
                    <a:pt x="298" y="105"/>
                  </a:cubicBezTo>
                  <a:cubicBezTo>
                    <a:pt x="404" y="105"/>
                    <a:pt x="404" y="105"/>
                    <a:pt x="404" y="105"/>
                  </a:cubicBezTo>
                  <a:cubicBezTo>
                    <a:pt x="407" y="115"/>
                    <a:pt x="416" y="122"/>
                    <a:pt x="427" y="122"/>
                  </a:cubicBezTo>
                  <a:close/>
                  <a:moveTo>
                    <a:pt x="427" y="89"/>
                  </a:moveTo>
                  <a:cubicBezTo>
                    <a:pt x="432" y="89"/>
                    <a:pt x="437" y="93"/>
                    <a:pt x="437" y="98"/>
                  </a:cubicBezTo>
                  <a:cubicBezTo>
                    <a:pt x="437" y="104"/>
                    <a:pt x="432" y="108"/>
                    <a:pt x="427" y="108"/>
                  </a:cubicBezTo>
                  <a:cubicBezTo>
                    <a:pt x="422" y="108"/>
                    <a:pt x="417" y="104"/>
                    <a:pt x="417" y="98"/>
                  </a:cubicBezTo>
                  <a:cubicBezTo>
                    <a:pt x="417" y="93"/>
                    <a:pt x="422" y="89"/>
                    <a:pt x="427" y="89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28" name="Freeform 432"/>
            <p:cNvSpPr>
              <a:spLocks noEditPoints="1"/>
            </p:cNvSpPr>
            <p:nvPr/>
          </p:nvSpPr>
          <p:spPr bwMode="auto">
            <a:xfrm>
              <a:off x="10955477" y="4397581"/>
              <a:ext cx="98761" cy="109269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3 h 47"/>
                <a:gd name="T4" fmla="*/ 23 w 47"/>
                <a:gd name="T5" fmla="*/ 47 h 47"/>
                <a:gd name="T6" fmla="*/ 47 w 47"/>
                <a:gd name="T7" fmla="*/ 23 h 47"/>
                <a:gd name="T8" fmla="*/ 23 w 47"/>
                <a:gd name="T9" fmla="*/ 0 h 47"/>
                <a:gd name="T10" fmla="*/ 23 w 47"/>
                <a:gd name="T11" fmla="*/ 33 h 47"/>
                <a:gd name="T12" fmla="*/ 14 w 47"/>
                <a:gd name="T13" fmla="*/ 23 h 47"/>
                <a:gd name="T14" fmla="*/ 23 w 47"/>
                <a:gd name="T15" fmla="*/ 13 h 47"/>
                <a:gd name="T16" fmla="*/ 33 w 47"/>
                <a:gd name="T17" fmla="*/ 23 h 47"/>
                <a:gd name="T18" fmla="*/ 23 w 47"/>
                <a:gd name="T19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cubicBezTo>
                    <a:pt x="47" y="10"/>
                    <a:pt x="36" y="0"/>
                    <a:pt x="23" y="0"/>
                  </a:cubicBezTo>
                  <a:close/>
                  <a:moveTo>
                    <a:pt x="23" y="33"/>
                  </a:moveTo>
                  <a:cubicBezTo>
                    <a:pt x="18" y="33"/>
                    <a:pt x="14" y="28"/>
                    <a:pt x="14" y="23"/>
                  </a:cubicBezTo>
                  <a:cubicBezTo>
                    <a:pt x="14" y="18"/>
                    <a:pt x="18" y="13"/>
                    <a:pt x="23" y="13"/>
                  </a:cubicBezTo>
                  <a:cubicBezTo>
                    <a:pt x="29" y="13"/>
                    <a:pt x="33" y="18"/>
                    <a:pt x="33" y="23"/>
                  </a:cubicBezTo>
                  <a:cubicBezTo>
                    <a:pt x="33" y="28"/>
                    <a:pt x="29" y="33"/>
                    <a:pt x="23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29" name="Freeform 433"/>
            <p:cNvSpPr>
              <a:spLocks noEditPoints="1"/>
            </p:cNvSpPr>
            <p:nvPr/>
          </p:nvSpPr>
          <p:spPr bwMode="auto">
            <a:xfrm>
              <a:off x="9091455" y="3757715"/>
              <a:ext cx="627273" cy="259884"/>
            </a:xfrm>
            <a:custGeom>
              <a:avLst/>
              <a:gdLst>
                <a:gd name="T0" fmla="*/ 274 w 298"/>
                <a:gd name="T1" fmla="*/ 65 h 112"/>
                <a:gd name="T2" fmla="*/ 252 w 298"/>
                <a:gd name="T3" fmla="*/ 83 h 112"/>
                <a:gd name="T4" fmla="*/ 88 w 298"/>
                <a:gd name="T5" fmla="*/ 83 h 112"/>
                <a:gd name="T6" fmla="*/ 42 w 298"/>
                <a:gd name="T7" fmla="*/ 37 h 112"/>
                <a:gd name="T8" fmla="*/ 47 w 298"/>
                <a:gd name="T9" fmla="*/ 24 h 112"/>
                <a:gd name="T10" fmla="*/ 23 w 298"/>
                <a:gd name="T11" fmla="*/ 0 h 112"/>
                <a:gd name="T12" fmla="*/ 0 w 298"/>
                <a:gd name="T13" fmla="*/ 24 h 112"/>
                <a:gd name="T14" fmla="*/ 23 w 298"/>
                <a:gd name="T15" fmla="*/ 47 h 112"/>
                <a:gd name="T16" fmla="*/ 34 w 298"/>
                <a:gd name="T17" fmla="*/ 44 h 112"/>
                <a:gd name="T18" fmla="*/ 83 w 298"/>
                <a:gd name="T19" fmla="*/ 94 h 112"/>
                <a:gd name="T20" fmla="*/ 251 w 298"/>
                <a:gd name="T21" fmla="*/ 94 h 112"/>
                <a:gd name="T22" fmla="*/ 274 w 298"/>
                <a:gd name="T23" fmla="*/ 112 h 112"/>
                <a:gd name="T24" fmla="*/ 298 w 298"/>
                <a:gd name="T25" fmla="*/ 89 h 112"/>
                <a:gd name="T26" fmla="*/ 274 w 298"/>
                <a:gd name="T27" fmla="*/ 65 h 112"/>
                <a:gd name="T28" fmla="*/ 23 w 298"/>
                <a:gd name="T29" fmla="*/ 33 h 112"/>
                <a:gd name="T30" fmla="*/ 14 w 298"/>
                <a:gd name="T31" fmla="*/ 24 h 112"/>
                <a:gd name="T32" fmla="*/ 23 w 298"/>
                <a:gd name="T33" fmla="*/ 14 h 112"/>
                <a:gd name="T34" fmla="*/ 33 w 298"/>
                <a:gd name="T35" fmla="*/ 24 h 112"/>
                <a:gd name="T36" fmla="*/ 23 w 298"/>
                <a:gd name="T37" fmla="*/ 33 h 112"/>
                <a:gd name="T38" fmla="*/ 274 w 298"/>
                <a:gd name="T39" fmla="*/ 98 h 112"/>
                <a:gd name="T40" fmla="*/ 265 w 298"/>
                <a:gd name="T41" fmla="*/ 89 h 112"/>
                <a:gd name="T42" fmla="*/ 274 w 298"/>
                <a:gd name="T43" fmla="*/ 79 h 112"/>
                <a:gd name="T44" fmla="*/ 284 w 298"/>
                <a:gd name="T45" fmla="*/ 89 h 112"/>
                <a:gd name="T46" fmla="*/ 274 w 298"/>
                <a:gd name="T47" fmla="*/ 9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8" h="112">
                  <a:moveTo>
                    <a:pt x="274" y="65"/>
                  </a:moveTo>
                  <a:cubicBezTo>
                    <a:pt x="264" y="65"/>
                    <a:pt x="254" y="73"/>
                    <a:pt x="252" y="83"/>
                  </a:cubicBezTo>
                  <a:cubicBezTo>
                    <a:pt x="228" y="83"/>
                    <a:pt x="92" y="83"/>
                    <a:pt x="88" y="83"/>
                  </a:cubicBezTo>
                  <a:cubicBezTo>
                    <a:pt x="85" y="80"/>
                    <a:pt x="54" y="49"/>
                    <a:pt x="42" y="37"/>
                  </a:cubicBezTo>
                  <a:cubicBezTo>
                    <a:pt x="45" y="33"/>
                    <a:pt x="47" y="29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27" y="47"/>
                    <a:pt x="31" y="46"/>
                    <a:pt x="34" y="4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251" y="94"/>
                    <a:pt x="251" y="94"/>
                    <a:pt x="251" y="94"/>
                  </a:cubicBezTo>
                  <a:cubicBezTo>
                    <a:pt x="254" y="104"/>
                    <a:pt x="263" y="112"/>
                    <a:pt x="274" y="112"/>
                  </a:cubicBezTo>
                  <a:cubicBezTo>
                    <a:pt x="287" y="112"/>
                    <a:pt x="298" y="102"/>
                    <a:pt x="298" y="89"/>
                  </a:cubicBezTo>
                  <a:cubicBezTo>
                    <a:pt x="298" y="76"/>
                    <a:pt x="287" y="65"/>
                    <a:pt x="274" y="65"/>
                  </a:cubicBezTo>
                  <a:close/>
                  <a:moveTo>
                    <a:pt x="23" y="33"/>
                  </a:moveTo>
                  <a:cubicBezTo>
                    <a:pt x="18" y="33"/>
                    <a:pt x="14" y="29"/>
                    <a:pt x="14" y="24"/>
                  </a:cubicBezTo>
                  <a:cubicBezTo>
                    <a:pt x="14" y="18"/>
                    <a:pt x="18" y="14"/>
                    <a:pt x="23" y="14"/>
                  </a:cubicBez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3"/>
                    <a:pt x="23" y="33"/>
                  </a:cubicBezTo>
                  <a:close/>
                  <a:moveTo>
                    <a:pt x="274" y="98"/>
                  </a:moveTo>
                  <a:cubicBezTo>
                    <a:pt x="269" y="98"/>
                    <a:pt x="265" y="94"/>
                    <a:pt x="265" y="89"/>
                  </a:cubicBezTo>
                  <a:cubicBezTo>
                    <a:pt x="265" y="83"/>
                    <a:pt x="269" y="79"/>
                    <a:pt x="274" y="79"/>
                  </a:cubicBezTo>
                  <a:cubicBezTo>
                    <a:pt x="280" y="79"/>
                    <a:pt x="284" y="83"/>
                    <a:pt x="284" y="89"/>
                  </a:cubicBezTo>
                  <a:cubicBezTo>
                    <a:pt x="284" y="94"/>
                    <a:pt x="280" y="98"/>
                    <a:pt x="274" y="98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30" name="Freeform 434"/>
            <p:cNvSpPr>
              <a:spLocks noEditPoints="1"/>
            </p:cNvSpPr>
            <p:nvPr/>
          </p:nvSpPr>
          <p:spPr bwMode="auto">
            <a:xfrm>
              <a:off x="8183021" y="4087493"/>
              <a:ext cx="612147" cy="228383"/>
            </a:xfrm>
            <a:custGeom>
              <a:avLst/>
              <a:gdLst>
                <a:gd name="T0" fmla="*/ 267 w 291"/>
                <a:gd name="T1" fmla="*/ 47 h 98"/>
                <a:gd name="T2" fmla="*/ 291 w 291"/>
                <a:gd name="T3" fmla="*/ 24 h 98"/>
                <a:gd name="T4" fmla="*/ 267 w 291"/>
                <a:gd name="T5" fmla="*/ 0 h 98"/>
                <a:gd name="T6" fmla="*/ 244 w 291"/>
                <a:gd name="T7" fmla="*/ 19 h 98"/>
                <a:gd name="T8" fmla="*/ 166 w 291"/>
                <a:gd name="T9" fmla="*/ 19 h 98"/>
                <a:gd name="T10" fmla="*/ 108 w 291"/>
                <a:gd name="T11" fmla="*/ 76 h 98"/>
                <a:gd name="T12" fmla="*/ 101 w 291"/>
                <a:gd name="T13" fmla="*/ 76 h 98"/>
                <a:gd name="T14" fmla="*/ 101 w 291"/>
                <a:gd name="T15" fmla="*/ 65 h 98"/>
                <a:gd name="T16" fmla="*/ 0 w 291"/>
                <a:gd name="T17" fmla="*/ 65 h 98"/>
                <a:gd name="T18" fmla="*/ 0 w 291"/>
                <a:gd name="T19" fmla="*/ 98 h 98"/>
                <a:gd name="T20" fmla="*/ 101 w 291"/>
                <a:gd name="T21" fmla="*/ 98 h 98"/>
                <a:gd name="T22" fmla="*/ 101 w 291"/>
                <a:gd name="T23" fmla="*/ 87 h 98"/>
                <a:gd name="T24" fmla="*/ 113 w 291"/>
                <a:gd name="T25" fmla="*/ 87 h 98"/>
                <a:gd name="T26" fmla="*/ 171 w 291"/>
                <a:gd name="T27" fmla="*/ 30 h 98"/>
                <a:gd name="T28" fmla="*/ 245 w 291"/>
                <a:gd name="T29" fmla="*/ 30 h 98"/>
                <a:gd name="T30" fmla="*/ 267 w 291"/>
                <a:gd name="T31" fmla="*/ 47 h 98"/>
                <a:gd name="T32" fmla="*/ 267 w 291"/>
                <a:gd name="T33" fmla="*/ 14 h 98"/>
                <a:gd name="T34" fmla="*/ 277 w 291"/>
                <a:gd name="T35" fmla="*/ 24 h 98"/>
                <a:gd name="T36" fmla="*/ 267 w 291"/>
                <a:gd name="T37" fmla="*/ 34 h 98"/>
                <a:gd name="T38" fmla="*/ 258 w 291"/>
                <a:gd name="T39" fmla="*/ 24 h 98"/>
                <a:gd name="T40" fmla="*/ 267 w 291"/>
                <a:gd name="T41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1" h="98">
                  <a:moveTo>
                    <a:pt x="267" y="47"/>
                  </a:moveTo>
                  <a:cubicBezTo>
                    <a:pt x="280" y="47"/>
                    <a:pt x="291" y="37"/>
                    <a:pt x="291" y="24"/>
                  </a:cubicBezTo>
                  <a:cubicBezTo>
                    <a:pt x="291" y="11"/>
                    <a:pt x="280" y="0"/>
                    <a:pt x="267" y="0"/>
                  </a:cubicBezTo>
                  <a:cubicBezTo>
                    <a:pt x="256" y="0"/>
                    <a:pt x="247" y="8"/>
                    <a:pt x="244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66" y="19"/>
                    <a:pt x="111" y="73"/>
                    <a:pt x="108" y="76"/>
                  </a:cubicBezTo>
                  <a:cubicBezTo>
                    <a:pt x="107" y="76"/>
                    <a:pt x="104" y="76"/>
                    <a:pt x="101" y="76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87"/>
                    <a:pt x="101" y="87"/>
                    <a:pt x="101" y="87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13" y="87"/>
                    <a:pt x="168" y="33"/>
                    <a:pt x="171" y="30"/>
                  </a:cubicBezTo>
                  <a:cubicBezTo>
                    <a:pt x="174" y="30"/>
                    <a:pt x="231" y="30"/>
                    <a:pt x="245" y="30"/>
                  </a:cubicBezTo>
                  <a:cubicBezTo>
                    <a:pt x="247" y="40"/>
                    <a:pt x="256" y="47"/>
                    <a:pt x="267" y="47"/>
                  </a:cubicBezTo>
                  <a:close/>
                  <a:moveTo>
                    <a:pt x="267" y="14"/>
                  </a:moveTo>
                  <a:cubicBezTo>
                    <a:pt x="273" y="14"/>
                    <a:pt x="277" y="19"/>
                    <a:pt x="277" y="24"/>
                  </a:cubicBezTo>
                  <a:cubicBezTo>
                    <a:pt x="277" y="29"/>
                    <a:pt x="273" y="34"/>
                    <a:pt x="267" y="34"/>
                  </a:cubicBezTo>
                  <a:cubicBezTo>
                    <a:pt x="262" y="34"/>
                    <a:pt x="258" y="29"/>
                    <a:pt x="258" y="24"/>
                  </a:cubicBezTo>
                  <a:cubicBezTo>
                    <a:pt x="258" y="19"/>
                    <a:pt x="262" y="14"/>
                    <a:pt x="267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31" name="Freeform 435"/>
            <p:cNvSpPr>
              <a:spLocks noEditPoints="1"/>
            </p:cNvSpPr>
            <p:nvPr/>
          </p:nvSpPr>
          <p:spPr bwMode="auto">
            <a:xfrm>
              <a:off x="8183021" y="3925066"/>
              <a:ext cx="872843" cy="247086"/>
            </a:xfrm>
            <a:custGeom>
              <a:avLst/>
              <a:gdLst>
                <a:gd name="T0" fmla="*/ 391 w 415"/>
                <a:gd name="T1" fmla="*/ 47 h 106"/>
                <a:gd name="T2" fmla="*/ 415 w 415"/>
                <a:gd name="T3" fmla="*/ 23 h 106"/>
                <a:gd name="T4" fmla="*/ 391 w 415"/>
                <a:gd name="T5" fmla="*/ 0 h 106"/>
                <a:gd name="T6" fmla="*/ 368 w 415"/>
                <a:gd name="T7" fmla="*/ 18 h 106"/>
                <a:gd name="T8" fmla="*/ 174 w 415"/>
                <a:gd name="T9" fmla="*/ 18 h 106"/>
                <a:gd name="T10" fmla="*/ 109 w 415"/>
                <a:gd name="T11" fmla="*/ 84 h 106"/>
                <a:gd name="T12" fmla="*/ 101 w 415"/>
                <a:gd name="T13" fmla="*/ 84 h 106"/>
                <a:gd name="T14" fmla="*/ 101 w 415"/>
                <a:gd name="T15" fmla="*/ 73 h 106"/>
                <a:gd name="T16" fmla="*/ 0 w 415"/>
                <a:gd name="T17" fmla="*/ 73 h 106"/>
                <a:gd name="T18" fmla="*/ 0 w 415"/>
                <a:gd name="T19" fmla="*/ 106 h 106"/>
                <a:gd name="T20" fmla="*/ 101 w 415"/>
                <a:gd name="T21" fmla="*/ 106 h 106"/>
                <a:gd name="T22" fmla="*/ 101 w 415"/>
                <a:gd name="T23" fmla="*/ 95 h 106"/>
                <a:gd name="T24" fmla="*/ 114 w 415"/>
                <a:gd name="T25" fmla="*/ 95 h 106"/>
                <a:gd name="T26" fmla="*/ 179 w 415"/>
                <a:gd name="T27" fmla="*/ 29 h 106"/>
                <a:gd name="T28" fmla="*/ 369 w 415"/>
                <a:gd name="T29" fmla="*/ 29 h 106"/>
                <a:gd name="T30" fmla="*/ 391 w 415"/>
                <a:gd name="T31" fmla="*/ 47 h 106"/>
                <a:gd name="T32" fmla="*/ 391 w 415"/>
                <a:gd name="T33" fmla="*/ 13 h 106"/>
                <a:gd name="T34" fmla="*/ 401 w 415"/>
                <a:gd name="T35" fmla="*/ 23 h 106"/>
                <a:gd name="T36" fmla="*/ 391 w 415"/>
                <a:gd name="T37" fmla="*/ 33 h 106"/>
                <a:gd name="T38" fmla="*/ 381 w 415"/>
                <a:gd name="T39" fmla="*/ 23 h 106"/>
                <a:gd name="T40" fmla="*/ 391 w 415"/>
                <a:gd name="T41" fmla="*/ 1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5" h="106">
                  <a:moveTo>
                    <a:pt x="391" y="47"/>
                  </a:moveTo>
                  <a:cubicBezTo>
                    <a:pt x="404" y="47"/>
                    <a:pt x="415" y="36"/>
                    <a:pt x="415" y="23"/>
                  </a:cubicBezTo>
                  <a:cubicBezTo>
                    <a:pt x="415" y="10"/>
                    <a:pt x="404" y="0"/>
                    <a:pt x="391" y="0"/>
                  </a:cubicBezTo>
                  <a:cubicBezTo>
                    <a:pt x="380" y="0"/>
                    <a:pt x="370" y="8"/>
                    <a:pt x="368" y="18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4" y="18"/>
                    <a:pt x="112" y="81"/>
                    <a:pt x="109" y="84"/>
                  </a:cubicBezTo>
                  <a:cubicBezTo>
                    <a:pt x="108" y="84"/>
                    <a:pt x="104" y="84"/>
                    <a:pt x="101" y="8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5"/>
                    <a:pt x="176" y="32"/>
                    <a:pt x="179" y="29"/>
                  </a:cubicBezTo>
                  <a:cubicBezTo>
                    <a:pt x="183" y="29"/>
                    <a:pt x="342" y="29"/>
                    <a:pt x="369" y="29"/>
                  </a:cubicBezTo>
                  <a:cubicBezTo>
                    <a:pt x="371" y="39"/>
                    <a:pt x="380" y="47"/>
                    <a:pt x="391" y="47"/>
                  </a:cubicBezTo>
                  <a:close/>
                  <a:moveTo>
                    <a:pt x="391" y="13"/>
                  </a:moveTo>
                  <a:cubicBezTo>
                    <a:pt x="397" y="13"/>
                    <a:pt x="401" y="18"/>
                    <a:pt x="401" y="23"/>
                  </a:cubicBezTo>
                  <a:cubicBezTo>
                    <a:pt x="401" y="29"/>
                    <a:pt x="397" y="33"/>
                    <a:pt x="391" y="33"/>
                  </a:cubicBezTo>
                  <a:cubicBezTo>
                    <a:pt x="386" y="33"/>
                    <a:pt x="381" y="29"/>
                    <a:pt x="381" y="23"/>
                  </a:cubicBezTo>
                  <a:cubicBezTo>
                    <a:pt x="381" y="18"/>
                    <a:pt x="386" y="13"/>
                    <a:pt x="391" y="1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32" name="Freeform 436"/>
            <p:cNvSpPr>
              <a:spLocks noEditPoints="1"/>
            </p:cNvSpPr>
            <p:nvPr/>
          </p:nvSpPr>
          <p:spPr bwMode="auto">
            <a:xfrm>
              <a:off x="8830758" y="2313587"/>
              <a:ext cx="1022321" cy="651679"/>
            </a:xfrm>
            <a:custGeom>
              <a:avLst/>
              <a:gdLst>
                <a:gd name="T0" fmla="*/ 215 w 486"/>
                <a:gd name="T1" fmla="*/ 198 h 280"/>
                <a:gd name="T2" fmla="*/ 215 w 486"/>
                <a:gd name="T3" fmla="*/ 113 h 280"/>
                <a:gd name="T4" fmla="*/ 225 w 486"/>
                <a:gd name="T5" fmla="*/ 113 h 280"/>
                <a:gd name="T6" fmla="*/ 225 w 486"/>
                <a:gd name="T7" fmla="*/ 0 h 280"/>
                <a:gd name="T8" fmla="*/ 193 w 486"/>
                <a:gd name="T9" fmla="*/ 0 h 280"/>
                <a:gd name="T10" fmla="*/ 193 w 486"/>
                <a:gd name="T11" fmla="*/ 113 h 280"/>
                <a:gd name="T12" fmla="*/ 204 w 486"/>
                <a:gd name="T13" fmla="*/ 113 h 280"/>
                <a:gd name="T14" fmla="*/ 204 w 486"/>
                <a:gd name="T15" fmla="*/ 198 h 280"/>
                <a:gd name="T16" fmla="*/ 186 w 486"/>
                <a:gd name="T17" fmla="*/ 219 h 280"/>
                <a:gd name="T18" fmla="*/ 47 w 486"/>
                <a:gd name="T19" fmla="*/ 219 h 280"/>
                <a:gd name="T20" fmla="*/ 24 w 486"/>
                <a:gd name="T21" fmla="*/ 197 h 280"/>
                <a:gd name="T22" fmla="*/ 0 w 486"/>
                <a:gd name="T23" fmla="*/ 221 h 280"/>
                <a:gd name="T24" fmla="*/ 24 w 486"/>
                <a:gd name="T25" fmla="*/ 244 h 280"/>
                <a:gd name="T26" fmla="*/ 45 w 486"/>
                <a:gd name="T27" fmla="*/ 230 h 280"/>
                <a:gd name="T28" fmla="*/ 188 w 486"/>
                <a:gd name="T29" fmla="*/ 230 h 280"/>
                <a:gd name="T30" fmla="*/ 210 w 486"/>
                <a:gd name="T31" fmla="*/ 244 h 280"/>
                <a:gd name="T32" fmla="*/ 231 w 486"/>
                <a:gd name="T33" fmla="*/ 230 h 280"/>
                <a:gd name="T34" fmla="*/ 429 w 486"/>
                <a:gd name="T35" fmla="*/ 230 h 280"/>
                <a:gd name="T36" fmla="*/ 443 w 486"/>
                <a:gd name="T37" fmla="*/ 244 h 280"/>
                <a:gd name="T38" fmla="*/ 439 w 486"/>
                <a:gd name="T39" fmla="*/ 257 h 280"/>
                <a:gd name="T40" fmla="*/ 462 w 486"/>
                <a:gd name="T41" fmla="*/ 280 h 280"/>
                <a:gd name="T42" fmla="*/ 486 w 486"/>
                <a:gd name="T43" fmla="*/ 257 h 280"/>
                <a:gd name="T44" fmla="*/ 462 w 486"/>
                <a:gd name="T45" fmla="*/ 233 h 280"/>
                <a:gd name="T46" fmla="*/ 451 w 486"/>
                <a:gd name="T47" fmla="*/ 236 h 280"/>
                <a:gd name="T48" fmla="*/ 434 w 486"/>
                <a:gd name="T49" fmla="*/ 219 h 280"/>
                <a:gd name="T50" fmla="*/ 233 w 486"/>
                <a:gd name="T51" fmla="*/ 219 h 280"/>
                <a:gd name="T52" fmla="*/ 215 w 486"/>
                <a:gd name="T53" fmla="*/ 198 h 280"/>
                <a:gd name="T54" fmla="*/ 24 w 486"/>
                <a:gd name="T55" fmla="*/ 230 h 280"/>
                <a:gd name="T56" fmla="*/ 14 w 486"/>
                <a:gd name="T57" fmla="*/ 221 h 280"/>
                <a:gd name="T58" fmla="*/ 24 w 486"/>
                <a:gd name="T59" fmla="*/ 211 h 280"/>
                <a:gd name="T60" fmla="*/ 34 w 486"/>
                <a:gd name="T61" fmla="*/ 221 h 280"/>
                <a:gd name="T62" fmla="*/ 24 w 486"/>
                <a:gd name="T63" fmla="*/ 230 h 280"/>
                <a:gd name="T64" fmla="*/ 210 w 486"/>
                <a:gd name="T65" fmla="*/ 230 h 280"/>
                <a:gd name="T66" fmla="*/ 200 w 486"/>
                <a:gd name="T67" fmla="*/ 221 h 280"/>
                <a:gd name="T68" fmla="*/ 210 w 486"/>
                <a:gd name="T69" fmla="*/ 211 h 280"/>
                <a:gd name="T70" fmla="*/ 220 w 486"/>
                <a:gd name="T71" fmla="*/ 221 h 280"/>
                <a:gd name="T72" fmla="*/ 210 w 486"/>
                <a:gd name="T73" fmla="*/ 230 h 280"/>
                <a:gd name="T74" fmla="*/ 462 w 486"/>
                <a:gd name="T75" fmla="*/ 247 h 280"/>
                <a:gd name="T76" fmla="*/ 472 w 486"/>
                <a:gd name="T77" fmla="*/ 257 h 280"/>
                <a:gd name="T78" fmla="*/ 462 w 486"/>
                <a:gd name="T79" fmla="*/ 266 h 280"/>
                <a:gd name="T80" fmla="*/ 452 w 486"/>
                <a:gd name="T81" fmla="*/ 257 h 280"/>
                <a:gd name="T82" fmla="*/ 462 w 486"/>
                <a:gd name="T83" fmla="*/ 24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6" h="280">
                  <a:moveTo>
                    <a:pt x="215" y="198"/>
                  </a:moveTo>
                  <a:cubicBezTo>
                    <a:pt x="215" y="113"/>
                    <a:pt x="215" y="113"/>
                    <a:pt x="215" y="113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113"/>
                    <a:pt x="193" y="113"/>
                    <a:pt x="193" y="113"/>
                  </a:cubicBezTo>
                  <a:cubicBezTo>
                    <a:pt x="204" y="113"/>
                    <a:pt x="204" y="113"/>
                    <a:pt x="204" y="113"/>
                  </a:cubicBezTo>
                  <a:cubicBezTo>
                    <a:pt x="204" y="198"/>
                    <a:pt x="204" y="198"/>
                    <a:pt x="204" y="198"/>
                  </a:cubicBezTo>
                  <a:cubicBezTo>
                    <a:pt x="194" y="201"/>
                    <a:pt x="187" y="209"/>
                    <a:pt x="186" y="219"/>
                  </a:cubicBezTo>
                  <a:cubicBezTo>
                    <a:pt x="47" y="219"/>
                    <a:pt x="47" y="219"/>
                    <a:pt x="47" y="219"/>
                  </a:cubicBezTo>
                  <a:cubicBezTo>
                    <a:pt x="47" y="207"/>
                    <a:pt x="37" y="197"/>
                    <a:pt x="24" y="197"/>
                  </a:cubicBezTo>
                  <a:cubicBezTo>
                    <a:pt x="11" y="197"/>
                    <a:pt x="0" y="208"/>
                    <a:pt x="0" y="221"/>
                  </a:cubicBezTo>
                  <a:cubicBezTo>
                    <a:pt x="0" y="234"/>
                    <a:pt x="11" y="244"/>
                    <a:pt x="24" y="244"/>
                  </a:cubicBezTo>
                  <a:cubicBezTo>
                    <a:pt x="34" y="244"/>
                    <a:pt x="42" y="239"/>
                    <a:pt x="45" y="230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92" y="239"/>
                    <a:pt x="200" y="244"/>
                    <a:pt x="210" y="244"/>
                  </a:cubicBezTo>
                  <a:cubicBezTo>
                    <a:pt x="220" y="244"/>
                    <a:pt x="228" y="238"/>
                    <a:pt x="231" y="230"/>
                  </a:cubicBezTo>
                  <a:cubicBezTo>
                    <a:pt x="258" y="230"/>
                    <a:pt x="425" y="230"/>
                    <a:pt x="429" y="230"/>
                  </a:cubicBezTo>
                  <a:cubicBezTo>
                    <a:pt x="431" y="232"/>
                    <a:pt x="438" y="239"/>
                    <a:pt x="443" y="244"/>
                  </a:cubicBezTo>
                  <a:cubicBezTo>
                    <a:pt x="440" y="247"/>
                    <a:pt x="439" y="252"/>
                    <a:pt x="439" y="257"/>
                  </a:cubicBezTo>
                  <a:cubicBezTo>
                    <a:pt x="439" y="270"/>
                    <a:pt x="449" y="280"/>
                    <a:pt x="462" y="280"/>
                  </a:cubicBezTo>
                  <a:cubicBezTo>
                    <a:pt x="475" y="280"/>
                    <a:pt x="486" y="270"/>
                    <a:pt x="486" y="257"/>
                  </a:cubicBezTo>
                  <a:cubicBezTo>
                    <a:pt x="486" y="244"/>
                    <a:pt x="475" y="233"/>
                    <a:pt x="462" y="233"/>
                  </a:cubicBezTo>
                  <a:cubicBezTo>
                    <a:pt x="458" y="233"/>
                    <a:pt x="454" y="234"/>
                    <a:pt x="451" y="236"/>
                  </a:cubicBezTo>
                  <a:cubicBezTo>
                    <a:pt x="434" y="219"/>
                    <a:pt x="434" y="219"/>
                    <a:pt x="434" y="219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2" y="208"/>
                    <a:pt x="225" y="200"/>
                    <a:pt x="215" y="198"/>
                  </a:cubicBezTo>
                  <a:close/>
                  <a:moveTo>
                    <a:pt x="24" y="230"/>
                  </a:moveTo>
                  <a:cubicBezTo>
                    <a:pt x="19" y="230"/>
                    <a:pt x="14" y="226"/>
                    <a:pt x="14" y="221"/>
                  </a:cubicBezTo>
                  <a:cubicBezTo>
                    <a:pt x="14" y="215"/>
                    <a:pt x="19" y="211"/>
                    <a:pt x="24" y="211"/>
                  </a:cubicBezTo>
                  <a:cubicBezTo>
                    <a:pt x="29" y="211"/>
                    <a:pt x="34" y="215"/>
                    <a:pt x="34" y="221"/>
                  </a:cubicBezTo>
                  <a:cubicBezTo>
                    <a:pt x="34" y="226"/>
                    <a:pt x="29" y="230"/>
                    <a:pt x="24" y="230"/>
                  </a:cubicBezTo>
                  <a:close/>
                  <a:moveTo>
                    <a:pt x="210" y="230"/>
                  </a:moveTo>
                  <a:cubicBezTo>
                    <a:pt x="204" y="230"/>
                    <a:pt x="200" y="226"/>
                    <a:pt x="200" y="221"/>
                  </a:cubicBezTo>
                  <a:cubicBezTo>
                    <a:pt x="200" y="215"/>
                    <a:pt x="204" y="211"/>
                    <a:pt x="210" y="211"/>
                  </a:cubicBezTo>
                  <a:cubicBezTo>
                    <a:pt x="215" y="211"/>
                    <a:pt x="220" y="215"/>
                    <a:pt x="220" y="221"/>
                  </a:cubicBezTo>
                  <a:cubicBezTo>
                    <a:pt x="220" y="226"/>
                    <a:pt x="215" y="230"/>
                    <a:pt x="210" y="230"/>
                  </a:cubicBezTo>
                  <a:close/>
                  <a:moveTo>
                    <a:pt x="462" y="247"/>
                  </a:moveTo>
                  <a:cubicBezTo>
                    <a:pt x="468" y="247"/>
                    <a:pt x="472" y="251"/>
                    <a:pt x="472" y="257"/>
                  </a:cubicBezTo>
                  <a:cubicBezTo>
                    <a:pt x="472" y="262"/>
                    <a:pt x="468" y="266"/>
                    <a:pt x="462" y="266"/>
                  </a:cubicBezTo>
                  <a:cubicBezTo>
                    <a:pt x="457" y="266"/>
                    <a:pt x="452" y="262"/>
                    <a:pt x="452" y="257"/>
                  </a:cubicBezTo>
                  <a:cubicBezTo>
                    <a:pt x="452" y="251"/>
                    <a:pt x="457" y="247"/>
                    <a:pt x="462" y="247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33" name="Freeform 437"/>
            <p:cNvSpPr>
              <a:spLocks noEditPoints="1"/>
            </p:cNvSpPr>
            <p:nvPr/>
          </p:nvSpPr>
          <p:spPr bwMode="auto">
            <a:xfrm>
              <a:off x="6897332" y="1226800"/>
              <a:ext cx="98761" cy="109269"/>
            </a:xfrm>
            <a:custGeom>
              <a:avLst/>
              <a:gdLst>
                <a:gd name="T0" fmla="*/ 47 w 47"/>
                <a:gd name="T1" fmla="*/ 24 h 47"/>
                <a:gd name="T2" fmla="*/ 24 w 47"/>
                <a:gd name="T3" fmla="*/ 0 h 47"/>
                <a:gd name="T4" fmla="*/ 0 w 47"/>
                <a:gd name="T5" fmla="*/ 24 h 47"/>
                <a:gd name="T6" fmla="*/ 24 w 47"/>
                <a:gd name="T7" fmla="*/ 47 h 47"/>
                <a:gd name="T8" fmla="*/ 47 w 47"/>
                <a:gd name="T9" fmla="*/ 24 h 47"/>
                <a:gd name="T10" fmla="*/ 14 w 47"/>
                <a:gd name="T11" fmla="*/ 24 h 47"/>
                <a:gd name="T12" fmla="*/ 24 w 47"/>
                <a:gd name="T13" fmla="*/ 14 h 47"/>
                <a:gd name="T14" fmla="*/ 34 w 47"/>
                <a:gd name="T15" fmla="*/ 24 h 47"/>
                <a:gd name="T16" fmla="*/ 24 w 47"/>
                <a:gd name="T17" fmla="*/ 33 h 47"/>
                <a:gd name="T18" fmla="*/ 14 w 47"/>
                <a:gd name="T1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24"/>
                  </a:move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7" y="47"/>
                    <a:pt x="47" y="37"/>
                    <a:pt x="47" y="24"/>
                  </a:cubicBezTo>
                  <a:close/>
                  <a:moveTo>
                    <a:pt x="14" y="24"/>
                  </a:move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4" y="18"/>
                    <a:pt x="34" y="24"/>
                  </a:cubicBezTo>
                  <a:cubicBezTo>
                    <a:pt x="34" y="29"/>
                    <a:pt x="29" y="33"/>
                    <a:pt x="24" y="33"/>
                  </a:cubicBezTo>
                  <a:cubicBezTo>
                    <a:pt x="18" y="33"/>
                    <a:pt x="14" y="29"/>
                    <a:pt x="1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34" name="Freeform 438"/>
            <p:cNvSpPr>
              <a:spLocks noEditPoints="1"/>
            </p:cNvSpPr>
            <p:nvPr/>
          </p:nvSpPr>
          <p:spPr bwMode="auto">
            <a:xfrm>
              <a:off x="9085226" y="2939672"/>
              <a:ext cx="1011645" cy="388842"/>
            </a:xfrm>
            <a:custGeom>
              <a:avLst/>
              <a:gdLst>
                <a:gd name="T0" fmla="*/ 301 w 481"/>
                <a:gd name="T1" fmla="*/ 24 h 167"/>
                <a:gd name="T2" fmla="*/ 277 w 481"/>
                <a:gd name="T3" fmla="*/ 0 h 167"/>
                <a:gd name="T4" fmla="*/ 255 w 481"/>
                <a:gd name="T5" fmla="*/ 18 h 167"/>
                <a:gd name="T6" fmla="*/ 47 w 481"/>
                <a:gd name="T7" fmla="*/ 18 h 167"/>
                <a:gd name="T8" fmla="*/ 24 w 481"/>
                <a:gd name="T9" fmla="*/ 0 h 167"/>
                <a:gd name="T10" fmla="*/ 0 w 481"/>
                <a:gd name="T11" fmla="*/ 24 h 167"/>
                <a:gd name="T12" fmla="*/ 24 w 481"/>
                <a:gd name="T13" fmla="*/ 47 h 167"/>
                <a:gd name="T14" fmla="*/ 47 w 481"/>
                <a:gd name="T15" fmla="*/ 29 h 167"/>
                <a:gd name="T16" fmla="*/ 255 w 481"/>
                <a:gd name="T17" fmla="*/ 29 h 167"/>
                <a:gd name="T18" fmla="*/ 273 w 481"/>
                <a:gd name="T19" fmla="*/ 47 h 167"/>
                <a:gd name="T20" fmla="*/ 273 w 481"/>
                <a:gd name="T21" fmla="*/ 160 h 167"/>
                <a:gd name="T22" fmla="*/ 381 w 481"/>
                <a:gd name="T23" fmla="*/ 160 h 167"/>
                <a:gd name="T24" fmla="*/ 381 w 481"/>
                <a:gd name="T25" fmla="*/ 167 h 167"/>
                <a:gd name="T26" fmla="*/ 481 w 481"/>
                <a:gd name="T27" fmla="*/ 167 h 167"/>
                <a:gd name="T28" fmla="*/ 481 w 481"/>
                <a:gd name="T29" fmla="*/ 134 h 167"/>
                <a:gd name="T30" fmla="*/ 381 w 481"/>
                <a:gd name="T31" fmla="*/ 134 h 167"/>
                <a:gd name="T32" fmla="*/ 381 w 481"/>
                <a:gd name="T33" fmla="*/ 149 h 167"/>
                <a:gd name="T34" fmla="*/ 284 w 481"/>
                <a:gd name="T35" fmla="*/ 149 h 167"/>
                <a:gd name="T36" fmla="*/ 284 w 481"/>
                <a:gd name="T37" fmla="*/ 46 h 167"/>
                <a:gd name="T38" fmla="*/ 301 w 481"/>
                <a:gd name="T39" fmla="*/ 24 h 167"/>
                <a:gd name="T40" fmla="*/ 24 w 481"/>
                <a:gd name="T41" fmla="*/ 33 h 167"/>
                <a:gd name="T42" fmla="*/ 14 w 481"/>
                <a:gd name="T43" fmla="*/ 24 h 167"/>
                <a:gd name="T44" fmla="*/ 24 w 481"/>
                <a:gd name="T45" fmla="*/ 14 h 167"/>
                <a:gd name="T46" fmla="*/ 33 w 481"/>
                <a:gd name="T47" fmla="*/ 24 h 167"/>
                <a:gd name="T48" fmla="*/ 24 w 481"/>
                <a:gd name="T49" fmla="*/ 33 h 167"/>
                <a:gd name="T50" fmla="*/ 268 w 481"/>
                <a:gd name="T51" fmla="*/ 24 h 167"/>
                <a:gd name="T52" fmla="*/ 277 w 481"/>
                <a:gd name="T53" fmla="*/ 14 h 167"/>
                <a:gd name="T54" fmla="*/ 287 w 481"/>
                <a:gd name="T55" fmla="*/ 24 h 167"/>
                <a:gd name="T56" fmla="*/ 277 w 481"/>
                <a:gd name="T57" fmla="*/ 33 h 167"/>
                <a:gd name="T58" fmla="*/ 268 w 481"/>
                <a:gd name="T59" fmla="*/ 2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1" h="167">
                  <a:moveTo>
                    <a:pt x="301" y="24"/>
                  </a:moveTo>
                  <a:cubicBezTo>
                    <a:pt x="301" y="11"/>
                    <a:pt x="290" y="0"/>
                    <a:pt x="277" y="0"/>
                  </a:cubicBezTo>
                  <a:cubicBezTo>
                    <a:pt x="266" y="0"/>
                    <a:pt x="257" y="8"/>
                    <a:pt x="255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4" y="8"/>
                    <a:pt x="35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5" y="47"/>
                    <a:pt x="44" y="40"/>
                    <a:pt x="47" y="29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7" y="38"/>
                    <a:pt x="264" y="45"/>
                    <a:pt x="273" y="47"/>
                  </a:cubicBezTo>
                  <a:cubicBezTo>
                    <a:pt x="273" y="160"/>
                    <a:pt x="273" y="160"/>
                    <a:pt x="273" y="160"/>
                  </a:cubicBezTo>
                  <a:cubicBezTo>
                    <a:pt x="381" y="160"/>
                    <a:pt x="381" y="160"/>
                    <a:pt x="381" y="160"/>
                  </a:cubicBezTo>
                  <a:cubicBezTo>
                    <a:pt x="381" y="167"/>
                    <a:pt x="381" y="167"/>
                    <a:pt x="381" y="167"/>
                  </a:cubicBezTo>
                  <a:cubicBezTo>
                    <a:pt x="481" y="167"/>
                    <a:pt x="481" y="167"/>
                    <a:pt x="481" y="167"/>
                  </a:cubicBezTo>
                  <a:cubicBezTo>
                    <a:pt x="481" y="134"/>
                    <a:pt x="481" y="134"/>
                    <a:pt x="481" y="134"/>
                  </a:cubicBezTo>
                  <a:cubicBezTo>
                    <a:pt x="381" y="134"/>
                    <a:pt x="381" y="134"/>
                    <a:pt x="381" y="134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56" y="149"/>
                    <a:pt x="292" y="149"/>
                    <a:pt x="284" y="149"/>
                  </a:cubicBezTo>
                  <a:cubicBezTo>
                    <a:pt x="284" y="140"/>
                    <a:pt x="284" y="65"/>
                    <a:pt x="284" y="46"/>
                  </a:cubicBezTo>
                  <a:cubicBezTo>
                    <a:pt x="294" y="43"/>
                    <a:pt x="301" y="34"/>
                    <a:pt x="301" y="24"/>
                  </a:cubicBezTo>
                  <a:close/>
                  <a:moveTo>
                    <a:pt x="24" y="33"/>
                  </a:moveTo>
                  <a:cubicBezTo>
                    <a:pt x="18" y="33"/>
                    <a:pt x="14" y="29"/>
                    <a:pt x="14" y="24"/>
                  </a:cubicBez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3"/>
                    <a:pt x="24" y="33"/>
                  </a:cubicBezTo>
                  <a:close/>
                  <a:moveTo>
                    <a:pt x="268" y="24"/>
                  </a:moveTo>
                  <a:cubicBezTo>
                    <a:pt x="268" y="18"/>
                    <a:pt x="272" y="14"/>
                    <a:pt x="277" y="14"/>
                  </a:cubicBezTo>
                  <a:cubicBezTo>
                    <a:pt x="283" y="14"/>
                    <a:pt x="287" y="18"/>
                    <a:pt x="287" y="24"/>
                  </a:cubicBezTo>
                  <a:cubicBezTo>
                    <a:pt x="287" y="29"/>
                    <a:pt x="283" y="33"/>
                    <a:pt x="277" y="33"/>
                  </a:cubicBezTo>
                  <a:cubicBezTo>
                    <a:pt x="272" y="33"/>
                    <a:pt x="268" y="29"/>
                    <a:pt x="268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35" name="Freeform 439"/>
            <p:cNvSpPr>
              <a:spLocks noEditPoints="1"/>
            </p:cNvSpPr>
            <p:nvPr/>
          </p:nvSpPr>
          <p:spPr bwMode="auto">
            <a:xfrm>
              <a:off x="7629596" y="3263542"/>
              <a:ext cx="1890716" cy="267759"/>
            </a:xfrm>
            <a:custGeom>
              <a:avLst/>
              <a:gdLst>
                <a:gd name="T0" fmla="*/ 875 w 899"/>
                <a:gd name="T1" fmla="*/ 83 h 115"/>
                <a:gd name="T2" fmla="*/ 899 w 899"/>
                <a:gd name="T3" fmla="*/ 59 h 115"/>
                <a:gd name="T4" fmla="*/ 875 w 899"/>
                <a:gd name="T5" fmla="*/ 36 h 115"/>
                <a:gd name="T6" fmla="*/ 852 w 899"/>
                <a:gd name="T7" fmla="*/ 57 h 115"/>
                <a:gd name="T8" fmla="*/ 220 w 899"/>
                <a:gd name="T9" fmla="*/ 57 h 115"/>
                <a:gd name="T10" fmla="*/ 220 w 899"/>
                <a:gd name="T11" fmla="*/ 46 h 115"/>
                <a:gd name="T12" fmla="*/ 237 w 899"/>
                <a:gd name="T13" fmla="*/ 23 h 115"/>
                <a:gd name="T14" fmla="*/ 214 w 899"/>
                <a:gd name="T15" fmla="*/ 0 h 115"/>
                <a:gd name="T16" fmla="*/ 191 w 899"/>
                <a:gd name="T17" fmla="*/ 19 h 115"/>
                <a:gd name="T18" fmla="*/ 47 w 899"/>
                <a:gd name="T19" fmla="*/ 19 h 115"/>
                <a:gd name="T20" fmla="*/ 24 w 899"/>
                <a:gd name="T21" fmla="*/ 0 h 115"/>
                <a:gd name="T22" fmla="*/ 0 w 899"/>
                <a:gd name="T23" fmla="*/ 23 h 115"/>
                <a:gd name="T24" fmla="*/ 24 w 899"/>
                <a:gd name="T25" fmla="*/ 47 h 115"/>
                <a:gd name="T26" fmla="*/ 46 w 899"/>
                <a:gd name="T27" fmla="*/ 30 h 115"/>
                <a:gd name="T28" fmla="*/ 191 w 899"/>
                <a:gd name="T29" fmla="*/ 30 h 115"/>
                <a:gd name="T30" fmla="*/ 209 w 899"/>
                <a:gd name="T31" fmla="*/ 47 h 115"/>
                <a:gd name="T32" fmla="*/ 209 w 899"/>
                <a:gd name="T33" fmla="*/ 68 h 115"/>
                <a:gd name="T34" fmla="*/ 527 w 899"/>
                <a:gd name="T35" fmla="*/ 68 h 115"/>
                <a:gd name="T36" fmla="*/ 505 w 899"/>
                <a:gd name="T37" fmla="*/ 91 h 115"/>
                <a:gd name="T38" fmla="*/ 528 w 899"/>
                <a:gd name="T39" fmla="*/ 115 h 115"/>
                <a:gd name="T40" fmla="*/ 552 w 899"/>
                <a:gd name="T41" fmla="*/ 91 h 115"/>
                <a:gd name="T42" fmla="*/ 530 w 899"/>
                <a:gd name="T43" fmla="*/ 68 h 115"/>
                <a:gd name="T44" fmla="*/ 853 w 899"/>
                <a:gd name="T45" fmla="*/ 68 h 115"/>
                <a:gd name="T46" fmla="*/ 875 w 899"/>
                <a:gd name="T47" fmla="*/ 83 h 115"/>
                <a:gd name="T48" fmla="*/ 875 w 899"/>
                <a:gd name="T49" fmla="*/ 50 h 115"/>
                <a:gd name="T50" fmla="*/ 885 w 899"/>
                <a:gd name="T51" fmla="*/ 59 h 115"/>
                <a:gd name="T52" fmla="*/ 875 w 899"/>
                <a:gd name="T53" fmla="*/ 69 h 115"/>
                <a:gd name="T54" fmla="*/ 865 w 899"/>
                <a:gd name="T55" fmla="*/ 59 h 115"/>
                <a:gd name="T56" fmla="*/ 875 w 899"/>
                <a:gd name="T57" fmla="*/ 50 h 115"/>
                <a:gd name="T58" fmla="*/ 24 w 899"/>
                <a:gd name="T59" fmla="*/ 33 h 115"/>
                <a:gd name="T60" fmla="*/ 14 w 899"/>
                <a:gd name="T61" fmla="*/ 23 h 115"/>
                <a:gd name="T62" fmla="*/ 24 w 899"/>
                <a:gd name="T63" fmla="*/ 14 h 115"/>
                <a:gd name="T64" fmla="*/ 34 w 899"/>
                <a:gd name="T65" fmla="*/ 23 h 115"/>
                <a:gd name="T66" fmla="*/ 24 w 899"/>
                <a:gd name="T67" fmla="*/ 33 h 115"/>
                <a:gd name="T68" fmla="*/ 204 w 899"/>
                <a:gd name="T69" fmla="*/ 23 h 115"/>
                <a:gd name="T70" fmla="*/ 214 w 899"/>
                <a:gd name="T71" fmla="*/ 14 h 115"/>
                <a:gd name="T72" fmla="*/ 223 w 899"/>
                <a:gd name="T73" fmla="*/ 23 h 115"/>
                <a:gd name="T74" fmla="*/ 214 w 899"/>
                <a:gd name="T75" fmla="*/ 33 h 115"/>
                <a:gd name="T76" fmla="*/ 204 w 899"/>
                <a:gd name="T77" fmla="*/ 23 h 115"/>
                <a:gd name="T78" fmla="*/ 538 w 899"/>
                <a:gd name="T79" fmla="*/ 91 h 115"/>
                <a:gd name="T80" fmla="*/ 528 w 899"/>
                <a:gd name="T81" fmla="*/ 101 h 115"/>
                <a:gd name="T82" fmla="*/ 519 w 899"/>
                <a:gd name="T83" fmla="*/ 91 h 115"/>
                <a:gd name="T84" fmla="*/ 528 w 899"/>
                <a:gd name="T85" fmla="*/ 82 h 115"/>
                <a:gd name="T86" fmla="*/ 538 w 899"/>
                <a:gd name="T87" fmla="*/ 9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9" h="115">
                  <a:moveTo>
                    <a:pt x="875" y="83"/>
                  </a:moveTo>
                  <a:cubicBezTo>
                    <a:pt x="888" y="83"/>
                    <a:pt x="899" y="72"/>
                    <a:pt x="899" y="59"/>
                  </a:cubicBezTo>
                  <a:cubicBezTo>
                    <a:pt x="899" y="46"/>
                    <a:pt x="888" y="36"/>
                    <a:pt x="875" y="36"/>
                  </a:cubicBezTo>
                  <a:cubicBezTo>
                    <a:pt x="863" y="36"/>
                    <a:pt x="853" y="45"/>
                    <a:pt x="852" y="57"/>
                  </a:cubicBezTo>
                  <a:cubicBezTo>
                    <a:pt x="787" y="57"/>
                    <a:pt x="230" y="57"/>
                    <a:pt x="220" y="57"/>
                  </a:cubicBezTo>
                  <a:cubicBezTo>
                    <a:pt x="220" y="54"/>
                    <a:pt x="220" y="49"/>
                    <a:pt x="220" y="46"/>
                  </a:cubicBezTo>
                  <a:cubicBezTo>
                    <a:pt x="230" y="43"/>
                    <a:pt x="237" y="34"/>
                    <a:pt x="237" y="23"/>
                  </a:cubicBezTo>
                  <a:cubicBezTo>
                    <a:pt x="237" y="10"/>
                    <a:pt x="227" y="0"/>
                    <a:pt x="214" y="0"/>
                  </a:cubicBezTo>
                  <a:cubicBezTo>
                    <a:pt x="202" y="0"/>
                    <a:pt x="193" y="8"/>
                    <a:pt x="191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5" y="8"/>
                    <a:pt x="35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4" y="47"/>
                    <a:pt x="43" y="40"/>
                    <a:pt x="46" y="30"/>
                  </a:cubicBezTo>
                  <a:cubicBezTo>
                    <a:pt x="191" y="30"/>
                    <a:pt x="191" y="30"/>
                    <a:pt x="191" y="30"/>
                  </a:cubicBezTo>
                  <a:cubicBezTo>
                    <a:pt x="194" y="38"/>
                    <a:pt x="201" y="45"/>
                    <a:pt x="209" y="47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527" y="68"/>
                    <a:pt x="527" y="68"/>
                    <a:pt x="527" y="68"/>
                  </a:cubicBezTo>
                  <a:cubicBezTo>
                    <a:pt x="515" y="69"/>
                    <a:pt x="505" y="79"/>
                    <a:pt x="505" y="91"/>
                  </a:cubicBezTo>
                  <a:cubicBezTo>
                    <a:pt x="505" y="104"/>
                    <a:pt x="515" y="115"/>
                    <a:pt x="528" y="115"/>
                  </a:cubicBezTo>
                  <a:cubicBezTo>
                    <a:pt x="541" y="115"/>
                    <a:pt x="552" y="104"/>
                    <a:pt x="552" y="91"/>
                  </a:cubicBezTo>
                  <a:cubicBezTo>
                    <a:pt x="552" y="79"/>
                    <a:pt x="542" y="69"/>
                    <a:pt x="530" y="68"/>
                  </a:cubicBezTo>
                  <a:cubicBezTo>
                    <a:pt x="853" y="68"/>
                    <a:pt x="853" y="68"/>
                    <a:pt x="853" y="68"/>
                  </a:cubicBezTo>
                  <a:cubicBezTo>
                    <a:pt x="857" y="77"/>
                    <a:pt x="865" y="83"/>
                    <a:pt x="875" y="83"/>
                  </a:cubicBezTo>
                  <a:close/>
                  <a:moveTo>
                    <a:pt x="875" y="50"/>
                  </a:moveTo>
                  <a:cubicBezTo>
                    <a:pt x="880" y="50"/>
                    <a:pt x="885" y="54"/>
                    <a:pt x="885" y="59"/>
                  </a:cubicBezTo>
                  <a:cubicBezTo>
                    <a:pt x="885" y="65"/>
                    <a:pt x="880" y="69"/>
                    <a:pt x="875" y="69"/>
                  </a:cubicBezTo>
                  <a:cubicBezTo>
                    <a:pt x="870" y="69"/>
                    <a:pt x="865" y="65"/>
                    <a:pt x="865" y="59"/>
                  </a:cubicBezTo>
                  <a:cubicBezTo>
                    <a:pt x="865" y="54"/>
                    <a:pt x="870" y="50"/>
                    <a:pt x="875" y="50"/>
                  </a:cubicBezTo>
                  <a:close/>
                  <a:moveTo>
                    <a:pt x="24" y="33"/>
                  </a:move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4" y="18"/>
                    <a:pt x="34" y="23"/>
                  </a:cubicBezTo>
                  <a:cubicBezTo>
                    <a:pt x="34" y="29"/>
                    <a:pt x="29" y="33"/>
                    <a:pt x="24" y="33"/>
                  </a:cubicBezTo>
                  <a:close/>
                  <a:moveTo>
                    <a:pt x="204" y="23"/>
                  </a:moveTo>
                  <a:cubicBezTo>
                    <a:pt x="204" y="18"/>
                    <a:pt x="208" y="14"/>
                    <a:pt x="214" y="14"/>
                  </a:cubicBezTo>
                  <a:cubicBezTo>
                    <a:pt x="219" y="14"/>
                    <a:pt x="223" y="18"/>
                    <a:pt x="223" y="23"/>
                  </a:cubicBezTo>
                  <a:cubicBezTo>
                    <a:pt x="223" y="29"/>
                    <a:pt x="219" y="33"/>
                    <a:pt x="214" y="33"/>
                  </a:cubicBezTo>
                  <a:cubicBezTo>
                    <a:pt x="208" y="33"/>
                    <a:pt x="204" y="29"/>
                    <a:pt x="204" y="23"/>
                  </a:cubicBezTo>
                  <a:close/>
                  <a:moveTo>
                    <a:pt x="538" y="91"/>
                  </a:moveTo>
                  <a:cubicBezTo>
                    <a:pt x="538" y="97"/>
                    <a:pt x="534" y="101"/>
                    <a:pt x="528" y="101"/>
                  </a:cubicBezTo>
                  <a:cubicBezTo>
                    <a:pt x="523" y="101"/>
                    <a:pt x="519" y="97"/>
                    <a:pt x="519" y="91"/>
                  </a:cubicBezTo>
                  <a:cubicBezTo>
                    <a:pt x="519" y="86"/>
                    <a:pt x="523" y="82"/>
                    <a:pt x="528" y="82"/>
                  </a:cubicBezTo>
                  <a:cubicBezTo>
                    <a:pt x="534" y="82"/>
                    <a:pt x="538" y="86"/>
                    <a:pt x="538" y="9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36" name="Freeform 440"/>
            <p:cNvSpPr>
              <a:spLocks noEditPoints="1"/>
            </p:cNvSpPr>
            <p:nvPr/>
          </p:nvSpPr>
          <p:spPr bwMode="auto">
            <a:xfrm>
              <a:off x="10354007" y="3105053"/>
              <a:ext cx="98761" cy="109269"/>
            </a:xfrm>
            <a:custGeom>
              <a:avLst/>
              <a:gdLst>
                <a:gd name="T0" fmla="*/ 47 w 47"/>
                <a:gd name="T1" fmla="*/ 24 h 47"/>
                <a:gd name="T2" fmla="*/ 24 w 47"/>
                <a:gd name="T3" fmla="*/ 0 h 47"/>
                <a:gd name="T4" fmla="*/ 0 w 47"/>
                <a:gd name="T5" fmla="*/ 24 h 47"/>
                <a:gd name="T6" fmla="*/ 24 w 47"/>
                <a:gd name="T7" fmla="*/ 47 h 47"/>
                <a:gd name="T8" fmla="*/ 47 w 47"/>
                <a:gd name="T9" fmla="*/ 24 h 47"/>
                <a:gd name="T10" fmla="*/ 14 w 47"/>
                <a:gd name="T11" fmla="*/ 24 h 47"/>
                <a:gd name="T12" fmla="*/ 24 w 47"/>
                <a:gd name="T13" fmla="*/ 14 h 47"/>
                <a:gd name="T14" fmla="*/ 33 w 47"/>
                <a:gd name="T15" fmla="*/ 24 h 47"/>
                <a:gd name="T16" fmla="*/ 24 w 47"/>
                <a:gd name="T17" fmla="*/ 33 h 47"/>
                <a:gd name="T18" fmla="*/ 14 w 47"/>
                <a:gd name="T1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24"/>
                  </a:move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7" y="47"/>
                    <a:pt x="47" y="36"/>
                    <a:pt x="47" y="24"/>
                  </a:cubicBezTo>
                  <a:close/>
                  <a:moveTo>
                    <a:pt x="14" y="24"/>
                  </a:move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3"/>
                    <a:pt x="24" y="33"/>
                  </a:cubicBezTo>
                  <a:cubicBezTo>
                    <a:pt x="18" y="33"/>
                    <a:pt x="14" y="29"/>
                    <a:pt x="1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37" name="Freeform 441"/>
            <p:cNvSpPr>
              <a:spLocks noEditPoints="1"/>
            </p:cNvSpPr>
            <p:nvPr/>
          </p:nvSpPr>
          <p:spPr bwMode="auto">
            <a:xfrm>
              <a:off x="10818456" y="2949515"/>
              <a:ext cx="698453" cy="109269"/>
            </a:xfrm>
            <a:custGeom>
              <a:avLst/>
              <a:gdLst>
                <a:gd name="T0" fmla="*/ 23 w 332"/>
                <a:gd name="T1" fmla="*/ 47 h 47"/>
                <a:gd name="T2" fmla="*/ 46 w 332"/>
                <a:gd name="T3" fmla="*/ 29 h 47"/>
                <a:gd name="T4" fmla="*/ 286 w 332"/>
                <a:gd name="T5" fmla="*/ 29 h 47"/>
                <a:gd name="T6" fmla="*/ 309 w 332"/>
                <a:gd name="T7" fmla="*/ 47 h 47"/>
                <a:gd name="T8" fmla="*/ 332 w 332"/>
                <a:gd name="T9" fmla="*/ 23 h 47"/>
                <a:gd name="T10" fmla="*/ 309 w 332"/>
                <a:gd name="T11" fmla="*/ 0 h 47"/>
                <a:gd name="T12" fmla="*/ 286 w 332"/>
                <a:gd name="T13" fmla="*/ 18 h 47"/>
                <a:gd name="T14" fmla="*/ 46 w 332"/>
                <a:gd name="T15" fmla="*/ 18 h 47"/>
                <a:gd name="T16" fmla="*/ 23 w 332"/>
                <a:gd name="T17" fmla="*/ 0 h 47"/>
                <a:gd name="T18" fmla="*/ 0 w 332"/>
                <a:gd name="T19" fmla="*/ 23 h 47"/>
                <a:gd name="T20" fmla="*/ 23 w 332"/>
                <a:gd name="T21" fmla="*/ 47 h 47"/>
                <a:gd name="T22" fmla="*/ 309 w 332"/>
                <a:gd name="T23" fmla="*/ 14 h 47"/>
                <a:gd name="T24" fmla="*/ 319 w 332"/>
                <a:gd name="T25" fmla="*/ 23 h 47"/>
                <a:gd name="T26" fmla="*/ 309 w 332"/>
                <a:gd name="T27" fmla="*/ 33 h 47"/>
                <a:gd name="T28" fmla="*/ 299 w 332"/>
                <a:gd name="T29" fmla="*/ 23 h 47"/>
                <a:gd name="T30" fmla="*/ 309 w 332"/>
                <a:gd name="T31" fmla="*/ 14 h 47"/>
                <a:gd name="T32" fmla="*/ 23 w 332"/>
                <a:gd name="T33" fmla="*/ 14 h 47"/>
                <a:gd name="T34" fmla="*/ 33 w 332"/>
                <a:gd name="T35" fmla="*/ 23 h 47"/>
                <a:gd name="T36" fmla="*/ 23 w 332"/>
                <a:gd name="T37" fmla="*/ 33 h 47"/>
                <a:gd name="T38" fmla="*/ 14 w 332"/>
                <a:gd name="T39" fmla="*/ 23 h 47"/>
                <a:gd name="T40" fmla="*/ 23 w 332"/>
                <a:gd name="T4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47">
                  <a:moveTo>
                    <a:pt x="23" y="47"/>
                  </a:moveTo>
                  <a:cubicBezTo>
                    <a:pt x="34" y="47"/>
                    <a:pt x="44" y="39"/>
                    <a:pt x="46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39"/>
                    <a:pt x="298" y="47"/>
                    <a:pt x="309" y="47"/>
                  </a:cubicBezTo>
                  <a:cubicBezTo>
                    <a:pt x="322" y="47"/>
                    <a:pt x="332" y="36"/>
                    <a:pt x="332" y="23"/>
                  </a:cubicBezTo>
                  <a:cubicBezTo>
                    <a:pt x="332" y="10"/>
                    <a:pt x="322" y="0"/>
                    <a:pt x="309" y="0"/>
                  </a:cubicBezTo>
                  <a:cubicBezTo>
                    <a:pt x="298" y="0"/>
                    <a:pt x="288" y="7"/>
                    <a:pt x="286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4" y="7"/>
                    <a:pt x="34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lose/>
                  <a:moveTo>
                    <a:pt x="309" y="14"/>
                  </a:moveTo>
                  <a:cubicBezTo>
                    <a:pt x="314" y="14"/>
                    <a:pt x="319" y="18"/>
                    <a:pt x="319" y="23"/>
                  </a:cubicBezTo>
                  <a:cubicBezTo>
                    <a:pt x="319" y="29"/>
                    <a:pt x="314" y="33"/>
                    <a:pt x="309" y="33"/>
                  </a:cubicBezTo>
                  <a:cubicBezTo>
                    <a:pt x="303" y="33"/>
                    <a:pt x="299" y="29"/>
                    <a:pt x="299" y="23"/>
                  </a:cubicBezTo>
                  <a:cubicBezTo>
                    <a:pt x="299" y="18"/>
                    <a:pt x="303" y="14"/>
                    <a:pt x="309" y="14"/>
                  </a:cubicBezTo>
                  <a:close/>
                  <a:moveTo>
                    <a:pt x="23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3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38" name="Freeform 442"/>
            <p:cNvSpPr>
              <a:spLocks noEditPoints="1"/>
            </p:cNvSpPr>
            <p:nvPr/>
          </p:nvSpPr>
          <p:spPr bwMode="auto">
            <a:xfrm>
              <a:off x="11561397" y="2782166"/>
              <a:ext cx="98761" cy="109269"/>
            </a:xfrm>
            <a:custGeom>
              <a:avLst/>
              <a:gdLst>
                <a:gd name="T0" fmla="*/ 24 w 47"/>
                <a:gd name="T1" fmla="*/ 47 h 47"/>
                <a:gd name="T2" fmla="*/ 47 w 47"/>
                <a:gd name="T3" fmla="*/ 24 h 47"/>
                <a:gd name="T4" fmla="*/ 24 w 47"/>
                <a:gd name="T5" fmla="*/ 0 h 47"/>
                <a:gd name="T6" fmla="*/ 0 w 47"/>
                <a:gd name="T7" fmla="*/ 24 h 47"/>
                <a:gd name="T8" fmla="*/ 24 w 47"/>
                <a:gd name="T9" fmla="*/ 47 h 47"/>
                <a:gd name="T10" fmla="*/ 24 w 47"/>
                <a:gd name="T11" fmla="*/ 14 h 47"/>
                <a:gd name="T12" fmla="*/ 33 w 47"/>
                <a:gd name="T13" fmla="*/ 24 h 47"/>
                <a:gd name="T14" fmla="*/ 24 w 47"/>
                <a:gd name="T15" fmla="*/ 34 h 47"/>
                <a:gd name="T16" fmla="*/ 14 w 47"/>
                <a:gd name="T17" fmla="*/ 24 h 47"/>
                <a:gd name="T18" fmla="*/ 24 w 47"/>
                <a:gd name="T19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4" y="47"/>
                  </a:moveTo>
                  <a:cubicBezTo>
                    <a:pt x="37" y="47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lose/>
                  <a:moveTo>
                    <a:pt x="24" y="14"/>
                  </a:move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4"/>
                    <a:pt x="24" y="34"/>
                  </a:cubicBezTo>
                  <a:cubicBezTo>
                    <a:pt x="18" y="34"/>
                    <a:pt x="14" y="29"/>
                    <a:pt x="14" y="24"/>
                  </a:cubicBezTo>
                  <a:cubicBezTo>
                    <a:pt x="14" y="18"/>
                    <a:pt x="18" y="14"/>
                    <a:pt x="2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39" name="Freeform 443"/>
            <p:cNvSpPr>
              <a:spLocks noEditPoints="1"/>
            </p:cNvSpPr>
            <p:nvPr/>
          </p:nvSpPr>
          <p:spPr bwMode="auto">
            <a:xfrm>
              <a:off x="11822093" y="2782166"/>
              <a:ext cx="98761" cy="109269"/>
            </a:xfrm>
            <a:custGeom>
              <a:avLst/>
              <a:gdLst>
                <a:gd name="T0" fmla="*/ 23 w 47"/>
                <a:gd name="T1" fmla="*/ 47 h 47"/>
                <a:gd name="T2" fmla="*/ 47 w 47"/>
                <a:gd name="T3" fmla="*/ 24 h 47"/>
                <a:gd name="T4" fmla="*/ 23 w 47"/>
                <a:gd name="T5" fmla="*/ 0 h 47"/>
                <a:gd name="T6" fmla="*/ 0 w 47"/>
                <a:gd name="T7" fmla="*/ 24 h 47"/>
                <a:gd name="T8" fmla="*/ 23 w 47"/>
                <a:gd name="T9" fmla="*/ 47 h 47"/>
                <a:gd name="T10" fmla="*/ 23 w 47"/>
                <a:gd name="T11" fmla="*/ 14 h 47"/>
                <a:gd name="T12" fmla="*/ 33 w 47"/>
                <a:gd name="T13" fmla="*/ 24 h 47"/>
                <a:gd name="T14" fmla="*/ 23 w 47"/>
                <a:gd name="T15" fmla="*/ 34 h 47"/>
                <a:gd name="T16" fmla="*/ 13 w 47"/>
                <a:gd name="T17" fmla="*/ 24 h 47"/>
                <a:gd name="T18" fmla="*/ 23 w 47"/>
                <a:gd name="T19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47"/>
                  </a:move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lose/>
                  <a:moveTo>
                    <a:pt x="23" y="14"/>
                  </a:move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4"/>
                    <a:pt x="23" y="34"/>
                  </a:cubicBezTo>
                  <a:cubicBezTo>
                    <a:pt x="18" y="34"/>
                    <a:pt x="13" y="29"/>
                    <a:pt x="13" y="24"/>
                  </a:cubicBezTo>
                  <a:cubicBezTo>
                    <a:pt x="13" y="18"/>
                    <a:pt x="18" y="14"/>
                    <a:pt x="23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40" name="Freeform 444"/>
            <p:cNvSpPr>
              <a:spLocks noEditPoints="1"/>
            </p:cNvSpPr>
            <p:nvPr/>
          </p:nvSpPr>
          <p:spPr bwMode="auto">
            <a:xfrm>
              <a:off x="11294472" y="4390690"/>
              <a:ext cx="98761" cy="109269"/>
            </a:xfrm>
            <a:custGeom>
              <a:avLst/>
              <a:gdLst>
                <a:gd name="T0" fmla="*/ 47 w 47"/>
                <a:gd name="T1" fmla="*/ 23 h 47"/>
                <a:gd name="T2" fmla="*/ 23 w 47"/>
                <a:gd name="T3" fmla="*/ 0 h 47"/>
                <a:gd name="T4" fmla="*/ 0 w 47"/>
                <a:gd name="T5" fmla="*/ 23 h 47"/>
                <a:gd name="T6" fmla="*/ 23 w 47"/>
                <a:gd name="T7" fmla="*/ 47 h 47"/>
                <a:gd name="T8" fmla="*/ 47 w 47"/>
                <a:gd name="T9" fmla="*/ 23 h 47"/>
                <a:gd name="T10" fmla="*/ 23 w 47"/>
                <a:gd name="T11" fmla="*/ 33 h 47"/>
                <a:gd name="T12" fmla="*/ 14 w 47"/>
                <a:gd name="T13" fmla="*/ 23 h 47"/>
                <a:gd name="T14" fmla="*/ 23 w 47"/>
                <a:gd name="T15" fmla="*/ 14 h 47"/>
                <a:gd name="T16" fmla="*/ 33 w 47"/>
                <a:gd name="T17" fmla="*/ 23 h 47"/>
                <a:gd name="T18" fmla="*/ 23 w 47"/>
                <a:gd name="T19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close/>
                  <a:moveTo>
                    <a:pt x="23" y="33"/>
                  </a:move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3" y="14"/>
                  </a:cubicBez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41" name="Freeform 445"/>
            <p:cNvSpPr>
              <a:spLocks noEditPoints="1"/>
            </p:cNvSpPr>
            <p:nvPr/>
          </p:nvSpPr>
          <p:spPr bwMode="auto">
            <a:xfrm>
              <a:off x="11689520" y="4406442"/>
              <a:ext cx="98761" cy="110254"/>
            </a:xfrm>
            <a:custGeom>
              <a:avLst/>
              <a:gdLst>
                <a:gd name="T0" fmla="*/ 24 w 47"/>
                <a:gd name="T1" fmla="*/ 0 h 47"/>
                <a:gd name="T2" fmla="*/ 0 w 47"/>
                <a:gd name="T3" fmla="*/ 23 h 47"/>
                <a:gd name="T4" fmla="*/ 24 w 47"/>
                <a:gd name="T5" fmla="*/ 47 h 47"/>
                <a:gd name="T6" fmla="*/ 47 w 47"/>
                <a:gd name="T7" fmla="*/ 23 h 47"/>
                <a:gd name="T8" fmla="*/ 24 w 47"/>
                <a:gd name="T9" fmla="*/ 0 h 47"/>
                <a:gd name="T10" fmla="*/ 24 w 47"/>
                <a:gd name="T11" fmla="*/ 33 h 47"/>
                <a:gd name="T12" fmla="*/ 14 w 47"/>
                <a:gd name="T13" fmla="*/ 23 h 47"/>
                <a:gd name="T14" fmla="*/ 24 w 47"/>
                <a:gd name="T15" fmla="*/ 14 h 47"/>
                <a:gd name="T16" fmla="*/ 33 w 47"/>
                <a:gd name="T17" fmla="*/ 23 h 47"/>
                <a:gd name="T18" fmla="*/ 24 w 47"/>
                <a:gd name="T19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4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7" y="47"/>
                    <a:pt x="47" y="36"/>
                    <a:pt x="47" y="23"/>
                  </a:cubicBezTo>
                  <a:cubicBezTo>
                    <a:pt x="47" y="10"/>
                    <a:pt x="37" y="0"/>
                    <a:pt x="24" y="0"/>
                  </a:cubicBezTo>
                  <a:close/>
                  <a:moveTo>
                    <a:pt x="24" y="33"/>
                  </a:move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4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42" name="Freeform 446"/>
            <p:cNvSpPr>
              <a:spLocks noEditPoints="1"/>
            </p:cNvSpPr>
            <p:nvPr/>
          </p:nvSpPr>
          <p:spPr bwMode="auto">
            <a:xfrm>
              <a:off x="11555168" y="4883879"/>
              <a:ext cx="100542" cy="109269"/>
            </a:xfrm>
            <a:custGeom>
              <a:avLst/>
              <a:gdLst>
                <a:gd name="T0" fmla="*/ 0 w 48"/>
                <a:gd name="T1" fmla="*/ 23 h 47"/>
                <a:gd name="T2" fmla="*/ 24 w 48"/>
                <a:gd name="T3" fmla="*/ 47 h 47"/>
                <a:gd name="T4" fmla="*/ 48 w 48"/>
                <a:gd name="T5" fmla="*/ 23 h 47"/>
                <a:gd name="T6" fmla="*/ 24 w 48"/>
                <a:gd name="T7" fmla="*/ 0 h 47"/>
                <a:gd name="T8" fmla="*/ 0 w 48"/>
                <a:gd name="T9" fmla="*/ 23 h 47"/>
                <a:gd name="T10" fmla="*/ 24 w 48"/>
                <a:gd name="T11" fmla="*/ 14 h 47"/>
                <a:gd name="T12" fmla="*/ 34 w 48"/>
                <a:gd name="T13" fmla="*/ 23 h 47"/>
                <a:gd name="T14" fmla="*/ 24 w 48"/>
                <a:gd name="T15" fmla="*/ 33 h 47"/>
                <a:gd name="T16" fmla="*/ 14 w 48"/>
                <a:gd name="T17" fmla="*/ 23 h 47"/>
                <a:gd name="T18" fmla="*/ 24 w 48"/>
                <a:gd name="T19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0" y="23"/>
                  </a:moveTo>
                  <a:cubicBezTo>
                    <a:pt x="0" y="36"/>
                    <a:pt x="11" y="47"/>
                    <a:pt x="24" y="47"/>
                  </a:cubicBezTo>
                  <a:cubicBezTo>
                    <a:pt x="37" y="47"/>
                    <a:pt x="48" y="36"/>
                    <a:pt x="48" y="23"/>
                  </a:cubicBezTo>
                  <a:cubicBezTo>
                    <a:pt x="48" y="10"/>
                    <a:pt x="37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lose/>
                  <a:moveTo>
                    <a:pt x="24" y="14"/>
                  </a:moveTo>
                  <a:cubicBezTo>
                    <a:pt x="29" y="14"/>
                    <a:pt x="34" y="18"/>
                    <a:pt x="34" y="23"/>
                  </a:cubicBezTo>
                  <a:cubicBezTo>
                    <a:pt x="34" y="29"/>
                    <a:pt x="29" y="33"/>
                    <a:pt x="24" y="33"/>
                  </a:cubicBezTo>
                  <a:cubicBezTo>
                    <a:pt x="19" y="33"/>
                    <a:pt x="14" y="29"/>
                    <a:pt x="14" y="23"/>
                  </a:cubicBezTo>
                  <a:cubicBezTo>
                    <a:pt x="14" y="18"/>
                    <a:pt x="19" y="14"/>
                    <a:pt x="2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43" name="Freeform 447"/>
            <p:cNvSpPr>
              <a:spLocks noEditPoints="1"/>
            </p:cNvSpPr>
            <p:nvPr/>
          </p:nvSpPr>
          <p:spPr bwMode="auto">
            <a:xfrm>
              <a:off x="8958880" y="5037447"/>
              <a:ext cx="2964643" cy="342574"/>
            </a:xfrm>
            <a:custGeom>
              <a:avLst/>
              <a:gdLst>
                <a:gd name="T0" fmla="*/ 1386 w 1409"/>
                <a:gd name="T1" fmla="*/ 100 h 147"/>
                <a:gd name="T2" fmla="*/ 1363 w 1409"/>
                <a:gd name="T3" fmla="*/ 118 h 147"/>
                <a:gd name="T4" fmla="*/ 124 w 1409"/>
                <a:gd name="T5" fmla="*/ 118 h 147"/>
                <a:gd name="T6" fmla="*/ 43 w 1409"/>
                <a:gd name="T7" fmla="*/ 37 h 147"/>
                <a:gd name="T8" fmla="*/ 48 w 1409"/>
                <a:gd name="T9" fmla="*/ 24 h 147"/>
                <a:gd name="T10" fmla="*/ 24 w 1409"/>
                <a:gd name="T11" fmla="*/ 0 h 147"/>
                <a:gd name="T12" fmla="*/ 0 w 1409"/>
                <a:gd name="T13" fmla="*/ 24 h 147"/>
                <a:gd name="T14" fmla="*/ 24 w 1409"/>
                <a:gd name="T15" fmla="*/ 48 h 147"/>
                <a:gd name="T16" fmla="*/ 35 w 1409"/>
                <a:gd name="T17" fmla="*/ 45 h 147"/>
                <a:gd name="T18" fmla="*/ 119 w 1409"/>
                <a:gd name="T19" fmla="*/ 129 h 147"/>
                <a:gd name="T20" fmla="*/ 1363 w 1409"/>
                <a:gd name="T21" fmla="*/ 129 h 147"/>
                <a:gd name="T22" fmla="*/ 1386 w 1409"/>
                <a:gd name="T23" fmla="*/ 147 h 147"/>
                <a:gd name="T24" fmla="*/ 1409 w 1409"/>
                <a:gd name="T25" fmla="*/ 123 h 147"/>
                <a:gd name="T26" fmla="*/ 1386 w 1409"/>
                <a:gd name="T27" fmla="*/ 100 h 147"/>
                <a:gd name="T28" fmla="*/ 24 w 1409"/>
                <a:gd name="T29" fmla="*/ 34 h 147"/>
                <a:gd name="T30" fmla="*/ 14 w 1409"/>
                <a:gd name="T31" fmla="*/ 24 h 147"/>
                <a:gd name="T32" fmla="*/ 24 w 1409"/>
                <a:gd name="T33" fmla="*/ 14 h 147"/>
                <a:gd name="T34" fmla="*/ 34 w 1409"/>
                <a:gd name="T35" fmla="*/ 24 h 147"/>
                <a:gd name="T36" fmla="*/ 24 w 1409"/>
                <a:gd name="T37" fmla="*/ 34 h 147"/>
                <a:gd name="T38" fmla="*/ 1386 w 1409"/>
                <a:gd name="T39" fmla="*/ 133 h 147"/>
                <a:gd name="T40" fmla="*/ 1376 w 1409"/>
                <a:gd name="T41" fmla="*/ 123 h 147"/>
                <a:gd name="T42" fmla="*/ 1386 w 1409"/>
                <a:gd name="T43" fmla="*/ 114 h 147"/>
                <a:gd name="T44" fmla="*/ 1395 w 1409"/>
                <a:gd name="T45" fmla="*/ 123 h 147"/>
                <a:gd name="T46" fmla="*/ 1386 w 1409"/>
                <a:gd name="T47" fmla="*/ 1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9" h="147">
                  <a:moveTo>
                    <a:pt x="1386" y="100"/>
                  </a:moveTo>
                  <a:cubicBezTo>
                    <a:pt x="1375" y="100"/>
                    <a:pt x="1365" y="107"/>
                    <a:pt x="1363" y="118"/>
                  </a:cubicBezTo>
                  <a:cubicBezTo>
                    <a:pt x="1288" y="118"/>
                    <a:pt x="128" y="118"/>
                    <a:pt x="124" y="118"/>
                  </a:cubicBezTo>
                  <a:cubicBezTo>
                    <a:pt x="121" y="115"/>
                    <a:pt x="60" y="54"/>
                    <a:pt x="43" y="37"/>
                  </a:cubicBezTo>
                  <a:cubicBezTo>
                    <a:pt x="46" y="34"/>
                    <a:pt x="48" y="29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28" y="48"/>
                    <a:pt x="32" y="46"/>
                    <a:pt x="35" y="45"/>
                  </a:cubicBezTo>
                  <a:cubicBezTo>
                    <a:pt x="119" y="129"/>
                    <a:pt x="119" y="129"/>
                    <a:pt x="119" y="129"/>
                  </a:cubicBezTo>
                  <a:cubicBezTo>
                    <a:pt x="1363" y="129"/>
                    <a:pt x="1363" y="129"/>
                    <a:pt x="1363" y="129"/>
                  </a:cubicBezTo>
                  <a:cubicBezTo>
                    <a:pt x="1365" y="139"/>
                    <a:pt x="1374" y="147"/>
                    <a:pt x="1386" y="147"/>
                  </a:cubicBezTo>
                  <a:cubicBezTo>
                    <a:pt x="1399" y="147"/>
                    <a:pt x="1409" y="136"/>
                    <a:pt x="1409" y="123"/>
                  </a:cubicBezTo>
                  <a:cubicBezTo>
                    <a:pt x="1409" y="110"/>
                    <a:pt x="1399" y="100"/>
                    <a:pt x="1386" y="100"/>
                  </a:cubicBezTo>
                  <a:close/>
                  <a:moveTo>
                    <a:pt x="24" y="34"/>
                  </a:moveTo>
                  <a:cubicBezTo>
                    <a:pt x="19" y="34"/>
                    <a:pt x="14" y="29"/>
                    <a:pt x="14" y="24"/>
                  </a:cubicBezTo>
                  <a:cubicBezTo>
                    <a:pt x="14" y="19"/>
                    <a:pt x="19" y="14"/>
                    <a:pt x="24" y="14"/>
                  </a:cubicBezTo>
                  <a:cubicBezTo>
                    <a:pt x="29" y="14"/>
                    <a:pt x="34" y="19"/>
                    <a:pt x="34" y="24"/>
                  </a:cubicBezTo>
                  <a:cubicBezTo>
                    <a:pt x="34" y="29"/>
                    <a:pt x="29" y="34"/>
                    <a:pt x="24" y="34"/>
                  </a:cubicBezTo>
                  <a:close/>
                  <a:moveTo>
                    <a:pt x="1386" y="133"/>
                  </a:moveTo>
                  <a:cubicBezTo>
                    <a:pt x="1380" y="133"/>
                    <a:pt x="1376" y="129"/>
                    <a:pt x="1376" y="123"/>
                  </a:cubicBezTo>
                  <a:cubicBezTo>
                    <a:pt x="1376" y="118"/>
                    <a:pt x="1380" y="114"/>
                    <a:pt x="1386" y="114"/>
                  </a:cubicBezTo>
                  <a:cubicBezTo>
                    <a:pt x="1391" y="114"/>
                    <a:pt x="1395" y="118"/>
                    <a:pt x="1395" y="123"/>
                  </a:cubicBezTo>
                  <a:cubicBezTo>
                    <a:pt x="1395" y="129"/>
                    <a:pt x="1391" y="133"/>
                    <a:pt x="1386" y="1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44" name="Freeform 448"/>
            <p:cNvSpPr>
              <a:spLocks noEditPoints="1"/>
            </p:cNvSpPr>
            <p:nvPr/>
          </p:nvSpPr>
          <p:spPr bwMode="auto">
            <a:xfrm>
              <a:off x="11952885" y="5270752"/>
              <a:ext cx="98761" cy="109269"/>
            </a:xfrm>
            <a:custGeom>
              <a:avLst/>
              <a:gdLst>
                <a:gd name="T0" fmla="*/ 24 w 47"/>
                <a:gd name="T1" fmla="*/ 0 h 47"/>
                <a:gd name="T2" fmla="*/ 0 w 47"/>
                <a:gd name="T3" fmla="*/ 23 h 47"/>
                <a:gd name="T4" fmla="*/ 24 w 47"/>
                <a:gd name="T5" fmla="*/ 47 h 47"/>
                <a:gd name="T6" fmla="*/ 47 w 47"/>
                <a:gd name="T7" fmla="*/ 23 h 47"/>
                <a:gd name="T8" fmla="*/ 24 w 47"/>
                <a:gd name="T9" fmla="*/ 0 h 47"/>
                <a:gd name="T10" fmla="*/ 24 w 47"/>
                <a:gd name="T11" fmla="*/ 33 h 47"/>
                <a:gd name="T12" fmla="*/ 14 w 47"/>
                <a:gd name="T13" fmla="*/ 23 h 47"/>
                <a:gd name="T14" fmla="*/ 24 w 47"/>
                <a:gd name="T15" fmla="*/ 14 h 47"/>
                <a:gd name="T16" fmla="*/ 33 w 47"/>
                <a:gd name="T17" fmla="*/ 23 h 47"/>
                <a:gd name="T18" fmla="*/ 24 w 47"/>
                <a:gd name="T19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4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7" y="47"/>
                    <a:pt x="47" y="36"/>
                    <a:pt x="47" y="23"/>
                  </a:cubicBezTo>
                  <a:cubicBezTo>
                    <a:pt x="47" y="10"/>
                    <a:pt x="37" y="0"/>
                    <a:pt x="24" y="0"/>
                  </a:cubicBezTo>
                  <a:close/>
                  <a:moveTo>
                    <a:pt x="24" y="33"/>
                  </a:move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4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45" name="Freeform 449"/>
            <p:cNvSpPr>
              <a:spLocks noEditPoints="1"/>
            </p:cNvSpPr>
            <p:nvPr/>
          </p:nvSpPr>
          <p:spPr bwMode="auto">
            <a:xfrm>
              <a:off x="12082789" y="3757715"/>
              <a:ext cx="101432" cy="109269"/>
            </a:xfrm>
            <a:custGeom>
              <a:avLst/>
              <a:gdLst>
                <a:gd name="T0" fmla="*/ 48 w 48"/>
                <a:gd name="T1" fmla="*/ 24 h 47"/>
                <a:gd name="T2" fmla="*/ 24 w 48"/>
                <a:gd name="T3" fmla="*/ 0 h 47"/>
                <a:gd name="T4" fmla="*/ 0 w 48"/>
                <a:gd name="T5" fmla="*/ 24 h 47"/>
                <a:gd name="T6" fmla="*/ 24 w 48"/>
                <a:gd name="T7" fmla="*/ 47 h 47"/>
                <a:gd name="T8" fmla="*/ 48 w 48"/>
                <a:gd name="T9" fmla="*/ 24 h 47"/>
                <a:gd name="T10" fmla="*/ 14 w 48"/>
                <a:gd name="T11" fmla="*/ 24 h 47"/>
                <a:gd name="T12" fmla="*/ 24 w 48"/>
                <a:gd name="T13" fmla="*/ 14 h 47"/>
                <a:gd name="T14" fmla="*/ 34 w 48"/>
                <a:gd name="T15" fmla="*/ 24 h 47"/>
                <a:gd name="T16" fmla="*/ 24 w 48"/>
                <a:gd name="T17" fmla="*/ 33 h 47"/>
                <a:gd name="T18" fmla="*/ 14 w 48"/>
                <a:gd name="T1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7" y="47"/>
                    <a:pt x="48" y="37"/>
                    <a:pt x="48" y="24"/>
                  </a:cubicBezTo>
                  <a:close/>
                  <a:moveTo>
                    <a:pt x="14" y="24"/>
                  </a:moveTo>
                  <a:cubicBezTo>
                    <a:pt x="14" y="18"/>
                    <a:pt x="19" y="14"/>
                    <a:pt x="24" y="14"/>
                  </a:cubicBezTo>
                  <a:cubicBezTo>
                    <a:pt x="29" y="14"/>
                    <a:pt x="34" y="18"/>
                    <a:pt x="34" y="24"/>
                  </a:cubicBezTo>
                  <a:cubicBezTo>
                    <a:pt x="34" y="29"/>
                    <a:pt x="29" y="33"/>
                    <a:pt x="24" y="33"/>
                  </a:cubicBezTo>
                  <a:cubicBezTo>
                    <a:pt x="19" y="33"/>
                    <a:pt x="14" y="29"/>
                    <a:pt x="1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46" name="Freeform 456"/>
            <p:cNvSpPr>
              <a:spLocks/>
            </p:cNvSpPr>
            <p:nvPr/>
          </p:nvSpPr>
          <p:spPr bwMode="auto">
            <a:xfrm>
              <a:off x="9886889" y="2355917"/>
              <a:ext cx="1082824" cy="374075"/>
            </a:xfrm>
            <a:custGeom>
              <a:avLst/>
              <a:gdLst>
                <a:gd name="T0" fmla="*/ 0 w 515"/>
                <a:gd name="T1" fmla="*/ 119 h 161"/>
                <a:gd name="T2" fmla="*/ 0 w 515"/>
                <a:gd name="T3" fmla="*/ 152 h 161"/>
                <a:gd name="T4" fmla="*/ 100 w 515"/>
                <a:gd name="T5" fmla="*/ 152 h 161"/>
                <a:gd name="T6" fmla="*/ 100 w 515"/>
                <a:gd name="T7" fmla="*/ 142 h 161"/>
                <a:gd name="T8" fmla="*/ 190 w 515"/>
                <a:gd name="T9" fmla="*/ 142 h 161"/>
                <a:gd name="T10" fmla="*/ 322 w 515"/>
                <a:gd name="T11" fmla="*/ 11 h 161"/>
                <a:gd name="T12" fmla="*/ 467 w 515"/>
                <a:gd name="T13" fmla="*/ 11 h 161"/>
                <a:gd name="T14" fmla="*/ 494 w 515"/>
                <a:gd name="T15" fmla="*/ 34 h 161"/>
                <a:gd name="T16" fmla="*/ 494 w 515"/>
                <a:gd name="T17" fmla="*/ 49 h 161"/>
                <a:gd name="T18" fmla="*/ 483 w 515"/>
                <a:gd name="T19" fmla="*/ 49 h 161"/>
                <a:gd name="T20" fmla="*/ 483 w 515"/>
                <a:gd name="T21" fmla="*/ 161 h 161"/>
                <a:gd name="T22" fmla="*/ 515 w 515"/>
                <a:gd name="T23" fmla="*/ 161 h 161"/>
                <a:gd name="T24" fmla="*/ 515 w 515"/>
                <a:gd name="T25" fmla="*/ 49 h 161"/>
                <a:gd name="T26" fmla="*/ 505 w 515"/>
                <a:gd name="T27" fmla="*/ 49 h 161"/>
                <a:gd name="T28" fmla="*/ 505 w 515"/>
                <a:gd name="T29" fmla="*/ 29 h 161"/>
                <a:gd name="T30" fmla="*/ 471 w 515"/>
                <a:gd name="T31" fmla="*/ 0 h 161"/>
                <a:gd name="T32" fmla="*/ 317 w 515"/>
                <a:gd name="T33" fmla="*/ 0 h 161"/>
                <a:gd name="T34" fmla="*/ 185 w 515"/>
                <a:gd name="T35" fmla="*/ 131 h 161"/>
                <a:gd name="T36" fmla="*/ 100 w 515"/>
                <a:gd name="T37" fmla="*/ 131 h 161"/>
                <a:gd name="T38" fmla="*/ 100 w 515"/>
                <a:gd name="T39" fmla="*/ 119 h 161"/>
                <a:gd name="T40" fmla="*/ 0 w 515"/>
                <a:gd name="T41" fmla="*/ 11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161">
                  <a:moveTo>
                    <a:pt x="0" y="119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100" y="152"/>
                    <a:pt x="100" y="152"/>
                    <a:pt x="100" y="15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90" y="142"/>
                    <a:pt x="190" y="142"/>
                    <a:pt x="190" y="142"/>
                  </a:cubicBezTo>
                  <a:cubicBezTo>
                    <a:pt x="190" y="142"/>
                    <a:pt x="318" y="14"/>
                    <a:pt x="322" y="11"/>
                  </a:cubicBezTo>
                  <a:cubicBezTo>
                    <a:pt x="326" y="11"/>
                    <a:pt x="463" y="11"/>
                    <a:pt x="467" y="11"/>
                  </a:cubicBezTo>
                  <a:cubicBezTo>
                    <a:pt x="470" y="13"/>
                    <a:pt x="491" y="32"/>
                    <a:pt x="494" y="34"/>
                  </a:cubicBezTo>
                  <a:cubicBezTo>
                    <a:pt x="494" y="37"/>
                    <a:pt x="494" y="44"/>
                    <a:pt x="494" y="49"/>
                  </a:cubicBezTo>
                  <a:cubicBezTo>
                    <a:pt x="483" y="49"/>
                    <a:pt x="483" y="49"/>
                    <a:pt x="483" y="49"/>
                  </a:cubicBezTo>
                  <a:cubicBezTo>
                    <a:pt x="483" y="161"/>
                    <a:pt x="483" y="161"/>
                    <a:pt x="483" y="161"/>
                  </a:cubicBezTo>
                  <a:cubicBezTo>
                    <a:pt x="515" y="161"/>
                    <a:pt x="515" y="161"/>
                    <a:pt x="515" y="161"/>
                  </a:cubicBezTo>
                  <a:cubicBezTo>
                    <a:pt x="515" y="49"/>
                    <a:pt x="515" y="49"/>
                    <a:pt x="515" y="49"/>
                  </a:cubicBezTo>
                  <a:cubicBezTo>
                    <a:pt x="505" y="49"/>
                    <a:pt x="505" y="49"/>
                    <a:pt x="505" y="49"/>
                  </a:cubicBezTo>
                  <a:cubicBezTo>
                    <a:pt x="505" y="29"/>
                    <a:pt x="505" y="29"/>
                    <a:pt x="505" y="29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17" y="0"/>
                    <a:pt x="188" y="128"/>
                    <a:pt x="185" y="131"/>
                  </a:cubicBezTo>
                  <a:cubicBezTo>
                    <a:pt x="182" y="131"/>
                    <a:pt x="120" y="131"/>
                    <a:pt x="100" y="131"/>
                  </a:cubicBezTo>
                  <a:cubicBezTo>
                    <a:pt x="100" y="119"/>
                    <a:pt x="100" y="119"/>
                    <a:pt x="100" y="119"/>
                  </a:cubicBezTo>
                  <a:lnTo>
                    <a:pt x="0" y="119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47" name="Freeform 457"/>
            <p:cNvSpPr>
              <a:spLocks/>
            </p:cNvSpPr>
            <p:nvPr/>
          </p:nvSpPr>
          <p:spPr bwMode="auto">
            <a:xfrm>
              <a:off x="9886889" y="2799886"/>
              <a:ext cx="826577" cy="242165"/>
            </a:xfrm>
            <a:custGeom>
              <a:avLst/>
              <a:gdLst>
                <a:gd name="T0" fmla="*/ 393 w 393"/>
                <a:gd name="T1" fmla="*/ 0 h 104"/>
                <a:gd name="T2" fmla="*/ 293 w 393"/>
                <a:gd name="T3" fmla="*/ 0 h 104"/>
                <a:gd name="T4" fmla="*/ 293 w 393"/>
                <a:gd name="T5" fmla="*/ 11 h 104"/>
                <a:gd name="T6" fmla="*/ 246 w 393"/>
                <a:gd name="T7" fmla="*/ 11 h 104"/>
                <a:gd name="T8" fmla="*/ 178 w 393"/>
                <a:gd name="T9" fmla="*/ 84 h 104"/>
                <a:gd name="T10" fmla="*/ 100 w 393"/>
                <a:gd name="T11" fmla="*/ 84 h 104"/>
                <a:gd name="T12" fmla="*/ 100 w 393"/>
                <a:gd name="T13" fmla="*/ 71 h 104"/>
                <a:gd name="T14" fmla="*/ 0 w 393"/>
                <a:gd name="T15" fmla="*/ 71 h 104"/>
                <a:gd name="T16" fmla="*/ 0 w 393"/>
                <a:gd name="T17" fmla="*/ 104 h 104"/>
                <a:gd name="T18" fmla="*/ 100 w 393"/>
                <a:gd name="T19" fmla="*/ 104 h 104"/>
                <a:gd name="T20" fmla="*/ 100 w 393"/>
                <a:gd name="T21" fmla="*/ 95 h 104"/>
                <a:gd name="T22" fmla="*/ 183 w 393"/>
                <a:gd name="T23" fmla="*/ 95 h 104"/>
                <a:gd name="T24" fmla="*/ 251 w 393"/>
                <a:gd name="T25" fmla="*/ 22 h 104"/>
                <a:gd name="T26" fmla="*/ 293 w 393"/>
                <a:gd name="T27" fmla="*/ 22 h 104"/>
                <a:gd name="T28" fmla="*/ 293 w 393"/>
                <a:gd name="T29" fmla="*/ 33 h 104"/>
                <a:gd name="T30" fmla="*/ 393 w 393"/>
                <a:gd name="T31" fmla="*/ 33 h 104"/>
                <a:gd name="T32" fmla="*/ 393 w 393"/>
                <a:gd name="T3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3" h="104">
                  <a:moveTo>
                    <a:pt x="393" y="0"/>
                  </a:moveTo>
                  <a:cubicBezTo>
                    <a:pt x="293" y="0"/>
                    <a:pt x="293" y="0"/>
                    <a:pt x="293" y="0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46" y="11"/>
                    <a:pt x="246" y="11"/>
                    <a:pt x="246" y="11"/>
                  </a:cubicBezTo>
                  <a:cubicBezTo>
                    <a:pt x="246" y="11"/>
                    <a:pt x="181" y="81"/>
                    <a:pt x="178" y="84"/>
                  </a:cubicBezTo>
                  <a:cubicBezTo>
                    <a:pt x="174" y="84"/>
                    <a:pt x="117" y="84"/>
                    <a:pt x="100" y="84"/>
                  </a:cubicBezTo>
                  <a:cubicBezTo>
                    <a:pt x="100" y="71"/>
                    <a:pt x="100" y="71"/>
                    <a:pt x="10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3" y="95"/>
                    <a:pt x="248" y="26"/>
                    <a:pt x="251" y="22"/>
                  </a:cubicBezTo>
                  <a:cubicBezTo>
                    <a:pt x="254" y="22"/>
                    <a:pt x="281" y="22"/>
                    <a:pt x="293" y="22"/>
                  </a:cubicBezTo>
                  <a:cubicBezTo>
                    <a:pt x="293" y="33"/>
                    <a:pt x="293" y="33"/>
                    <a:pt x="293" y="33"/>
                  </a:cubicBezTo>
                  <a:cubicBezTo>
                    <a:pt x="393" y="33"/>
                    <a:pt x="393" y="33"/>
                    <a:pt x="393" y="33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48" name="Freeform 458"/>
            <p:cNvSpPr>
              <a:spLocks/>
            </p:cNvSpPr>
            <p:nvPr/>
          </p:nvSpPr>
          <p:spPr bwMode="auto">
            <a:xfrm>
              <a:off x="9886889" y="2965267"/>
              <a:ext cx="826577" cy="231337"/>
            </a:xfrm>
            <a:custGeom>
              <a:avLst/>
              <a:gdLst>
                <a:gd name="T0" fmla="*/ 393 w 393"/>
                <a:gd name="T1" fmla="*/ 0 h 99"/>
                <a:gd name="T2" fmla="*/ 293 w 393"/>
                <a:gd name="T3" fmla="*/ 0 h 99"/>
                <a:gd name="T4" fmla="*/ 293 w 393"/>
                <a:gd name="T5" fmla="*/ 10 h 99"/>
                <a:gd name="T6" fmla="*/ 234 w 393"/>
                <a:gd name="T7" fmla="*/ 10 h 99"/>
                <a:gd name="T8" fmla="*/ 172 w 393"/>
                <a:gd name="T9" fmla="*/ 77 h 99"/>
                <a:gd name="T10" fmla="*/ 100 w 393"/>
                <a:gd name="T11" fmla="*/ 77 h 99"/>
                <a:gd name="T12" fmla="*/ 100 w 393"/>
                <a:gd name="T13" fmla="*/ 66 h 99"/>
                <a:gd name="T14" fmla="*/ 0 w 393"/>
                <a:gd name="T15" fmla="*/ 66 h 99"/>
                <a:gd name="T16" fmla="*/ 0 w 393"/>
                <a:gd name="T17" fmla="*/ 99 h 99"/>
                <a:gd name="T18" fmla="*/ 100 w 393"/>
                <a:gd name="T19" fmla="*/ 99 h 99"/>
                <a:gd name="T20" fmla="*/ 100 w 393"/>
                <a:gd name="T21" fmla="*/ 88 h 99"/>
                <a:gd name="T22" fmla="*/ 177 w 393"/>
                <a:gd name="T23" fmla="*/ 88 h 99"/>
                <a:gd name="T24" fmla="*/ 239 w 393"/>
                <a:gd name="T25" fmla="*/ 21 h 99"/>
                <a:gd name="T26" fmla="*/ 293 w 393"/>
                <a:gd name="T27" fmla="*/ 21 h 99"/>
                <a:gd name="T28" fmla="*/ 293 w 393"/>
                <a:gd name="T29" fmla="*/ 33 h 99"/>
                <a:gd name="T30" fmla="*/ 393 w 393"/>
                <a:gd name="T31" fmla="*/ 33 h 99"/>
                <a:gd name="T32" fmla="*/ 393 w 393"/>
                <a:gd name="T3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3" h="99">
                  <a:moveTo>
                    <a:pt x="393" y="0"/>
                  </a:moveTo>
                  <a:cubicBezTo>
                    <a:pt x="293" y="0"/>
                    <a:pt x="293" y="0"/>
                    <a:pt x="293" y="0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4" y="10"/>
                    <a:pt x="175" y="73"/>
                    <a:pt x="172" y="77"/>
                  </a:cubicBezTo>
                  <a:cubicBezTo>
                    <a:pt x="168" y="77"/>
                    <a:pt x="119" y="77"/>
                    <a:pt x="100" y="77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8"/>
                    <a:pt x="236" y="24"/>
                    <a:pt x="239" y="21"/>
                  </a:cubicBezTo>
                  <a:cubicBezTo>
                    <a:pt x="243" y="21"/>
                    <a:pt x="279" y="21"/>
                    <a:pt x="293" y="21"/>
                  </a:cubicBezTo>
                  <a:cubicBezTo>
                    <a:pt x="293" y="33"/>
                    <a:pt x="293" y="33"/>
                    <a:pt x="293" y="33"/>
                  </a:cubicBezTo>
                  <a:cubicBezTo>
                    <a:pt x="393" y="33"/>
                    <a:pt x="393" y="33"/>
                    <a:pt x="393" y="33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49" name="Rectangle 459"/>
            <p:cNvSpPr>
              <a:spLocks noChangeArrowheads="1"/>
            </p:cNvSpPr>
            <p:nvPr/>
          </p:nvSpPr>
          <p:spPr bwMode="auto">
            <a:xfrm>
              <a:off x="10503484" y="3123756"/>
              <a:ext cx="209981" cy="76784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50" name="Freeform 460"/>
            <p:cNvSpPr>
              <a:spLocks noEditPoints="1"/>
            </p:cNvSpPr>
            <p:nvPr/>
          </p:nvSpPr>
          <p:spPr bwMode="auto">
            <a:xfrm>
              <a:off x="10292614" y="3239917"/>
              <a:ext cx="420851" cy="110254"/>
            </a:xfrm>
            <a:custGeom>
              <a:avLst/>
              <a:gdLst>
                <a:gd name="T0" fmla="*/ 200 w 200"/>
                <a:gd name="T1" fmla="*/ 38 h 47"/>
                <a:gd name="T2" fmla="*/ 200 w 200"/>
                <a:gd name="T3" fmla="*/ 5 h 47"/>
                <a:gd name="T4" fmla="*/ 100 w 200"/>
                <a:gd name="T5" fmla="*/ 5 h 47"/>
                <a:gd name="T6" fmla="*/ 100 w 200"/>
                <a:gd name="T7" fmla="*/ 18 h 47"/>
                <a:gd name="T8" fmla="*/ 46 w 200"/>
                <a:gd name="T9" fmla="*/ 18 h 47"/>
                <a:gd name="T10" fmla="*/ 24 w 200"/>
                <a:gd name="T11" fmla="*/ 0 h 47"/>
                <a:gd name="T12" fmla="*/ 0 w 200"/>
                <a:gd name="T13" fmla="*/ 24 h 47"/>
                <a:gd name="T14" fmla="*/ 24 w 200"/>
                <a:gd name="T15" fmla="*/ 47 h 47"/>
                <a:gd name="T16" fmla="*/ 47 w 200"/>
                <a:gd name="T17" fmla="*/ 29 h 47"/>
                <a:gd name="T18" fmla="*/ 100 w 200"/>
                <a:gd name="T19" fmla="*/ 29 h 47"/>
                <a:gd name="T20" fmla="*/ 100 w 200"/>
                <a:gd name="T21" fmla="*/ 38 h 47"/>
                <a:gd name="T22" fmla="*/ 200 w 200"/>
                <a:gd name="T23" fmla="*/ 38 h 47"/>
                <a:gd name="T24" fmla="*/ 24 w 200"/>
                <a:gd name="T25" fmla="*/ 34 h 47"/>
                <a:gd name="T26" fmla="*/ 14 w 200"/>
                <a:gd name="T27" fmla="*/ 24 h 47"/>
                <a:gd name="T28" fmla="*/ 24 w 200"/>
                <a:gd name="T29" fmla="*/ 14 h 47"/>
                <a:gd name="T30" fmla="*/ 33 w 200"/>
                <a:gd name="T31" fmla="*/ 24 h 47"/>
                <a:gd name="T32" fmla="*/ 24 w 200"/>
                <a:gd name="T33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47">
                  <a:moveTo>
                    <a:pt x="200" y="38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4" y="8"/>
                    <a:pt x="35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5" y="47"/>
                    <a:pt x="44" y="40"/>
                    <a:pt x="47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38"/>
                    <a:pt x="100" y="38"/>
                    <a:pt x="100" y="38"/>
                  </a:cubicBezTo>
                  <a:lnTo>
                    <a:pt x="200" y="38"/>
                  </a:lnTo>
                  <a:close/>
                  <a:moveTo>
                    <a:pt x="24" y="34"/>
                  </a:moveTo>
                  <a:cubicBezTo>
                    <a:pt x="18" y="34"/>
                    <a:pt x="14" y="29"/>
                    <a:pt x="14" y="24"/>
                  </a:cubicBezTo>
                  <a:cubicBezTo>
                    <a:pt x="14" y="19"/>
                    <a:pt x="18" y="14"/>
                    <a:pt x="24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29"/>
                    <a:pt x="29" y="34"/>
                    <a:pt x="24" y="3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51" name="Freeform 461"/>
            <p:cNvSpPr>
              <a:spLocks/>
            </p:cNvSpPr>
            <p:nvPr/>
          </p:nvSpPr>
          <p:spPr bwMode="auto">
            <a:xfrm>
              <a:off x="9638650" y="3759685"/>
              <a:ext cx="1074816" cy="886953"/>
            </a:xfrm>
            <a:custGeom>
              <a:avLst/>
              <a:gdLst>
                <a:gd name="T0" fmla="*/ 411 w 511"/>
                <a:gd name="T1" fmla="*/ 9 h 381"/>
                <a:gd name="T2" fmla="*/ 274 w 511"/>
                <a:gd name="T3" fmla="*/ 9 h 381"/>
                <a:gd name="T4" fmla="*/ 234 w 511"/>
                <a:gd name="T5" fmla="*/ 49 h 381"/>
                <a:gd name="T6" fmla="*/ 77 w 511"/>
                <a:gd name="T7" fmla="*/ 49 h 381"/>
                <a:gd name="T8" fmla="*/ 77 w 511"/>
                <a:gd name="T9" fmla="*/ 228 h 381"/>
                <a:gd name="T10" fmla="*/ 14 w 511"/>
                <a:gd name="T11" fmla="*/ 228 h 381"/>
                <a:gd name="T12" fmla="*/ 14 w 511"/>
                <a:gd name="T13" fmla="*/ 268 h 381"/>
                <a:gd name="T14" fmla="*/ 0 w 511"/>
                <a:gd name="T15" fmla="*/ 268 h 381"/>
                <a:gd name="T16" fmla="*/ 0 w 511"/>
                <a:gd name="T17" fmla="*/ 381 h 381"/>
                <a:gd name="T18" fmla="*/ 37 w 511"/>
                <a:gd name="T19" fmla="*/ 381 h 381"/>
                <a:gd name="T20" fmla="*/ 37 w 511"/>
                <a:gd name="T21" fmla="*/ 268 h 381"/>
                <a:gd name="T22" fmla="*/ 25 w 511"/>
                <a:gd name="T23" fmla="*/ 268 h 381"/>
                <a:gd name="T24" fmla="*/ 25 w 511"/>
                <a:gd name="T25" fmla="*/ 239 h 381"/>
                <a:gd name="T26" fmla="*/ 88 w 511"/>
                <a:gd name="T27" fmla="*/ 239 h 381"/>
                <a:gd name="T28" fmla="*/ 88 w 511"/>
                <a:gd name="T29" fmla="*/ 60 h 381"/>
                <a:gd name="T30" fmla="*/ 239 w 511"/>
                <a:gd name="T31" fmla="*/ 60 h 381"/>
                <a:gd name="T32" fmla="*/ 279 w 511"/>
                <a:gd name="T33" fmla="*/ 20 h 381"/>
                <a:gd name="T34" fmla="*/ 411 w 511"/>
                <a:gd name="T35" fmla="*/ 20 h 381"/>
                <a:gd name="T36" fmla="*/ 411 w 511"/>
                <a:gd name="T37" fmla="*/ 33 h 381"/>
                <a:gd name="T38" fmla="*/ 511 w 511"/>
                <a:gd name="T39" fmla="*/ 33 h 381"/>
                <a:gd name="T40" fmla="*/ 511 w 511"/>
                <a:gd name="T41" fmla="*/ 0 h 381"/>
                <a:gd name="T42" fmla="*/ 411 w 511"/>
                <a:gd name="T43" fmla="*/ 0 h 381"/>
                <a:gd name="T44" fmla="*/ 411 w 511"/>
                <a:gd name="T45" fmla="*/ 9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1" h="381">
                  <a:moveTo>
                    <a:pt x="411" y="9"/>
                  </a:moveTo>
                  <a:cubicBezTo>
                    <a:pt x="274" y="9"/>
                    <a:pt x="274" y="9"/>
                    <a:pt x="274" y="9"/>
                  </a:cubicBezTo>
                  <a:cubicBezTo>
                    <a:pt x="274" y="9"/>
                    <a:pt x="237" y="46"/>
                    <a:pt x="234" y="49"/>
                  </a:cubicBezTo>
                  <a:cubicBezTo>
                    <a:pt x="230" y="49"/>
                    <a:pt x="77" y="49"/>
                    <a:pt x="77" y="49"/>
                  </a:cubicBezTo>
                  <a:cubicBezTo>
                    <a:pt x="77" y="49"/>
                    <a:pt x="77" y="217"/>
                    <a:pt x="77" y="228"/>
                  </a:cubicBezTo>
                  <a:cubicBezTo>
                    <a:pt x="68" y="228"/>
                    <a:pt x="14" y="228"/>
                    <a:pt x="14" y="228"/>
                  </a:cubicBezTo>
                  <a:cubicBezTo>
                    <a:pt x="14" y="268"/>
                    <a:pt x="14" y="268"/>
                    <a:pt x="14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37" y="268"/>
                    <a:pt x="37" y="268"/>
                    <a:pt x="37" y="268"/>
                  </a:cubicBezTo>
                  <a:cubicBezTo>
                    <a:pt x="25" y="268"/>
                    <a:pt x="25" y="268"/>
                    <a:pt x="25" y="268"/>
                  </a:cubicBezTo>
                  <a:cubicBezTo>
                    <a:pt x="25" y="259"/>
                    <a:pt x="25" y="244"/>
                    <a:pt x="25" y="239"/>
                  </a:cubicBezTo>
                  <a:cubicBezTo>
                    <a:pt x="34" y="239"/>
                    <a:pt x="88" y="239"/>
                    <a:pt x="88" y="239"/>
                  </a:cubicBezTo>
                  <a:cubicBezTo>
                    <a:pt x="88" y="239"/>
                    <a:pt x="88" y="70"/>
                    <a:pt x="88" y="60"/>
                  </a:cubicBezTo>
                  <a:cubicBezTo>
                    <a:pt x="98" y="60"/>
                    <a:pt x="239" y="60"/>
                    <a:pt x="239" y="60"/>
                  </a:cubicBezTo>
                  <a:cubicBezTo>
                    <a:pt x="239" y="60"/>
                    <a:pt x="276" y="23"/>
                    <a:pt x="279" y="20"/>
                  </a:cubicBezTo>
                  <a:cubicBezTo>
                    <a:pt x="282" y="20"/>
                    <a:pt x="384" y="20"/>
                    <a:pt x="411" y="20"/>
                  </a:cubicBezTo>
                  <a:cubicBezTo>
                    <a:pt x="411" y="33"/>
                    <a:pt x="411" y="33"/>
                    <a:pt x="411" y="3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411" y="0"/>
                    <a:pt x="411" y="0"/>
                    <a:pt x="411" y="0"/>
                  </a:cubicBezTo>
                  <a:lnTo>
                    <a:pt x="411" y="9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52" name="Freeform 462"/>
            <p:cNvSpPr>
              <a:spLocks noEditPoints="1"/>
            </p:cNvSpPr>
            <p:nvPr/>
          </p:nvSpPr>
          <p:spPr bwMode="auto">
            <a:xfrm>
              <a:off x="7828900" y="3505707"/>
              <a:ext cx="4607119" cy="498111"/>
            </a:xfrm>
            <a:custGeom>
              <a:avLst/>
              <a:gdLst>
                <a:gd name="T0" fmla="*/ 2190 w 2190"/>
                <a:gd name="T1" fmla="*/ 214 h 214"/>
                <a:gd name="T2" fmla="*/ 2190 w 2190"/>
                <a:gd name="T3" fmla="*/ 181 h 214"/>
                <a:gd name="T4" fmla="*/ 2090 w 2190"/>
                <a:gd name="T5" fmla="*/ 181 h 214"/>
                <a:gd name="T6" fmla="*/ 2090 w 2190"/>
                <a:gd name="T7" fmla="*/ 195 h 214"/>
                <a:gd name="T8" fmla="*/ 1585 w 2190"/>
                <a:gd name="T9" fmla="*/ 195 h 214"/>
                <a:gd name="T10" fmla="*/ 1479 w 2190"/>
                <a:gd name="T11" fmla="*/ 85 h 214"/>
                <a:gd name="T12" fmla="*/ 879 w 2190"/>
                <a:gd name="T13" fmla="*/ 85 h 214"/>
                <a:gd name="T14" fmla="*/ 853 w 2190"/>
                <a:gd name="T15" fmla="*/ 59 h 214"/>
                <a:gd name="T16" fmla="*/ 728 w 2190"/>
                <a:gd name="T17" fmla="*/ 59 h 214"/>
                <a:gd name="T18" fmla="*/ 689 w 2190"/>
                <a:gd name="T19" fmla="*/ 20 h 214"/>
                <a:gd name="T20" fmla="*/ 46 w 2190"/>
                <a:gd name="T21" fmla="*/ 20 h 214"/>
                <a:gd name="T22" fmla="*/ 23 w 2190"/>
                <a:gd name="T23" fmla="*/ 0 h 214"/>
                <a:gd name="T24" fmla="*/ 0 w 2190"/>
                <a:gd name="T25" fmla="*/ 23 h 214"/>
                <a:gd name="T26" fmla="*/ 23 w 2190"/>
                <a:gd name="T27" fmla="*/ 47 h 214"/>
                <a:gd name="T28" fmla="*/ 45 w 2190"/>
                <a:gd name="T29" fmla="*/ 31 h 214"/>
                <a:gd name="T30" fmla="*/ 684 w 2190"/>
                <a:gd name="T31" fmla="*/ 31 h 214"/>
                <a:gd name="T32" fmla="*/ 723 w 2190"/>
                <a:gd name="T33" fmla="*/ 70 h 214"/>
                <a:gd name="T34" fmla="*/ 849 w 2190"/>
                <a:gd name="T35" fmla="*/ 70 h 214"/>
                <a:gd name="T36" fmla="*/ 874 w 2190"/>
                <a:gd name="T37" fmla="*/ 95 h 214"/>
                <a:gd name="T38" fmla="*/ 1474 w 2190"/>
                <a:gd name="T39" fmla="*/ 95 h 214"/>
                <a:gd name="T40" fmla="*/ 1580 w 2190"/>
                <a:gd name="T41" fmla="*/ 206 h 214"/>
                <a:gd name="T42" fmla="*/ 2090 w 2190"/>
                <a:gd name="T43" fmla="*/ 206 h 214"/>
                <a:gd name="T44" fmla="*/ 2090 w 2190"/>
                <a:gd name="T45" fmla="*/ 214 h 214"/>
                <a:gd name="T46" fmla="*/ 2190 w 2190"/>
                <a:gd name="T47" fmla="*/ 214 h 214"/>
                <a:gd name="T48" fmla="*/ 23 w 2190"/>
                <a:gd name="T49" fmla="*/ 33 h 214"/>
                <a:gd name="T50" fmla="*/ 13 w 2190"/>
                <a:gd name="T51" fmla="*/ 23 h 214"/>
                <a:gd name="T52" fmla="*/ 23 w 2190"/>
                <a:gd name="T53" fmla="*/ 14 h 214"/>
                <a:gd name="T54" fmla="*/ 33 w 2190"/>
                <a:gd name="T55" fmla="*/ 23 h 214"/>
                <a:gd name="T56" fmla="*/ 23 w 2190"/>
                <a:gd name="T57" fmla="*/ 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90" h="214">
                  <a:moveTo>
                    <a:pt x="2190" y="214"/>
                  </a:moveTo>
                  <a:cubicBezTo>
                    <a:pt x="2190" y="181"/>
                    <a:pt x="2190" y="181"/>
                    <a:pt x="2190" y="181"/>
                  </a:cubicBezTo>
                  <a:cubicBezTo>
                    <a:pt x="2090" y="181"/>
                    <a:pt x="2090" y="181"/>
                    <a:pt x="2090" y="181"/>
                  </a:cubicBezTo>
                  <a:cubicBezTo>
                    <a:pt x="2090" y="195"/>
                    <a:pt x="2090" y="195"/>
                    <a:pt x="2090" y="195"/>
                  </a:cubicBezTo>
                  <a:cubicBezTo>
                    <a:pt x="2038" y="195"/>
                    <a:pt x="1589" y="195"/>
                    <a:pt x="1585" y="195"/>
                  </a:cubicBezTo>
                  <a:cubicBezTo>
                    <a:pt x="1581" y="192"/>
                    <a:pt x="1479" y="85"/>
                    <a:pt x="1479" y="85"/>
                  </a:cubicBezTo>
                  <a:cubicBezTo>
                    <a:pt x="1479" y="85"/>
                    <a:pt x="883" y="85"/>
                    <a:pt x="879" y="85"/>
                  </a:cubicBezTo>
                  <a:cubicBezTo>
                    <a:pt x="876" y="82"/>
                    <a:pt x="853" y="59"/>
                    <a:pt x="853" y="59"/>
                  </a:cubicBezTo>
                  <a:cubicBezTo>
                    <a:pt x="853" y="59"/>
                    <a:pt x="732" y="59"/>
                    <a:pt x="728" y="59"/>
                  </a:cubicBezTo>
                  <a:cubicBezTo>
                    <a:pt x="725" y="56"/>
                    <a:pt x="689" y="20"/>
                    <a:pt x="68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4" y="8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4" y="47"/>
                    <a:pt x="42" y="40"/>
                    <a:pt x="45" y="31"/>
                  </a:cubicBezTo>
                  <a:cubicBezTo>
                    <a:pt x="106" y="31"/>
                    <a:pt x="680" y="31"/>
                    <a:pt x="684" y="31"/>
                  </a:cubicBezTo>
                  <a:cubicBezTo>
                    <a:pt x="687" y="33"/>
                    <a:pt x="723" y="70"/>
                    <a:pt x="723" y="70"/>
                  </a:cubicBezTo>
                  <a:cubicBezTo>
                    <a:pt x="723" y="70"/>
                    <a:pt x="844" y="70"/>
                    <a:pt x="849" y="70"/>
                  </a:cubicBezTo>
                  <a:cubicBezTo>
                    <a:pt x="851" y="73"/>
                    <a:pt x="874" y="95"/>
                    <a:pt x="874" y="95"/>
                  </a:cubicBezTo>
                  <a:cubicBezTo>
                    <a:pt x="874" y="95"/>
                    <a:pt x="1470" y="95"/>
                    <a:pt x="1474" y="95"/>
                  </a:cubicBezTo>
                  <a:cubicBezTo>
                    <a:pt x="1477" y="99"/>
                    <a:pt x="1580" y="206"/>
                    <a:pt x="1580" y="206"/>
                  </a:cubicBezTo>
                  <a:cubicBezTo>
                    <a:pt x="2090" y="206"/>
                    <a:pt x="2090" y="206"/>
                    <a:pt x="2090" y="206"/>
                  </a:cubicBezTo>
                  <a:cubicBezTo>
                    <a:pt x="2090" y="214"/>
                    <a:pt x="2090" y="214"/>
                    <a:pt x="2090" y="214"/>
                  </a:cubicBezTo>
                  <a:lnTo>
                    <a:pt x="2190" y="214"/>
                  </a:lnTo>
                  <a:close/>
                  <a:moveTo>
                    <a:pt x="23" y="33"/>
                  </a:moveTo>
                  <a:cubicBezTo>
                    <a:pt x="18" y="33"/>
                    <a:pt x="13" y="29"/>
                    <a:pt x="13" y="23"/>
                  </a:cubicBez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3"/>
                  </a:cubicBezTo>
                  <a:cubicBezTo>
                    <a:pt x="33" y="29"/>
                    <a:pt x="28" y="33"/>
                    <a:pt x="23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53" name="Freeform 464"/>
            <p:cNvSpPr>
              <a:spLocks noEditPoints="1"/>
            </p:cNvSpPr>
            <p:nvPr/>
          </p:nvSpPr>
          <p:spPr bwMode="auto">
            <a:xfrm>
              <a:off x="10503484" y="3594303"/>
              <a:ext cx="1932534" cy="114192"/>
            </a:xfrm>
            <a:custGeom>
              <a:avLst/>
              <a:gdLst>
                <a:gd name="T0" fmla="*/ 919 w 919"/>
                <a:gd name="T1" fmla="*/ 8 h 49"/>
                <a:gd name="T2" fmla="*/ 819 w 919"/>
                <a:gd name="T3" fmla="*/ 8 h 49"/>
                <a:gd name="T4" fmla="*/ 819 w 919"/>
                <a:gd name="T5" fmla="*/ 21 h 49"/>
                <a:gd name="T6" fmla="*/ 388 w 919"/>
                <a:gd name="T7" fmla="*/ 21 h 49"/>
                <a:gd name="T8" fmla="*/ 365 w 919"/>
                <a:gd name="T9" fmla="*/ 1 h 49"/>
                <a:gd name="T10" fmla="*/ 341 w 919"/>
                <a:gd name="T11" fmla="*/ 21 h 49"/>
                <a:gd name="T12" fmla="*/ 100 w 919"/>
                <a:gd name="T13" fmla="*/ 21 h 49"/>
                <a:gd name="T14" fmla="*/ 100 w 919"/>
                <a:gd name="T15" fmla="*/ 0 h 49"/>
                <a:gd name="T16" fmla="*/ 0 w 919"/>
                <a:gd name="T17" fmla="*/ 0 h 49"/>
                <a:gd name="T18" fmla="*/ 0 w 919"/>
                <a:gd name="T19" fmla="*/ 33 h 49"/>
                <a:gd name="T20" fmla="*/ 100 w 919"/>
                <a:gd name="T21" fmla="*/ 33 h 49"/>
                <a:gd name="T22" fmla="*/ 100 w 919"/>
                <a:gd name="T23" fmla="*/ 32 h 49"/>
                <a:gd name="T24" fmla="*/ 342 w 919"/>
                <a:gd name="T25" fmla="*/ 32 h 49"/>
                <a:gd name="T26" fmla="*/ 365 w 919"/>
                <a:gd name="T27" fmla="*/ 49 h 49"/>
                <a:gd name="T28" fmla="*/ 387 w 919"/>
                <a:gd name="T29" fmla="*/ 32 h 49"/>
                <a:gd name="T30" fmla="*/ 819 w 919"/>
                <a:gd name="T31" fmla="*/ 32 h 49"/>
                <a:gd name="T32" fmla="*/ 819 w 919"/>
                <a:gd name="T33" fmla="*/ 42 h 49"/>
                <a:gd name="T34" fmla="*/ 919 w 919"/>
                <a:gd name="T35" fmla="*/ 42 h 49"/>
                <a:gd name="T36" fmla="*/ 919 w 919"/>
                <a:gd name="T37" fmla="*/ 8 h 49"/>
                <a:gd name="T38" fmla="*/ 365 w 919"/>
                <a:gd name="T39" fmla="*/ 35 h 49"/>
                <a:gd name="T40" fmla="*/ 355 w 919"/>
                <a:gd name="T41" fmla="*/ 25 h 49"/>
                <a:gd name="T42" fmla="*/ 365 w 919"/>
                <a:gd name="T43" fmla="*/ 15 h 49"/>
                <a:gd name="T44" fmla="*/ 374 w 919"/>
                <a:gd name="T45" fmla="*/ 25 h 49"/>
                <a:gd name="T46" fmla="*/ 365 w 919"/>
                <a:gd name="T4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9" h="49">
                  <a:moveTo>
                    <a:pt x="919" y="8"/>
                  </a:moveTo>
                  <a:cubicBezTo>
                    <a:pt x="819" y="8"/>
                    <a:pt x="819" y="8"/>
                    <a:pt x="819" y="8"/>
                  </a:cubicBezTo>
                  <a:cubicBezTo>
                    <a:pt x="819" y="21"/>
                    <a:pt x="819" y="21"/>
                    <a:pt x="819" y="21"/>
                  </a:cubicBezTo>
                  <a:cubicBezTo>
                    <a:pt x="388" y="21"/>
                    <a:pt x="388" y="21"/>
                    <a:pt x="388" y="21"/>
                  </a:cubicBezTo>
                  <a:cubicBezTo>
                    <a:pt x="386" y="10"/>
                    <a:pt x="376" y="1"/>
                    <a:pt x="365" y="1"/>
                  </a:cubicBezTo>
                  <a:cubicBezTo>
                    <a:pt x="353" y="1"/>
                    <a:pt x="343" y="10"/>
                    <a:pt x="341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5" y="42"/>
                    <a:pt x="354" y="49"/>
                    <a:pt x="365" y="49"/>
                  </a:cubicBezTo>
                  <a:cubicBezTo>
                    <a:pt x="375" y="49"/>
                    <a:pt x="384" y="42"/>
                    <a:pt x="387" y="32"/>
                  </a:cubicBezTo>
                  <a:cubicBezTo>
                    <a:pt x="819" y="32"/>
                    <a:pt x="819" y="32"/>
                    <a:pt x="819" y="32"/>
                  </a:cubicBezTo>
                  <a:cubicBezTo>
                    <a:pt x="819" y="42"/>
                    <a:pt x="819" y="42"/>
                    <a:pt x="819" y="42"/>
                  </a:cubicBezTo>
                  <a:cubicBezTo>
                    <a:pt x="919" y="42"/>
                    <a:pt x="919" y="42"/>
                    <a:pt x="919" y="42"/>
                  </a:cubicBezTo>
                  <a:lnTo>
                    <a:pt x="919" y="8"/>
                  </a:lnTo>
                  <a:close/>
                  <a:moveTo>
                    <a:pt x="365" y="35"/>
                  </a:moveTo>
                  <a:cubicBezTo>
                    <a:pt x="359" y="35"/>
                    <a:pt x="355" y="30"/>
                    <a:pt x="355" y="25"/>
                  </a:cubicBezTo>
                  <a:cubicBezTo>
                    <a:pt x="355" y="20"/>
                    <a:pt x="359" y="15"/>
                    <a:pt x="365" y="15"/>
                  </a:cubicBezTo>
                  <a:cubicBezTo>
                    <a:pt x="370" y="15"/>
                    <a:pt x="374" y="20"/>
                    <a:pt x="374" y="25"/>
                  </a:cubicBezTo>
                  <a:cubicBezTo>
                    <a:pt x="374" y="30"/>
                    <a:pt x="370" y="35"/>
                    <a:pt x="365" y="35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54" name="Freeform 465"/>
            <p:cNvSpPr>
              <a:spLocks/>
            </p:cNvSpPr>
            <p:nvPr/>
          </p:nvSpPr>
          <p:spPr bwMode="auto">
            <a:xfrm>
              <a:off x="9886889" y="3449596"/>
              <a:ext cx="2549131" cy="242165"/>
            </a:xfrm>
            <a:custGeom>
              <a:avLst/>
              <a:gdLst>
                <a:gd name="T0" fmla="*/ 1212 w 1212"/>
                <a:gd name="T1" fmla="*/ 0 h 104"/>
                <a:gd name="T2" fmla="*/ 1112 w 1212"/>
                <a:gd name="T3" fmla="*/ 0 h 104"/>
                <a:gd name="T4" fmla="*/ 1112 w 1212"/>
                <a:gd name="T5" fmla="*/ 14 h 104"/>
                <a:gd name="T6" fmla="*/ 438 w 1212"/>
                <a:gd name="T7" fmla="*/ 14 h 104"/>
                <a:gd name="T8" fmla="*/ 404 w 1212"/>
                <a:gd name="T9" fmla="*/ 48 h 104"/>
                <a:gd name="T10" fmla="*/ 155 w 1212"/>
                <a:gd name="T11" fmla="*/ 48 h 104"/>
                <a:gd name="T12" fmla="*/ 117 w 1212"/>
                <a:gd name="T13" fmla="*/ 85 h 104"/>
                <a:gd name="T14" fmla="*/ 100 w 1212"/>
                <a:gd name="T15" fmla="*/ 85 h 104"/>
                <a:gd name="T16" fmla="*/ 100 w 1212"/>
                <a:gd name="T17" fmla="*/ 70 h 104"/>
                <a:gd name="T18" fmla="*/ 0 w 1212"/>
                <a:gd name="T19" fmla="*/ 70 h 104"/>
                <a:gd name="T20" fmla="*/ 0 w 1212"/>
                <a:gd name="T21" fmla="*/ 104 h 104"/>
                <a:gd name="T22" fmla="*/ 100 w 1212"/>
                <a:gd name="T23" fmla="*/ 104 h 104"/>
                <a:gd name="T24" fmla="*/ 100 w 1212"/>
                <a:gd name="T25" fmla="*/ 96 h 104"/>
                <a:gd name="T26" fmla="*/ 122 w 1212"/>
                <a:gd name="T27" fmla="*/ 96 h 104"/>
                <a:gd name="T28" fmla="*/ 159 w 1212"/>
                <a:gd name="T29" fmla="*/ 59 h 104"/>
                <a:gd name="T30" fmla="*/ 408 w 1212"/>
                <a:gd name="T31" fmla="*/ 59 h 104"/>
                <a:gd name="T32" fmla="*/ 442 w 1212"/>
                <a:gd name="T33" fmla="*/ 25 h 104"/>
                <a:gd name="T34" fmla="*/ 1112 w 1212"/>
                <a:gd name="T35" fmla="*/ 25 h 104"/>
                <a:gd name="T36" fmla="*/ 1112 w 1212"/>
                <a:gd name="T37" fmla="*/ 33 h 104"/>
                <a:gd name="T38" fmla="*/ 1212 w 1212"/>
                <a:gd name="T39" fmla="*/ 33 h 104"/>
                <a:gd name="T40" fmla="*/ 1212 w 1212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2" h="104">
                  <a:moveTo>
                    <a:pt x="1212" y="0"/>
                  </a:moveTo>
                  <a:cubicBezTo>
                    <a:pt x="1112" y="0"/>
                    <a:pt x="1112" y="0"/>
                    <a:pt x="1112" y="0"/>
                  </a:cubicBezTo>
                  <a:cubicBezTo>
                    <a:pt x="1112" y="14"/>
                    <a:pt x="1112" y="14"/>
                    <a:pt x="1112" y="14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14"/>
                    <a:pt x="407" y="45"/>
                    <a:pt x="404" y="48"/>
                  </a:cubicBezTo>
                  <a:cubicBezTo>
                    <a:pt x="399" y="48"/>
                    <a:pt x="155" y="48"/>
                    <a:pt x="155" y="48"/>
                  </a:cubicBezTo>
                  <a:cubicBezTo>
                    <a:pt x="155" y="48"/>
                    <a:pt x="120" y="82"/>
                    <a:pt x="117" y="85"/>
                  </a:cubicBezTo>
                  <a:cubicBezTo>
                    <a:pt x="115" y="85"/>
                    <a:pt x="107" y="85"/>
                    <a:pt x="100" y="85"/>
                  </a:cubicBezTo>
                  <a:cubicBezTo>
                    <a:pt x="100" y="70"/>
                    <a:pt x="100" y="70"/>
                    <a:pt x="10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22" y="96"/>
                    <a:pt x="122" y="96"/>
                    <a:pt x="122" y="96"/>
                  </a:cubicBezTo>
                  <a:cubicBezTo>
                    <a:pt x="122" y="96"/>
                    <a:pt x="156" y="62"/>
                    <a:pt x="159" y="59"/>
                  </a:cubicBezTo>
                  <a:cubicBezTo>
                    <a:pt x="164" y="59"/>
                    <a:pt x="408" y="59"/>
                    <a:pt x="408" y="59"/>
                  </a:cubicBezTo>
                  <a:cubicBezTo>
                    <a:pt x="408" y="59"/>
                    <a:pt x="439" y="28"/>
                    <a:pt x="442" y="25"/>
                  </a:cubicBezTo>
                  <a:cubicBezTo>
                    <a:pt x="447" y="25"/>
                    <a:pt x="1057" y="25"/>
                    <a:pt x="1112" y="25"/>
                  </a:cubicBezTo>
                  <a:cubicBezTo>
                    <a:pt x="1112" y="33"/>
                    <a:pt x="1112" y="33"/>
                    <a:pt x="1112" y="33"/>
                  </a:cubicBezTo>
                  <a:cubicBezTo>
                    <a:pt x="1212" y="33"/>
                    <a:pt x="1212" y="33"/>
                    <a:pt x="1212" y="33"/>
                  </a:cubicBezTo>
                  <a:lnTo>
                    <a:pt x="1212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55" name="Freeform 470"/>
            <p:cNvSpPr>
              <a:spLocks/>
            </p:cNvSpPr>
            <p:nvPr/>
          </p:nvSpPr>
          <p:spPr bwMode="auto">
            <a:xfrm>
              <a:off x="9103910" y="3759685"/>
              <a:ext cx="2402323" cy="1431331"/>
            </a:xfrm>
            <a:custGeom>
              <a:avLst/>
              <a:gdLst>
                <a:gd name="T0" fmla="*/ 372 w 1142"/>
                <a:gd name="T1" fmla="*/ 14 h 615"/>
                <a:gd name="T2" fmla="*/ 298 w 1142"/>
                <a:gd name="T3" fmla="*/ 14 h 615"/>
                <a:gd name="T4" fmla="*/ 298 w 1142"/>
                <a:gd name="T5" fmla="*/ 184 h 615"/>
                <a:gd name="T6" fmla="*/ 237 w 1142"/>
                <a:gd name="T7" fmla="*/ 184 h 615"/>
                <a:gd name="T8" fmla="*/ 237 w 1142"/>
                <a:gd name="T9" fmla="*/ 228 h 615"/>
                <a:gd name="T10" fmla="*/ 37 w 1142"/>
                <a:gd name="T11" fmla="*/ 228 h 615"/>
                <a:gd name="T12" fmla="*/ 37 w 1142"/>
                <a:gd name="T13" fmla="*/ 268 h 615"/>
                <a:gd name="T14" fmla="*/ 0 w 1142"/>
                <a:gd name="T15" fmla="*/ 268 h 615"/>
                <a:gd name="T16" fmla="*/ 0 w 1142"/>
                <a:gd name="T17" fmla="*/ 381 h 615"/>
                <a:gd name="T18" fmla="*/ 37 w 1142"/>
                <a:gd name="T19" fmla="*/ 381 h 615"/>
                <a:gd name="T20" fmla="*/ 37 w 1142"/>
                <a:gd name="T21" fmla="*/ 476 h 615"/>
                <a:gd name="T22" fmla="*/ 176 w 1142"/>
                <a:gd name="T23" fmla="*/ 615 h 615"/>
                <a:gd name="T24" fmla="*/ 1089 w 1142"/>
                <a:gd name="T25" fmla="*/ 615 h 615"/>
                <a:gd name="T26" fmla="*/ 1131 w 1142"/>
                <a:gd name="T27" fmla="*/ 573 h 615"/>
                <a:gd name="T28" fmla="*/ 1131 w 1142"/>
                <a:gd name="T29" fmla="*/ 452 h 615"/>
                <a:gd name="T30" fmla="*/ 1142 w 1142"/>
                <a:gd name="T31" fmla="*/ 452 h 615"/>
                <a:gd name="T32" fmla="*/ 1142 w 1142"/>
                <a:gd name="T33" fmla="*/ 341 h 615"/>
                <a:gd name="T34" fmla="*/ 1111 w 1142"/>
                <a:gd name="T35" fmla="*/ 341 h 615"/>
                <a:gd name="T36" fmla="*/ 1111 w 1142"/>
                <a:gd name="T37" fmla="*/ 452 h 615"/>
                <a:gd name="T38" fmla="*/ 1120 w 1142"/>
                <a:gd name="T39" fmla="*/ 452 h 615"/>
                <a:gd name="T40" fmla="*/ 1120 w 1142"/>
                <a:gd name="T41" fmla="*/ 568 h 615"/>
                <a:gd name="T42" fmla="*/ 1084 w 1142"/>
                <a:gd name="T43" fmla="*/ 604 h 615"/>
                <a:gd name="T44" fmla="*/ 181 w 1142"/>
                <a:gd name="T45" fmla="*/ 604 h 615"/>
                <a:gd name="T46" fmla="*/ 48 w 1142"/>
                <a:gd name="T47" fmla="*/ 471 h 615"/>
                <a:gd name="T48" fmla="*/ 48 w 1142"/>
                <a:gd name="T49" fmla="*/ 239 h 615"/>
                <a:gd name="T50" fmla="*/ 248 w 1142"/>
                <a:gd name="T51" fmla="*/ 239 h 615"/>
                <a:gd name="T52" fmla="*/ 248 w 1142"/>
                <a:gd name="T53" fmla="*/ 195 h 615"/>
                <a:gd name="T54" fmla="*/ 309 w 1142"/>
                <a:gd name="T55" fmla="*/ 195 h 615"/>
                <a:gd name="T56" fmla="*/ 309 w 1142"/>
                <a:gd name="T57" fmla="*/ 25 h 615"/>
                <a:gd name="T58" fmla="*/ 372 w 1142"/>
                <a:gd name="T59" fmla="*/ 25 h 615"/>
                <a:gd name="T60" fmla="*/ 372 w 1142"/>
                <a:gd name="T61" fmla="*/ 33 h 615"/>
                <a:gd name="T62" fmla="*/ 472 w 1142"/>
                <a:gd name="T63" fmla="*/ 33 h 615"/>
                <a:gd name="T64" fmla="*/ 472 w 1142"/>
                <a:gd name="T65" fmla="*/ 0 h 615"/>
                <a:gd name="T66" fmla="*/ 372 w 1142"/>
                <a:gd name="T67" fmla="*/ 0 h 615"/>
                <a:gd name="T68" fmla="*/ 372 w 1142"/>
                <a:gd name="T69" fmla="*/ 14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42" h="615">
                  <a:moveTo>
                    <a:pt x="372" y="14"/>
                  </a:moveTo>
                  <a:cubicBezTo>
                    <a:pt x="298" y="14"/>
                    <a:pt x="298" y="14"/>
                    <a:pt x="298" y="14"/>
                  </a:cubicBezTo>
                  <a:cubicBezTo>
                    <a:pt x="298" y="14"/>
                    <a:pt x="298" y="174"/>
                    <a:pt x="298" y="184"/>
                  </a:cubicBezTo>
                  <a:cubicBezTo>
                    <a:pt x="289" y="184"/>
                    <a:pt x="237" y="184"/>
                    <a:pt x="237" y="184"/>
                  </a:cubicBezTo>
                  <a:cubicBezTo>
                    <a:pt x="237" y="184"/>
                    <a:pt x="237" y="219"/>
                    <a:pt x="237" y="228"/>
                  </a:cubicBezTo>
                  <a:cubicBezTo>
                    <a:pt x="226" y="228"/>
                    <a:pt x="37" y="228"/>
                    <a:pt x="37" y="228"/>
                  </a:cubicBezTo>
                  <a:cubicBezTo>
                    <a:pt x="37" y="268"/>
                    <a:pt x="37" y="268"/>
                    <a:pt x="37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37" y="476"/>
                    <a:pt x="37" y="476"/>
                    <a:pt x="37" y="476"/>
                  </a:cubicBezTo>
                  <a:cubicBezTo>
                    <a:pt x="176" y="615"/>
                    <a:pt x="176" y="615"/>
                    <a:pt x="176" y="615"/>
                  </a:cubicBezTo>
                  <a:cubicBezTo>
                    <a:pt x="1089" y="615"/>
                    <a:pt x="1089" y="615"/>
                    <a:pt x="1089" y="615"/>
                  </a:cubicBezTo>
                  <a:cubicBezTo>
                    <a:pt x="1131" y="573"/>
                    <a:pt x="1131" y="573"/>
                    <a:pt x="1131" y="573"/>
                  </a:cubicBezTo>
                  <a:cubicBezTo>
                    <a:pt x="1131" y="452"/>
                    <a:pt x="1131" y="452"/>
                    <a:pt x="1131" y="452"/>
                  </a:cubicBezTo>
                  <a:cubicBezTo>
                    <a:pt x="1142" y="452"/>
                    <a:pt x="1142" y="452"/>
                    <a:pt x="1142" y="452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11" y="341"/>
                    <a:pt x="1111" y="341"/>
                    <a:pt x="1111" y="341"/>
                  </a:cubicBezTo>
                  <a:cubicBezTo>
                    <a:pt x="1111" y="452"/>
                    <a:pt x="1111" y="452"/>
                    <a:pt x="1111" y="452"/>
                  </a:cubicBezTo>
                  <a:cubicBezTo>
                    <a:pt x="1120" y="452"/>
                    <a:pt x="1120" y="452"/>
                    <a:pt x="1120" y="452"/>
                  </a:cubicBezTo>
                  <a:cubicBezTo>
                    <a:pt x="1120" y="474"/>
                    <a:pt x="1120" y="564"/>
                    <a:pt x="1120" y="568"/>
                  </a:cubicBezTo>
                  <a:cubicBezTo>
                    <a:pt x="1117" y="571"/>
                    <a:pt x="1087" y="601"/>
                    <a:pt x="1084" y="604"/>
                  </a:cubicBezTo>
                  <a:cubicBezTo>
                    <a:pt x="1080" y="604"/>
                    <a:pt x="185" y="604"/>
                    <a:pt x="181" y="604"/>
                  </a:cubicBezTo>
                  <a:cubicBezTo>
                    <a:pt x="177" y="601"/>
                    <a:pt x="51" y="474"/>
                    <a:pt x="48" y="471"/>
                  </a:cubicBezTo>
                  <a:cubicBezTo>
                    <a:pt x="48" y="467"/>
                    <a:pt x="48" y="249"/>
                    <a:pt x="48" y="239"/>
                  </a:cubicBezTo>
                  <a:cubicBezTo>
                    <a:pt x="58" y="239"/>
                    <a:pt x="248" y="239"/>
                    <a:pt x="248" y="239"/>
                  </a:cubicBezTo>
                  <a:cubicBezTo>
                    <a:pt x="248" y="239"/>
                    <a:pt x="248" y="203"/>
                    <a:pt x="248" y="195"/>
                  </a:cubicBezTo>
                  <a:cubicBezTo>
                    <a:pt x="257" y="195"/>
                    <a:pt x="309" y="195"/>
                    <a:pt x="309" y="195"/>
                  </a:cubicBezTo>
                  <a:cubicBezTo>
                    <a:pt x="309" y="195"/>
                    <a:pt x="309" y="35"/>
                    <a:pt x="309" y="25"/>
                  </a:cubicBezTo>
                  <a:cubicBezTo>
                    <a:pt x="315" y="25"/>
                    <a:pt x="348" y="25"/>
                    <a:pt x="372" y="25"/>
                  </a:cubicBezTo>
                  <a:cubicBezTo>
                    <a:pt x="372" y="33"/>
                    <a:pt x="372" y="33"/>
                    <a:pt x="372" y="33"/>
                  </a:cubicBezTo>
                  <a:cubicBezTo>
                    <a:pt x="472" y="33"/>
                    <a:pt x="472" y="33"/>
                    <a:pt x="472" y="3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72" y="0"/>
                    <a:pt x="372" y="0"/>
                    <a:pt x="372" y="0"/>
                  </a:cubicBezTo>
                  <a:lnTo>
                    <a:pt x="372" y="14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56" name="Freeform 471"/>
            <p:cNvSpPr>
              <a:spLocks noEditPoints="1"/>
            </p:cNvSpPr>
            <p:nvPr/>
          </p:nvSpPr>
          <p:spPr bwMode="auto">
            <a:xfrm>
              <a:off x="9886889" y="3913253"/>
              <a:ext cx="969826" cy="414436"/>
            </a:xfrm>
            <a:custGeom>
              <a:avLst/>
              <a:gdLst>
                <a:gd name="T0" fmla="*/ 0 w 461"/>
                <a:gd name="T1" fmla="*/ 78 h 178"/>
                <a:gd name="T2" fmla="*/ 0 w 461"/>
                <a:gd name="T3" fmla="*/ 111 h 178"/>
                <a:gd name="T4" fmla="*/ 100 w 461"/>
                <a:gd name="T5" fmla="*/ 111 h 178"/>
                <a:gd name="T6" fmla="*/ 100 w 461"/>
                <a:gd name="T7" fmla="*/ 101 h 178"/>
                <a:gd name="T8" fmla="*/ 218 w 461"/>
                <a:gd name="T9" fmla="*/ 101 h 178"/>
                <a:gd name="T10" fmla="*/ 258 w 461"/>
                <a:gd name="T11" fmla="*/ 62 h 178"/>
                <a:gd name="T12" fmla="*/ 433 w 461"/>
                <a:gd name="T13" fmla="*/ 62 h 178"/>
                <a:gd name="T14" fmla="*/ 433 w 461"/>
                <a:gd name="T15" fmla="*/ 131 h 178"/>
                <a:gd name="T16" fmla="*/ 407 w 461"/>
                <a:gd name="T17" fmla="*/ 157 h 178"/>
                <a:gd name="T18" fmla="*/ 393 w 461"/>
                <a:gd name="T19" fmla="*/ 157 h 178"/>
                <a:gd name="T20" fmla="*/ 393 w 461"/>
                <a:gd name="T21" fmla="*/ 144 h 178"/>
                <a:gd name="T22" fmla="*/ 293 w 461"/>
                <a:gd name="T23" fmla="*/ 144 h 178"/>
                <a:gd name="T24" fmla="*/ 293 w 461"/>
                <a:gd name="T25" fmla="*/ 178 h 178"/>
                <a:gd name="T26" fmla="*/ 393 w 461"/>
                <a:gd name="T27" fmla="*/ 178 h 178"/>
                <a:gd name="T28" fmla="*/ 393 w 461"/>
                <a:gd name="T29" fmla="*/ 168 h 178"/>
                <a:gd name="T30" fmla="*/ 411 w 461"/>
                <a:gd name="T31" fmla="*/ 168 h 178"/>
                <a:gd name="T32" fmla="*/ 444 w 461"/>
                <a:gd name="T33" fmla="*/ 136 h 178"/>
                <a:gd name="T34" fmla="*/ 444 w 461"/>
                <a:gd name="T35" fmla="*/ 46 h 178"/>
                <a:gd name="T36" fmla="*/ 461 w 461"/>
                <a:gd name="T37" fmla="*/ 23 h 178"/>
                <a:gd name="T38" fmla="*/ 437 w 461"/>
                <a:gd name="T39" fmla="*/ 0 h 178"/>
                <a:gd name="T40" fmla="*/ 414 w 461"/>
                <a:gd name="T41" fmla="*/ 17 h 178"/>
                <a:gd name="T42" fmla="*/ 393 w 461"/>
                <a:gd name="T43" fmla="*/ 17 h 178"/>
                <a:gd name="T44" fmla="*/ 393 w 461"/>
                <a:gd name="T45" fmla="*/ 6 h 178"/>
                <a:gd name="T46" fmla="*/ 293 w 461"/>
                <a:gd name="T47" fmla="*/ 6 h 178"/>
                <a:gd name="T48" fmla="*/ 293 w 461"/>
                <a:gd name="T49" fmla="*/ 39 h 178"/>
                <a:gd name="T50" fmla="*/ 393 w 461"/>
                <a:gd name="T51" fmla="*/ 39 h 178"/>
                <a:gd name="T52" fmla="*/ 393 w 461"/>
                <a:gd name="T53" fmla="*/ 28 h 178"/>
                <a:gd name="T54" fmla="*/ 414 w 461"/>
                <a:gd name="T55" fmla="*/ 28 h 178"/>
                <a:gd name="T56" fmla="*/ 433 w 461"/>
                <a:gd name="T57" fmla="*/ 46 h 178"/>
                <a:gd name="T58" fmla="*/ 433 w 461"/>
                <a:gd name="T59" fmla="*/ 51 h 178"/>
                <a:gd name="T60" fmla="*/ 253 w 461"/>
                <a:gd name="T61" fmla="*/ 51 h 178"/>
                <a:gd name="T62" fmla="*/ 213 w 461"/>
                <a:gd name="T63" fmla="*/ 90 h 178"/>
                <a:gd name="T64" fmla="*/ 100 w 461"/>
                <a:gd name="T65" fmla="*/ 90 h 178"/>
                <a:gd name="T66" fmla="*/ 100 w 461"/>
                <a:gd name="T67" fmla="*/ 78 h 178"/>
                <a:gd name="T68" fmla="*/ 0 w 461"/>
                <a:gd name="T69" fmla="*/ 78 h 178"/>
                <a:gd name="T70" fmla="*/ 427 w 461"/>
                <a:gd name="T71" fmla="*/ 23 h 178"/>
                <a:gd name="T72" fmla="*/ 437 w 461"/>
                <a:gd name="T73" fmla="*/ 13 h 178"/>
                <a:gd name="T74" fmla="*/ 447 w 461"/>
                <a:gd name="T75" fmla="*/ 23 h 178"/>
                <a:gd name="T76" fmla="*/ 437 w 461"/>
                <a:gd name="T77" fmla="*/ 33 h 178"/>
                <a:gd name="T78" fmla="*/ 427 w 461"/>
                <a:gd name="T79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1" h="178">
                  <a:moveTo>
                    <a:pt x="0" y="78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218" y="101"/>
                    <a:pt x="218" y="101"/>
                    <a:pt x="218" y="101"/>
                  </a:cubicBezTo>
                  <a:cubicBezTo>
                    <a:pt x="218" y="101"/>
                    <a:pt x="255" y="65"/>
                    <a:pt x="258" y="62"/>
                  </a:cubicBezTo>
                  <a:cubicBezTo>
                    <a:pt x="262" y="62"/>
                    <a:pt x="409" y="62"/>
                    <a:pt x="433" y="62"/>
                  </a:cubicBezTo>
                  <a:cubicBezTo>
                    <a:pt x="433" y="87"/>
                    <a:pt x="433" y="128"/>
                    <a:pt x="433" y="131"/>
                  </a:cubicBezTo>
                  <a:cubicBezTo>
                    <a:pt x="430" y="134"/>
                    <a:pt x="409" y="154"/>
                    <a:pt x="407" y="157"/>
                  </a:cubicBezTo>
                  <a:cubicBezTo>
                    <a:pt x="404" y="157"/>
                    <a:pt x="397" y="157"/>
                    <a:pt x="393" y="157"/>
                  </a:cubicBezTo>
                  <a:cubicBezTo>
                    <a:pt x="393" y="144"/>
                    <a:pt x="393" y="144"/>
                    <a:pt x="393" y="144"/>
                  </a:cubicBezTo>
                  <a:cubicBezTo>
                    <a:pt x="293" y="144"/>
                    <a:pt x="293" y="144"/>
                    <a:pt x="293" y="144"/>
                  </a:cubicBezTo>
                  <a:cubicBezTo>
                    <a:pt x="293" y="178"/>
                    <a:pt x="293" y="178"/>
                    <a:pt x="293" y="178"/>
                  </a:cubicBezTo>
                  <a:cubicBezTo>
                    <a:pt x="393" y="178"/>
                    <a:pt x="393" y="178"/>
                    <a:pt x="393" y="178"/>
                  </a:cubicBezTo>
                  <a:cubicBezTo>
                    <a:pt x="393" y="168"/>
                    <a:pt x="393" y="168"/>
                    <a:pt x="393" y="168"/>
                  </a:cubicBezTo>
                  <a:cubicBezTo>
                    <a:pt x="411" y="168"/>
                    <a:pt x="411" y="168"/>
                    <a:pt x="411" y="168"/>
                  </a:cubicBezTo>
                  <a:cubicBezTo>
                    <a:pt x="444" y="136"/>
                    <a:pt x="444" y="136"/>
                    <a:pt x="444" y="136"/>
                  </a:cubicBezTo>
                  <a:cubicBezTo>
                    <a:pt x="444" y="46"/>
                    <a:pt x="444" y="46"/>
                    <a:pt x="444" y="46"/>
                  </a:cubicBezTo>
                  <a:cubicBezTo>
                    <a:pt x="453" y="43"/>
                    <a:pt x="461" y="34"/>
                    <a:pt x="461" y="23"/>
                  </a:cubicBezTo>
                  <a:cubicBezTo>
                    <a:pt x="461" y="10"/>
                    <a:pt x="450" y="0"/>
                    <a:pt x="437" y="0"/>
                  </a:cubicBezTo>
                  <a:cubicBezTo>
                    <a:pt x="426" y="0"/>
                    <a:pt x="417" y="7"/>
                    <a:pt x="414" y="17"/>
                  </a:cubicBezTo>
                  <a:cubicBezTo>
                    <a:pt x="393" y="17"/>
                    <a:pt x="393" y="17"/>
                    <a:pt x="393" y="17"/>
                  </a:cubicBezTo>
                  <a:cubicBezTo>
                    <a:pt x="393" y="6"/>
                    <a:pt x="393" y="6"/>
                    <a:pt x="393" y="6"/>
                  </a:cubicBezTo>
                  <a:cubicBezTo>
                    <a:pt x="293" y="6"/>
                    <a:pt x="293" y="6"/>
                    <a:pt x="293" y="6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393" y="39"/>
                    <a:pt x="393" y="39"/>
                    <a:pt x="393" y="39"/>
                  </a:cubicBezTo>
                  <a:cubicBezTo>
                    <a:pt x="393" y="28"/>
                    <a:pt x="393" y="28"/>
                    <a:pt x="393" y="28"/>
                  </a:cubicBezTo>
                  <a:cubicBezTo>
                    <a:pt x="414" y="28"/>
                    <a:pt x="414" y="28"/>
                    <a:pt x="414" y="28"/>
                  </a:cubicBezTo>
                  <a:cubicBezTo>
                    <a:pt x="416" y="37"/>
                    <a:pt x="423" y="44"/>
                    <a:pt x="433" y="46"/>
                  </a:cubicBezTo>
                  <a:cubicBezTo>
                    <a:pt x="433" y="47"/>
                    <a:pt x="433" y="49"/>
                    <a:pt x="433" y="51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1"/>
                    <a:pt x="216" y="88"/>
                    <a:pt x="213" y="90"/>
                  </a:cubicBezTo>
                  <a:cubicBezTo>
                    <a:pt x="210" y="90"/>
                    <a:pt x="126" y="90"/>
                    <a:pt x="100" y="90"/>
                  </a:cubicBezTo>
                  <a:cubicBezTo>
                    <a:pt x="100" y="78"/>
                    <a:pt x="100" y="78"/>
                    <a:pt x="100" y="78"/>
                  </a:cubicBezTo>
                  <a:lnTo>
                    <a:pt x="0" y="78"/>
                  </a:lnTo>
                  <a:close/>
                  <a:moveTo>
                    <a:pt x="427" y="23"/>
                  </a:moveTo>
                  <a:cubicBezTo>
                    <a:pt x="427" y="18"/>
                    <a:pt x="432" y="13"/>
                    <a:pt x="437" y="13"/>
                  </a:cubicBezTo>
                  <a:cubicBezTo>
                    <a:pt x="442" y="13"/>
                    <a:pt x="447" y="18"/>
                    <a:pt x="447" y="23"/>
                  </a:cubicBezTo>
                  <a:cubicBezTo>
                    <a:pt x="447" y="28"/>
                    <a:pt x="442" y="33"/>
                    <a:pt x="437" y="33"/>
                  </a:cubicBezTo>
                  <a:cubicBezTo>
                    <a:pt x="432" y="33"/>
                    <a:pt x="427" y="28"/>
                    <a:pt x="427" y="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57" name="Freeform 472"/>
            <p:cNvSpPr>
              <a:spLocks/>
            </p:cNvSpPr>
            <p:nvPr/>
          </p:nvSpPr>
          <p:spPr bwMode="auto">
            <a:xfrm>
              <a:off x="9886889" y="4090446"/>
              <a:ext cx="826577" cy="246103"/>
            </a:xfrm>
            <a:custGeom>
              <a:avLst/>
              <a:gdLst>
                <a:gd name="T0" fmla="*/ 0 w 393"/>
                <a:gd name="T1" fmla="*/ 106 h 106"/>
                <a:gd name="T2" fmla="*/ 100 w 393"/>
                <a:gd name="T3" fmla="*/ 106 h 106"/>
                <a:gd name="T4" fmla="*/ 100 w 393"/>
                <a:gd name="T5" fmla="*/ 95 h 106"/>
                <a:gd name="T6" fmla="*/ 214 w 393"/>
                <a:gd name="T7" fmla="*/ 95 h 106"/>
                <a:gd name="T8" fmla="*/ 282 w 393"/>
                <a:gd name="T9" fmla="*/ 27 h 106"/>
                <a:gd name="T10" fmla="*/ 293 w 393"/>
                <a:gd name="T11" fmla="*/ 27 h 106"/>
                <a:gd name="T12" fmla="*/ 293 w 393"/>
                <a:gd name="T13" fmla="*/ 34 h 106"/>
                <a:gd name="T14" fmla="*/ 393 w 393"/>
                <a:gd name="T15" fmla="*/ 34 h 106"/>
                <a:gd name="T16" fmla="*/ 393 w 393"/>
                <a:gd name="T17" fmla="*/ 0 h 106"/>
                <a:gd name="T18" fmla="*/ 293 w 393"/>
                <a:gd name="T19" fmla="*/ 0 h 106"/>
                <a:gd name="T20" fmla="*/ 293 w 393"/>
                <a:gd name="T21" fmla="*/ 16 h 106"/>
                <a:gd name="T22" fmla="*/ 278 w 393"/>
                <a:gd name="T23" fmla="*/ 16 h 106"/>
                <a:gd name="T24" fmla="*/ 210 w 393"/>
                <a:gd name="T25" fmla="*/ 84 h 106"/>
                <a:gd name="T26" fmla="*/ 100 w 393"/>
                <a:gd name="T27" fmla="*/ 84 h 106"/>
                <a:gd name="T28" fmla="*/ 100 w 393"/>
                <a:gd name="T29" fmla="*/ 73 h 106"/>
                <a:gd name="T30" fmla="*/ 0 w 393"/>
                <a:gd name="T31" fmla="*/ 73 h 106"/>
                <a:gd name="T32" fmla="*/ 0 w 393"/>
                <a:gd name="T3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3" h="106">
                  <a:moveTo>
                    <a:pt x="0" y="106"/>
                  </a:moveTo>
                  <a:cubicBezTo>
                    <a:pt x="100" y="106"/>
                    <a:pt x="100" y="106"/>
                    <a:pt x="100" y="106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214" y="95"/>
                    <a:pt x="214" y="95"/>
                    <a:pt x="214" y="95"/>
                  </a:cubicBezTo>
                  <a:cubicBezTo>
                    <a:pt x="214" y="95"/>
                    <a:pt x="279" y="30"/>
                    <a:pt x="282" y="27"/>
                  </a:cubicBezTo>
                  <a:cubicBezTo>
                    <a:pt x="284" y="27"/>
                    <a:pt x="289" y="27"/>
                    <a:pt x="293" y="27"/>
                  </a:cubicBezTo>
                  <a:cubicBezTo>
                    <a:pt x="293" y="34"/>
                    <a:pt x="293" y="34"/>
                    <a:pt x="293" y="34"/>
                  </a:cubicBezTo>
                  <a:cubicBezTo>
                    <a:pt x="393" y="34"/>
                    <a:pt x="393" y="34"/>
                    <a:pt x="393" y="34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93" y="16"/>
                    <a:pt x="293" y="16"/>
                    <a:pt x="293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16"/>
                    <a:pt x="213" y="81"/>
                    <a:pt x="210" y="84"/>
                  </a:cubicBezTo>
                  <a:cubicBezTo>
                    <a:pt x="206" y="84"/>
                    <a:pt x="124" y="84"/>
                    <a:pt x="100" y="84"/>
                  </a:cubicBezTo>
                  <a:cubicBezTo>
                    <a:pt x="100" y="73"/>
                    <a:pt x="100" y="73"/>
                    <a:pt x="100" y="73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58" name="Rectangle 473"/>
            <p:cNvSpPr>
              <a:spLocks noChangeArrowheads="1"/>
            </p:cNvSpPr>
            <p:nvPr/>
          </p:nvSpPr>
          <p:spPr bwMode="auto">
            <a:xfrm>
              <a:off x="10503484" y="2448452"/>
              <a:ext cx="1780" cy="2953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59" name="Rectangle 474"/>
            <p:cNvSpPr>
              <a:spLocks noChangeArrowheads="1"/>
            </p:cNvSpPr>
            <p:nvPr/>
          </p:nvSpPr>
          <p:spPr bwMode="auto">
            <a:xfrm>
              <a:off x="10770410" y="4553119"/>
              <a:ext cx="64951" cy="25889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60" name="Rectangle 475"/>
            <p:cNvSpPr>
              <a:spLocks noChangeArrowheads="1"/>
            </p:cNvSpPr>
            <p:nvPr/>
          </p:nvSpPr>
          <p:spPr bwMode="auto">
            <a:xfrm>
              <a:off x="10904762" y="4553119"/>
              <a:ext cx="64951" cy="25889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61" name="Rectangle 476"/>
            <p:cNvSpPr>
              <a:spLocks noChangeArrowheads="1"/>
            </p:cNvSpPr>
            <p:nvPr/>
          </p:nvSpPr>
          <p:spPr bwMode="auto">
            <a:xfrm>
              <a:off x="11032886" y="4553119"/>
              <a:ext cx="65841" cy="25889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62" name="Rectangle 477"/>
            <p:cNvSpPr>
              <a:spLocks noChangeArrowheads="1"/>
            </p:cNvSpPr>
            <p:nvPr/>
          </p:nvSpPr>
          <p:spPr bwMode="auto">
            <a:xfrm>
              <a:off x="11174355" y="4553119"/>
              <a:ext cx="63173" cy="25889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63" name="Rectangle 478"/>
            <p:cNvSpPr>
              <a:spLocks noChangeArrowheads="1"/>
            </p:cNvSpPr>
            <p:nvPr/>
          </p:nvSpPr>
          <p:spPr bwMode="auto">
            <a:xfrm>
              <a:off x="11296252" y="4553119"/>
              <a:ext cx="64951" cy="25889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64" name="Rectangle 479"/>
            <p:cNvSpPr>
              <a:spLocks noChangeArrowheads="1"/>
            </p:cNvSpPr>
            <p:nvPr/>
          </p:nvSpPr>
          <p:spPr bwMode="auto">
            <a:xfrm>
              <a:off x="11569404" y="4553119"/>
              <a:ext cx="65841" cy="25889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65" name="Rectangle 480"/>
            <p:cNvSpPr>
              <a:spLocks noChangeArrowheads="1"/>
            </p:cNvSpPr>
            <p:nvPr/>
          </p:nvSpPr>
          <p:spPr bwMode="auto">
            <a:xfrm>
              <a:off x="11701976" y="4553119"/>
              <a:ext cx="63173" cy="25889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69" name="Rectangle 500"/>
            <p:cNvSpPr>
              <a:spLocks noChangeArrowheads="1"/>
            </p:cNvSpPr>
            <p:nvPr/>
          </p:nvSpPr>
          <p:spPr bwMode="auto">
            <a:xfrm>
              <a:off x="12093467" y="2470109"/>
              <a:ext cx="88086" cy="259884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70" name="Rectangle 501"/>
            <p:cNvSpPr>
              <a:spLocks noChangeArrowheads="1"/>
            </p:cNvSpPr>
            <p:nvPr/>
          </p:nvSpPr>
          <p:spPr bwMode="auto">
            <a:xfrm>
              <a:off x="11832770" y="2470109"/>
              <a:ext cx="67621" cy="259884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71" name="Freeform 502"/>
            <p:cNvSpPr>
              <a:spLocks noEditPoints="1"/>
            </p:cNvSpPr>
            <p:nvPr/>
          </p:nvSpPr>
          <p:spPr bwMode="auto">
            <a:xfrm>
              <a:off x="11701976" y="2470109"/>
              <a:ext cx="355899" cy="542409"/>
            </a:xfrm>
            <a:custGeom>
              <a:avLst/>
              <a:gdLst>
                <a:gd name="T0" fmla="*/ 32 w 169"/>
                <a:gd name="T1" fmla="*/ 112 h 233"/>
                <a:gd name="T2" fmla="*/ 32 w 169"/>
                <a:gd name="T3" fmla="*/ 0 h 233"/>
                <a:gd name="T4" fmla="*/ 0 w 169"/>
                <a:gd name="T5" fmla="*/ 0 h 233"/>
                <a:gd name="T6" fmla="*/ 0 w 169"/>
                <a:gd name="T7" fmla="*/ 112 h 233"/>
                <a:gd name="T8" fmla="*/ 12 w 169"/>
                <a:gd name="T9" fmla="*/ 112 h 233"/>
                <a:gd name="T10" fmla="*/ 12 w 169"/>
                <a:gd name="T11" fmla="*/ 201 h 233"/>
                <a:gd name="T12" fmla="*/ 44 w 169"/>
                <a:gd name="T13" fmla="*/ 233 h 233"/>
                <a:gd name="T14" fmla="*/ 115 w 169"/>
                <a:gd name="T15" fmla="*/ 233 h 233"/>
                <a:gd name="T16" fmla="*/ 149 w 169"/>
                <a:gd name="T17" fmla="*/ 205 h 233"/>
                <a:gd name="T18" fmla="*/ 149 w 169"/>
                <a:gd name="T19" fmla="*/ 181 h 233"/>
                <a:gd name="T20" fmla="*/ 169 w 169"/>
                <a:gd name="T21" fmla="*/ 158 h 233"/>
                <a:gd name="T22" fmla="*/ 145 w 169"/>
                <a:gd name="T23" fmla="*/ 134 h 233"/>
                <a:gd name="T24" fmla="*/ 122 w 169"/>
                <a:gd name="T25" fmla="*/ 158 h 233"/>
                <a:gd name="T26" fmla="*/ 138 w 169"/>
                <a:gd name="T27" fmla="*/ 180 h 233"/>
                <a:gd name="T28" fmla="*/ 138 w 169"/>
                <a:gd name="T29" fmla="*/ 200 h 233"/>
                <a:gd name="T30" fmla="*/ 112 w 169"/>
                <a:gd name="T31" fmla="*/ 222 h 233"/>
                <a:gd name="T32" fmla="*/ 49 w 169"/>
                <a:gd name="T33" fmla="*/ 222 h 233"/>
                <a:gd name="T34" fmla="*/ 23 w 169"/>
                <a:gd name="T35" fmla="*/ 196 h 233"/>
                <a:gd name="T36" fmla="*/ 23 w 169"/>
                <a:gd name="T37" fmla="*/ 112 h 233"/>
                <a:gd name="T38" fmla="*/ 32 w 169"/>
                <a:gd name="T39" fmla="*/ 112 h 233"/>
                <a:gd name="T40" fmla="*/ 145 w 169"/>
                <a:gd name="T41" fmla="*/ 148 h 233"/>
                <a:gd name="T42" fmla="*/ 155 w 169"/>
                <a:gd name="T43" fmla="*/ 158 h 233"/>
                <a:gd name="T44" fmla="*/ 145 w 169"/>
                <a:gd name="T45" fmla="*/ 168 h 233"/>
                <a:gd name="T46" fmla="*/ 136 w 169"/>
                <a:gd name="T47" fmla="*/ 158 h 233"/>
                <a:gd name="T48" fmla="*/ 145 w 169"/>
                <a:gd name="T49" fmla="*/ 14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9" h="233">
                  <a:moveTo>
                    <a:pt x="32" y="112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44" y="233"/>
                    <a:pt x="44" y="233"/>
                    <a:pt x="44" y="233"/>
                  </a:cubicBezTo>
                  <a:cubicBezTo>
                    <a:pt x="115" y="233"/>
                    <a:pt x="115" y="233"/>
                    <a:pt x="115" y="233"/>
                  </a:cubicBezTo>
                  <a:cubicBezTo>
                    <a:pt x="149" y="205"/>
                    <a:pt x="149" y="205"/>
                    <a:pt x="149" y="205"/>
                  </a:cubicBezTo>
                  <a:cubicBezTo>
                    <a:pt x="149" y="181"/>
                    <a:pt x="149" y="181"/>
                    <a:pt x="149" y="181"/>
                  </a:cubicBezTo>
                  <a:cubicBezTo>
                    <a:pt x="160" y="179"/>
                    <a:pt x="169" y="170"/>
                    <a:pt x="169" y="158"/>
                  </a:cubicBezTo>
                  <a:cubicBezTo>
                    <a:pt x="169" y="145"/>
                    <a:pt x="158" y="134"/>
                    <a:pt x="145" y="134"/>
                  </a:cubicBezTo>
                  <a:cubicBezTo>
                    <a:pt x="132" y="134"/>
                    <a:pt x="122" y="145"/>
                    <a:pt x="122" y="158"/>
                  </a:cubicBezTo>
                  <a:cubicBezTo>
                    <a:pt x="122" y="168"/>
                    <a:pt x="129" y="177"/>
                    <a:pt x="138" y="180"/>
                  </a:cubicBezTo>
                  <a:cubicBezTo>
                    <a:pt x="138" y="186"/>
                    <a:pt x="138" y="197"/>
                    <a:pt x="138" y="200"/>
                  </a:cubicBezTo>
                  <a:cubicBezTo>
                    <a:pt x="135" y="203"/>
                    <a:pt x="114" y="220"/>
                    <a:pt x="112" y="222"/>
                  </a:cubicBezTo>
                  <a:cubicBezTo>
                    <a:pt x="108" y="222"/>
                    <a:pt x="53" y="222"/>
                    <a:pt x="49" y="222"/>
                  </a:cubicBezTo>
                  <a:cubicBezTo>
                    <a:pt x="46" y="219"/>
                    <a:pt x="26" y="199"/>
                    <a:pt x="23" y="196"/>
                  </a:cubicBezTo>
                  <a:cubicBezTo>
                    <a:pt x="23" y="192"/>
                    <a:pt x="23" y="131"/>
                    <a:pt x="23" y="112"/>
                  </a:cubicBezTo>
                  <a:lnTo>
                    <a:pt x="32" y="112"/>
                  </a:lnTo>
                  <a:close/>
                  <a:moveTo>
                    <a:pt x="145" y="148"/>
                  </a:moveTo>
                  <a:cubicBezTo>
                    <a:pt x="151" y="148"/>
                    <a:pt x="155" y="152"/>
                    <a:pt x="155" y="158"/>
                  </a:cubicBezTo>
                  <a:cubicBezTo>
                    <a:pt x="155" y="163"/>
                    <a:pt x="151" y="168"/>
                    <a:pt x="145" y="168"/>
                  </a:cubicBezTo>
                  <a:cubicBezTo>
                    <a:pt x="140" y="168"/>
                    <a:pt x="136" y="163"/>
                    <a:pt x="136" y="158"/>
                  </a:cubicBezTo>
                  <a:cubicBezTo>
                    <a:pt x="136" y="152"/>
                    <a:pt x="140" y="148"/>
                    <a:pt x="145" y="148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72" name="Rectangle 503"/>
            <p:cNvSpPr>
              <a:spLocks noChangeArrowheads="1"/>
            </p:cNvSpPr>
            <p:nvPr/>
          </p:nvSpPr>
          <p:spPr bwMode="auto">
            <a:xfrm>
              <a:off x="11573853" y="2470109"/>
              <a:ext cx="67621" cy="259884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73" name="Freeform 504"/>
            <p:cNvSpPr>
              <a:spLocks/>
            </p:cNvSpPr>
            <p:nvPr/>
          </p:nvSpPr>
          <p:spPr bwMode="auto">
            <a:xfrm>
              <a:off x="9886889" y="2470109"/>
              <a:ext cx="954700" cy="406561"/>
            </a:xfrm>
            <a:custGeom>
              <a:avLst/>
              <a:gdLst>
                <a:gd name="T0" fmla="*/ 454 w 454"/>
                <a:gd name="T1" fmla="*/ 112 h 175"/>
                <a:gd name="T2" fmla="*/ 454 w 454"/>
                <a:gd name="T3" fmla="*/ 0 h 175"/>
                <a:gd name="T4" fmla="*/ 422 w 454"/>
                <a:gd name="T5" fmla="*/ 0 h 175"/>
                <a:gd name="T6" fmla="*/ 422 w 454"/>
                <a:gd name="T7" fmla="*/ 50 h 175"/>
                <a:gd name="T8" fmla="*/ 271 w 454"/>
                <a:gd name="T9" fmla="*/ 50 h 175"/>
                <a:gd name="T10" fmla="*/ 168 w 454"/>
                <a:gd name="T11" fmla="*/ 152 h 175"/>
                <a:gd name="T12" fmla="*/ 100 w 454"/>
                <a:gd name="T13" fmla="*/ 152 h 175"/>
                <a:gd name="T14" fmla="*/ 100 w 454"/>
                <a:gd name="T15" fmla="*/ 142 h 175"/>
                <a:gd name="T16" fmla="*/ 0 w 454"/>
                <a:gd name="T17" fmla="*/ 142 h 175"/>
                <a:gd name="T18" fmla="*/ 0 w 454"/>
                <a:gd name="T19" fmla="*/ 175 h 175"/>
                <a:gd name="T20" fmla="*/ 100 w 454"/>
                <a:gd name="T21" fmla="*/ 175 h 175"/>
                <a:gd name="T22" fmla="*/ 100 w 454"/>
                <a:gd name="T23" fmla="*/ 163 h 175"/>
                <a:gd name="T24" fmla="*/ 173 w 454"/>
                <a:gd name="T25" fmla="*/ 163 h 175"/>
                <a:gd name="T26" fmla="*/ 275 w 454"/>
                <a:gd name="T27" fmla="*/ 61 h 175"/>
                <a:gd name="T28" fmla="*/ 422 w 454"/>
                <a:gd name="T29" fmla="*/ 61 h 175"/>
                <a:gd name="T30" fmla="*/ 422 w 454"/>
                <a:gd name="T31" fmla="*/ 112 h 175"/>
                <a:gd name="T32" fmla="*/ 454 w 454"/>
                <a:gd name="T33" fmla="*/ 11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4" h="175">
                  <a:moveTo>
                    <a:pt x="454" y="112"/>
                  </a:moveTo>
                  <a:cubicBezTo>
                    <a:pt x="454" y="0"/>
                    <a:pt x="454" y="0"/>
                    <a:pt x="454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22" y="50"/>
                    <a:pt x="422" y="50"/>
                    <a:pt x="422" y="50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1" y="50"/>
                    <a:pt x="171" y="149"/>
                    <a:pt x="168" y="152"/>
                  </a:cubicBezTo>
                  <a:cubicBezTo>
                    <a:pt x="165" y="152"/>
                    <a:pt x="116" y="152"/>
                    <a:pt x="100" y="15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100" y="163"/>
                    <a:pt x="100" y="163"/>
                    <a:pt x="100" y="163"/>
                  </a:cubicBezTo>
                  <a:cubicBezTo>
                    <a:pt x="173" y="163"/>
                    <a:pt x="173" y="163"/>
                    <a:pt x="173" y="163"/>
                  </a:cubicBezTo>
                  <a:cubicBezTo>
                    <a:pt x="173" y="163"/>
                    <a:pt x="272" y="64"/>
                    <a:pt x="275" y="61"/>
                  </a:cubicBezTo>
                  <a:cubicBezTo>
                    <a:pt x="279" y="61"/>
                    <a:pt x="394" y="61"/>
                    <a:pt x="422" y="61"/>
                  </a:cubicBezTo>
                  <a:cubicBezTo>
                    <a:pt x="422" y="112"/>
                    <a:pt x="422" y="112"/>
                    <a:pt x="422" y="112"/>
                  </a:cubicBezTo>
                  <a:lnTo>
                    <a:pt x="454" y="112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74" name="Freeform 505"/>
            <p:cNvSpPr>
              <a:spLocks/>
            </p:cNvSpPr>
            <p:nvPr/>
          </p:nvSpPr>
          <p:spPr bwMode="auto">
            <a:xfrm>
              <a:off x="9777449" y="2267320"/>
              <a:ext cx="1324836" cy="462673"/>
            </a:xfrm>
            <a:custGeom>
              <a:avLst/>
              <a:gdLst>
                <a:gd name="T0" fmla="*/ 32 w 630"/>
                <a:gd name="T1" fmla="*/ 76 h 199"/>
                <a:gd name="T2" fmla="*/ 272 w 630"/>
                <a:gd name="T3" fmla="*/ 76 h 199"/>
                <a:gd name="T4" fmla="*/ 331 w 630"/>
                <a:gd name="T5" fmla="*/ 11 h 199"/>
                <a:gd name="T6" fmla="*/ 544 w 630"/>
                <a:gd name="T7" fmla="*/ 11 h 199"/>
                <a:gd name="T8" fmla="*/ 608 w 630"/>
                <a:gd name="T9" fmla="*/ 75 h 199"/>
                <a:gd name="T10" fmla="*/ 608 w 630"/>
                <a:gd name="T11" fmla="*/ 87 h 199"/>
                <a:gd name="T12" fmla="*/ 598 w 630"/>
                <a:gd name="T13" fmla="*/ 87 h 199"/>
                <a:gd name="T14" fmla="*/ 598 w 630"/>
                <a:gd name="T15" fmla="*/ 199 h 199"/>
                <a:gd name="T16" fmla="*/ 630 w 630"/>
                <a:gd name="T17" fmla="*/ 199 h 199"/>
                <a:gd name="T18" fmla="*/ 630 w 630"/>
                <a:gd name="T19" fmla="*/ 87 h 199"/>
                <a:gd name="T20" fmla="*/ 619 w 630"/>
                <a:gd name="T21" fmla="*/ 87 h 199"/>
                <a:gd name="T22" fmla="*/ 619 w 630"/>
                <a:gd name="T23" fmla="*/ 70 h 199"/>
                <a:gd name="T24" fmla="*/ 549 w 630"/>
                <a:gd name="T25" fmla="*/ 0 h 199"/>
                <a:gd name="T26" fmla="*/ 327 w 630"/>
                <a:gd name="T27" fmla="*/ 0 h 199"/>
                <a:gd name="T28" fmla="*/ 267 w 630"/>
                <a:gd name="T29" fmla="*/ 65 h 199"/>
                <a:gd name="T30" fmla="*/ 32 w 630"/>
                <a:gd name="T31" fmla="*/ 65 h 199"/>
                <a:gd name="T32" fmla="*/ 32 w 630"/>
                <a:gd name="T33" fmla="*/ 20 h 199"/>
                <a:gd name="T34" fmla="*/ 0 w 630"/>
                <a:gd name="T35" fmla="*/ 20 h 199"/>
                <a:gd name="T36" fmla="*/ 0 w 630"/>
                <a:gd name="T37" fmla="*/ 133 h 199"/>
                <a:gd name="T38" fmla="*/ 32 w 630"/>
                <a:gd name="T39" fmla="*/ 133 h 199"/>
                <a:gd name="T40" fmla="*/ 32 w 630"/>
                <a:gd name="T41" fmla="*/ 7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0" h="199">
                  <a:moveTo>
                    <a:pt x="32" y="76"/>
                  </a:moveTo>
                  <a:cubicBezTo>
                    <a:pt x="272" y="76"/>
                    <a:pt x="272" y="76"/>
                    <a:pt x="272" y="76"/>
                  </a:cubicBezTo>
                  <a:cubicBezTo>
                    <a:pt x="272" y="76"/>
                    <a:pt x="328" y="15"/>
                    <a:pt x="331" y="11"/>
                  </a:cubicBezTo>
                  <a:cubicBezTo>
                    <a:pt x="336" y="11"/>
                    <a:pt x="540" y="11"/>
                    <a:pt x="544" y="11"/>
                  </a:cubicBezTo>
                  <a:cubicBezTo>
                    <a:pt x="547" y="14"/>
                    <a:pt x="605" y="72"/>
                    <a:pt x="608" y="75"/>
                  </a:cubicBezTo>
                  <a:cubicBezTo>
                    <a:pt x="608" y="77"/>
                    <a:pt x="608" y="82"/>
                    <a:pt x="608" y="87"/>
                  </a:cubicBezTo>
                  <a:cubicBezTo>
                    <a:pt x="598" y="87"/>
                    <a:pt x="598" y="87"/>
                    <a:pt x="598" y="87"/>
                  </a:cubicBezTo>
                  <a:cubicBezTo>
                    <a:pt x="598" y="199"/>
                    <a:pt x="598" y="199"/>
                    <a:pt x="598" y="199"/>
                  </a:cubicBezTo>
                  <a:cubicBezTo>
                    <a:pt x="630" y="199"/>
                    <a:pt x="630" y="199"/>
                    <a:pt x="630" y="199"/>
                  </a:cubicBezTo>
                  <a:cubicBezTo>
                    <a:pt x="630" y="87"/>
                    <a:pt x="630" y="87"/>
                    <a:pt x="630" y="87"/>
                  </a:cubicBezTo>
                  <a:cubicBezTo>
                    <a:pt x="619" y="87"/>
                    <a:pt x="619" y="87"/>
                    <a:pt x="619" y="87"/>
                  </a:cubicBezTo>
                  <a:cubicBezTo>
                    <a:pt x="619" y="70"/>
                    <a:pt x="619" y="70"/>
                    <a:pt x="619" y="70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27" y="0"/>
                    <a:pt x="270" y="62"/>
                    <a:pt x="267" y="65"/>
                  </a:cubicBezTo>
                  <a:cubicBezTo>
                    <a:pt x="263" y="65"/>
                    <a:pt x="69" y="65"/>
                    <a:pt x="32" y="65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76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75" name="Rectangle 506"/>
            <p:cNvSpPr>
              <a:spLocks noChangeArrowheads="1"/>
            </p:cNvSpPr>
            <p:nvPr/>
          </p:nvSpPr>
          <p:spPr bwMode="auto">
            <a:xfrm>
              <a:off x="9108359" y="2313587"/>
              <a:ext cx="67621" cy="262838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76" name="Freeform 507"/>
            <p:cNvSpPr>
              <a:spLocks noEditPoints="1"/>
            </p:cNvSpPr>
            <p:nvPr/>
          </p:nvSpPr>
          <p:spPr bwMode="auto">
            <a:xfrm>
              <a:off x="11959114" y="2376591"/>
              <a:ext cx="98761" cy="353403"/>
            </a:xfrm>
            <a:custGeom>
              <a:avLst/>
              <a:gdLst>
                <a:gd name="T0" fmla="*/ 23 w 47"/>
                <a:gd name="T1" fmla="*/ 0 h 152"/>
                <a:gd name="T2" fmla="*/ 0 w 47"/>
                <a:gd name="T3" fmla="*/ 23 h 152"/>
                <a:gd name="T4" fmla="*/ 4 w 47"/>
                <a:gd name="T5" fmla="*/ 36 h 152"/>
                <a:gd name="T6" fmla="*/ 3 w 47"/>
                <a:gd name="T7" fmla="*/ 36 h 152"/>
                <a:gd name="T8" fmla="*/ 3 w 47"/>
                <a:gd name="T9" fmla="*/ 152 h 152"/>
                <a:gd name="T10" fmla="*/ 44 w 47"/>
                <a:gd name="T11" fmla="*/ 152 h 152"/>
                <a:gd name="T12" fmla="*/ 44 w 47"/>
                <a:gd name="T13" fmla="*/ 36 h 152"/>
                <a:gd name="T14" fmla="*/ 43 w 47"/>
                <a:gd name="T15" fmla="*/ 36 h 152"/>
                <a:gd name="T16" fmla="*/ 47 w 47"/>
                <a:gd name="T17" fmla="*/ 23 h 152"/>
                <a:gd name="T18" fmla="*/ 23 w 47"/>
                <a:gd name="T19" fmla="*/ 0 h 152"/>
                <a:gd name="T20" fmla="*/ 23 w 47"/>
                <a:gd name="T21" fmla="*/ 33 h 152"/>
                <a:gd name="T22" fmla="*/ 14 w 47"/>
                <a:gd name="T23" fmla="*/ 23 h 152"/>
                <a:gd name="T24" fmla="*/ 23 w 47"/>
                <a:gd name="T25" fmla="*/ 13 h 152"/>
                <a:gd name="T26" fmla="*/ 33 w 47"/>
                <a:gd name="T27" fmla="*/ 23 h 152"/>
                <a:gd name="T28" fmla="*/ 23 w 47"/>
                <a:gd name="T29" fmla="*/ 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152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28"/>
                    <a:pt x="1" y="32"/>
                    <a:pt x="4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5" y="32"/>
                    <a:pt x="47" y="28"/>
                    <a:pt x="47" y="23"/>
                  </a:cubicBezTo>
                  <a:cubicBezTo>
                    <a:pt x="47" y="10"/>
                    <a:pt x="36" y="0"/>
                    <a:pt x="23" y="0"/>
                  </a:cubicBezTo>
                  <a:close/>
                  <a:moveTo>
                    <a:pt x="23" y="33"/>
                  </a:move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3"/>
                    <a:pt x="23" y="13"/>
                  </a:cubicBezTo>
                  <a:cubicBezTo>
                    <a:pt x="29" y="13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77" name="Freeform 508"/>
            <p:cNvSpPr>
              <a:spLocks noEditPoints="1"/>
            </p:cNvSpPr>
            <p:nvPr/>
          </p:nvSpPr>
          <p:spPr bwMode="auto">
            <a:xfrm>
              <a:off x="7037914" y="2446483"/>
              <a:ext cx="1356868" cy="260869"/>
            </a:xfrm>
            <a:custGeom>
              <a:avLst/>
              <a:gdLst>
                <a:gd name="T0" fmla="*/ 645 w 645"/>
                <a:gd name="T1" fmla="*/ 80 h 112"/>
                <a:gd name="T2" fmla="*/ 544 w 645"/>
                <a:gd name="T3" fmla="*/ 80 h 112"/>
                <a:gd name="T4" fmla="*/ 544 w 645"/>
                <a:gd name="T5" fmla="*/ 93 h 112"/>
                <a:gd name="T6" fmla="*/ 531 w 645"/>
                <a:gd name="T7" fmla="*/ 93 h 112"/>
                <a:gd name="T8" fmla="*/ 531 w 645"/>
                <a:gd name="T9" fmla="*/ 20 h 112"/>
                <a:gd name="T10" fmla="*/ 47 w 645"/>
                <a:gd name="T11" fmla="*/ 20 h 112"/>
                <a:gd name="T12" fmla="*/ 23 w 645"/>
                <a:gd name="T13" fmla="*/ 0 h 112"/>
                <a:gd name="T14" fmla="*/ 0 w 645"/>
                <a:gd name="T15" fmla="*/ 24 h 112"/>
                <a:gd name="T16" fmla="*/ 23 w 645"/>
                <a:gd name="T17" fmla="*/ 47 h 112"/>
                <a:gd name="T18" fmla="*/ 46 w 645"/>
                <a:gd name="T19" fmla="*/ 31 h 112"/>
                <a:gd name="T20" fmla="*/ 520 w 645"/>
                <a:gd name="T21" fmla="*/ 31 h 112"/>
                <a:gd name="T22" fmla="*/ 520 w 645"/>
                <a:gd name="T23" fmla="*/ 104 h 112"/>
                <a:gd name="T24" fmla="*/ 544 w 645"/>
                <a:gd name="T25" fmla="*/ 104 h 112"/>
                <a:gd name="T26" fmla="*/ 544 w 645"/>
                <a:gd name="T27" fmla="*/ 112 h 112"/>
                <a:gd name="T28" fmla="*/ 645 w 645"/>
                <a:gd name="T29" fmla="*/ 112 h 112"/>
                <a:gd name="T30" fmla="*/ 645 w 645"/>
                <a:gd name="T31" fmla="*/ 80 h 112"/>
                <a:gd name="T32" fmla="*/ 23 w 645"/>
                <a:gd name="T33" fmla="*/ 33 h 112"/>
                <a:gd name="T34" fmla="*/ 14 w 645"/>
                <a:gd name="T35" fmla="*/ 24 h 112"/>
                <a:gd name="T36" fmla="*/ 23 w 645"/>
                <a:gd name="T37" fmla="*/ 14 h 112"/>
                <a:gd name="T38" fmla="*/ 33 w 645"/>
                <a:gd name="T39" fmla="*/ 24 h 112"/>
                <a:gd name="T40" fmla="*/ 23 w 645"/>
                <a:gd name="T41" fmla="*/ 3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5" h="112">
                  <a:moveTo>
                    <a:pt x="645" y="80"/>
                  </a:moveTo>
                  <a:cubicBezTo>
                    <a:pt x="544" y="80"/>
                    <a:pt x="544" y="80"/>
                    <a:pt x="544" y="80"/>
                  </a:cubicBezTo>
                  <a:cubicBezTo>
                    <a:pt x="544" y="93"/>
                    <a:pt x="544" y="93"/>
                    <a:pt x="544" y="93"/>
                  </a:cubicBezTo>
                  <a:cubicBezTo>
                    <a:pt x="540" y="93"/>
                    <a:pt x="535" y="93"/>
                    <a:pt x="531" y="93"/>
                  </a:cubicBezTo>
                  <a:cubicBezTo>
                    <a:pt x="531" y="84"/>
                    <a:pt x="531" y="20"/>
                    <a:pt x="53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9"/>
                    <a:pt x="35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4" y="47"/>
                    <a:pt x="43" y="40"/>
                    <a:pt x="46" y="31"/>
                  </a:cubicBezTo>
                  <a:cubicBezTo>
                    <a:pt x="93" y="31"/>
                    <a:pt x="510" y="31"/>
                    <a:pt x="520" y="31"/>
                  </a:cubicBezTo>
                  <a:cubicBezTo>
                    <a:pt x="520" y="40"/>
                    <a:pt x="520" y="104"/>
                    <a:pt x="520" y="104"/>
                  </a:cubicBezTo>
                  <a:cubicBezTo>
                    <a:pt x="544" y="104"/>
                    <a:pt x="544" y="104"/>
                    <a:pt x="544" y="104"/>
                  </a:cubicBezTo>
                  <a:cubicBezTo>
                    <a:pt x="544" y="112"/>
                    <a:pt x="544" y="112"/>
                    <a:pt x="544" y="112"/>
                  </a:cubicBezTo>
                  <a:cubicBezTo>
                    <a:pt x="645" y="112"/>
                    <a:pt x="645" y="112"/>
                    <a:pt x="645" y="112"/>
                  </a:cubicBezTo>
                  <a:lnTo>
                    <a:pt x="645" y="80"/>
                  </a:lnTo>
                  <a:close/>
                  <a:moveTo>
                    <a:pt x="23" y="33"/>
                  </a:moveTo>
                  <a:cubicBezTo>
                    <a:pt x="18" y="33"/>
                    <a:pt x="14" y="29"/>
                    <a:pt x="14" y="24"/>
                  </a:cubicBezTo>
                  <a:cubicBezTo>
                    <a:pt x="14" y="18"/>
                    <a:pt x="18" y="14"/>
                    <a:pt x="23" y="14"/>
                  </a:cubicBez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3"/>
                    <a:pt x="23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78" name="Freeform 509"/>
            <p:cNvSpPr>
              <a:spLocks/>
            </p:cNvSpPr>
            <p:nvPr/>
          </p:nvSpPr>
          <p:spPr bwMode="auto">
            <a:xfrm>
              <a:off x="6892884" y="2799886"/>
              <a:ext cx="1501896" cy="128957"/>
            </a:xfrm>
            <a:custGeom>
              <a:avLst/>
              <a:gdLst>
                <a:gd name="T0" fmla="*/ 613 w 714"/>
                <a:gd name="T1" fmla="*/ 0 h 55"/>
                <a:gd name="T2" fmla="*/ 613 w 714"/>
                <a:gd name="T3" fmla="*/ 10 h 55"/>
                <a:gd name="T4" fmla="*/ 86 w 714"/>
                <a:gd name="T5" fmla="*/ 10 h 55"/>
                <a:gd name="T6" fmla="*/ 57 w 714"/>
                <a:gd name="T7" fmla="*/ 44 h 55"/>
                <a:gd name="T8" fmla="*/ 0 w 714"/>
                <a:gd name="T9" fmla="*/ 44 h 55"/>
                <a:gd name="T10" fmla="*/ 0 w 714"/>
                <a:gd name="T11" fmla="*/ 55 h 55"/>
                <a:gd name="T12" fmla="*/ 62 w 714"/>
                <a:gd name="T13" fmla="*/ 55 h 55"/>
                <a:gd name="T14" fmla="*/ 91 w 714"/>
                <a:gd name="T15" fmla="*/ 21 h 55"/>
                <a:gd name="T16" fmla="*/ 613 w 714"/>
                <a:gd name="T17" fmla="*/ 21 h 55"/>
                <a:gd name="T18" fmla="*/ 613 w 714"/>
                <a:gd name="T19" fmla="*/ 32 h 55"/>
                <a:gd name="T20" fmla="*/ 714 w 714"/>
                <a:gd name="T21" fmla="*/ 32 h 55"/>
                <a:gd name="T22" fmla="*/ 714 w 714"/>
                <a:gd name="T23" fmla="*/ 0 h 55"/>
                <a:gd name="T24" fmla="*/ 613 w 714"/>
                <a:gd name="T2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4" h="55">
                  <a:moveTo>
                    <a:pt x="613" y="0"/>
                  </a:moveTo>
                  <a:cubicBezTo>
                    <a:pt x="613" y="10"/>
                    <a:pt x="613" y="10"/>
                    <a:pt x="613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60" y="40"/>
                    <a:pt x="57" y="44"/>
                  </a:cubicBezTo>
                  <a:cubicBezTo>
                    <a:pt x="54" y="44"/>
                    <a:pt x="18" y="44"/>
                    <a:pt x="0" y="4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88" y="25"/>
                    <a:pt x="91" y="21"/>
                  </a:cubicBezTo>
                  <a:cubicBezTo>
                    <a:pt x="96" y="21"/>
                    <a:pt x="559" y="21"/>
                    <a:pt x="613" y="21"/>
                  </a:cubicBezTo>
                  <a:cubicBezTo>
                    <a:pt x="613" y="32"/>
                    <a:pt x="613" y="32"/>
                    <a:pt x="613" y="32"/>
                  </a:cubicBezTo>
                  <a:cubicBezTo>
                    <a:pt x="714" y="32"/>
                    <a:pt x="714" y="32"/>
                    <a:pt x="714" y="32"/>
                  </a:cubicBezTo>
                  <a:cubicBezTo>
                    <a:pt x="714" y="0"/>
                    <a:pt x="714" y="0"/>
                    <a:pt x="714" y="0"/>
                  </a:cubicBezTo>
                  <a:lnTo>
                    <a:pt x="613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79" name="Freeform 510"/>
            <p:cNvSpPr>
              <a:spLocks noEditPoints="1"/>
            </p:cNvSpPr>
            <p:nvPr/>
          </p:nvSpPr>
          <p:spPr bwMode="auto">
            <a:xfrm>
              <a:off x="8183021" y="2930812"/>
              <a:ext cx="544526" cy="109269"/>
            </a:xfrm>
            <a:custGeom>
              <a:avLst/>
              <a:gdLst>
                <a:gd name="T0" fmla="*/ 0 w 259"/>
                <a:gd name="T1" fmla="*/ 7 h 47"/>
                <a:gd name="T2" fmla="*/ 0 w 259"/>
                <a:gd name="T3" fmla="*/ 40 h 47"/>
                <a:gd name="T4" fmla="*/ 101 w 259"/>
                <a:gd name="T5" fmla="*/ 40 h 47"/>
                <a:gd name="T6" fmla="*/ 101 w 259"/>
                <a:gd name="T7" fmla="*/ 29 h 47"/>
                <a:gd name="T8" fmla="*/ 212 w 259"/>
                <a:gd name="T9" fmla="*/ 29 h 47"/>
                <a:gd name="T10" fmla="*/ 235 w 259"/>
                <a:gd name="T11" fmla="*/ 47 h 47"/>
                <a:gd name="T12" fmla="*/ 259 w 259"/>
                <a:gd name="T13" fmla="*/ 24 h 47"/>
                <a:gd name="T14" fmla="*/ 235 w 259"/>
                <a:gd name="T15" fmla="*/ 0 h 47"/>
                <a:gd name="T16" fmla="*/ 212 w 259"/>
                <a:gd name="T17" fmla="*/ 18 h 47"/>
                <a:gd name="T18" fmla="*/ 101 w 259"/>
                <a:gd name="T19" fmla="*/ 18 h 47"/>
                <a:gd name="T20" fmla="*/ 101 w 259"/>
                <a:gd name="T21" fmla="*/ 7 h 47"/>
                <a:gd name="T22" fmla="*/ 0 w 259"/>
                <a:gd name="T23" fmla="*/ 7 h 47"/>
                <a:gd name="T24" fmla="*/ 235 w 259"/>
                <a:gd name="T25" fmla="*/ 14 h 47"/>
                <a:gd name="T26" fmla="*/ 245 w 259"/>
                <a:gd name="T27" fmla="*/ 24 h 47"/>
                <a:gd name="T28" fmla="*/ 235 w 259"/>
                <a:gd name="T29" fmla="*/ 33 h 47"/>
                <a:gd name="T30" fmla="*/ 225 w 259"/>
                <a:gd name="T31" fmla="*/ 24 h 47"/>
                <a:gd name="T32" fmla="*/ 235 w 259"/>
                <a:gd name="T33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9" h="47">
                  <a:moveTo>
                    <a:pt x="0" y="7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212" y="29"/>
                    <a:pt x="212" y="29"/>
                    <a:pt x="212" y="29"/>
                  </a:cubicBezTo>
                  <a:cubicBezTo>
                    <a:pt x="215" y="39"/>
                    <a:pt x="224" y="47"/>
                    <a:pt x="235" y="47"/>
                  </a:cubicBezTo>
                  <a:cubicBezTo>
                    <a:pt x="248" y="47"/>
                    <a:pt x="259" y="37"/>
                    <a:pt x="259" y="24"/>
                  </a:cubicBezTo>
                  <a:cubicBezTo>
                    <a:pt x="259" y="11"/>
                    <a:pt x="248" y="0"/>
                    <a:pt x="235" y="0"/>
                  </a:cubicBezTo>
                  <a:cubicBezTo>
                    <a:pt x="224" y="0"/>
                    <a:pt x="215" y="8"/>
                    <a:pt x="212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0" y="7"/>
                  </a:lnTo>
                  <a:close/>
                  <a:moveTo>
                    <a:pt x="235" y="14"/>
                  </a:moveTo>
                  <a:cubicBezTo>
                    <a:pt x="240" y="14"/>
                    <a:pt x="245" y="18"/>
                    <a:pt x="245" y="24"/>
                  </a:cubicBezTo>
                  <a:cubicBezTo>
                    <a:pt x="245" y="29"/>
                    <a:pt x="240" y="33"/>
                    <a:pt x="235" y="33"/>
                  </a:cubicBezTo>
                  <a:cubicBezTo>
                    <a:pt x="230" y="33"/>
                    <a:pt x="225" y="29"/>
                    <a:pt x="225" y="24"/>
                  </a:cubicBezTo>
                  <a:cubicBezTo>
                    <a:pt x="225" y="18"/>
                    <a:pt x="230" y="14"/>
                    <a:pt x="235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80" name="Freeform 511"/>
            <p:cNvSpPr>
              <a:spLocks noEditPoints="1"/>
            </p:cNvSpPr>
            <p:nvPr/>
          </p:nvSpPr>
          <p:spPr bwMode="auto">
            <a:xfrm>
              <a:off x="8183021" y="3098162"/>
              <a:ext cx="3666655" cy="435109"/>
            </a:xfrm>
            <a:custGeom>
              <a:avLst/>
              <a:gdLst>
                <a:gd name="T0" fmla="*/ 101 w 1743"/>
                <a:gd name="T1" fmla="*/ 3 h 187"/>
                <a:gd name="T2" fmla="*/ 0 w 1743"/>
                <a:gd name="T3" fmla="*/ 3 h 187"/>
                <a:gd name="T4" fmla="*/ 0 w 1743"/>
                <a:gd name="T5" fmla="*/ 36 h 187"/>
                <a:gd name="T6" fmla="*/ 101 w 1743"/>
                <a:gd name="T7" fmla="*/ 36 h 187"/>
                <a:gd name="T8" fmla="*/ 101 w 1743"/>
                <a:gd name="T9" fmla="*/ 28 h 187"/>
                <a:gd name="T10" fmla="*/ 431 w 1743"/>
                <a:gd name="T11" fmla="*/ 28 h 187"/>
                <a:gd name="T12" fmla="*/ 454 w 1743"/>
                <a:gd name="T13" fmla="*/ 47 h 187"/>
                <a:gd name="T14" fmla="*/ 477 w 1743"/>
                <a:gd name="T15" fmla="*/ 29 h 187"/>
                <a:gd name="T16" fmla="*/ 642 w 1743"/>
                <a:gd name="T17" fmla="*/ 29 h 187"/>
                <a:gd name="T18" fmla="*/ 642 w 1743"/>
                <a:gd name="T19" fmla="*/ 142 h 187"/>
                <a:gd name="T20" fmla="*/ 810 w 1743"/>
                <a:gd name="T21" fmla="*/ 142 h 187"/>
                <a:gd name="T22" fmla="*/ 810 w 1743"/>
                <a:gd name="T23" fmla="*/ 181 h 187"/>
                <a:gd name="T24" fmla="*/ 910 w 1743"/>
                <a:gd name="T25" fmla="*/ 181 h 187"/>
                <a:gd name="T26" fmla="*/ 910 w 1743"/>
                <a:gd name="T27" fmla="*/ 142 h 187"/>
                <a:gd name="T28" fmla="*/ 1048 w 1743"/>
                <a:gd name="T29" fmla="*/ 142 h 187"/>
                <a:gd name="T30" fmla="*/ 1032 w 1743"/>
                <a:gd name="T31" fmla="*/ 164 h 187"/>
                <a:gd name="T32" fmla="*/ 1056 w 1743"/>
                <a:gd name="T33" fmla="*/ 187 h 187"/>
                <a:gd name="T34" fmla="*/ 1079 w 1743"/>
                <a:gd name="T35" fmla="*/ 164 h 187"/>
                <a:gd name="T36" fmla="*/ 1064 w 1743"/>
                <a:gd name="T37" fmla="*/ 142 h 187"/>
                <a:gd name="T38" fmla="*/ 1103 w 1743"/>
                <a:gd name="T39" fmla="*/ 142 h 187"/>
                <a:gd name="T40" fmla="*/ 1103 w 1743"/>
                <a:gd name="T41" fmla="*/ 181 h 187"/>
                <a:gd name="T42" fmla="*/ 1203 w 1743"/>
                <a:gd name="T43" fmla="*/ 181 h 187"/>
                <a:gd name="T44" fmla="*/ 1203 w 1743"/>
                <a:gd name="T45" fmla="*/ 141 h 187"/>
                <a:gd name="T46" fmla="*/ 1698 w 1743"/>
                <a:gd name="T47" fmla="*/ 141 h 187"/>
                <a:gd name="T48" fmla="*/ 1720 w 1743"/>
                <a:gd name="T49" fmla="*/ 157 h 187"/>
                <a:gd name="T50" fmla="*/ 1743 w 1743"/>
                <a:gd name="T51" fmla="*/ 133 h 187"/>
                <a:gd name="T52" fmla="*/ 1720 w 1743"/>
                <a:gd name="T53" fmla="*/ 110 h 187"/>
                <a:gd name="T54" fmla="*/ 1697 w 1743"/>
                <a:gd name="T55" fmla="*/ 130 h 187"/>
                <a:gd name="T56" fmla="*/ 1203 w 1743"/>
                <a:gd name="T57" fmla="*/ 130 h 187"/>
                <a:gd name="T58" fmla="*/ 1203 w 1743"/>
                <a:gd name="T59" fmla="*/ 120 h 187"/>
                <a:gd name="T60" fmla="*/ 1103 w 1743"/>
                <a:gd name="T61" fmla="*/ 120 h 187"/>
                <a:gd name="T62" fmla="*/ 1103 w 1743"/>
                <a:gd name="T63" fmla="*/ 131 h 187"/>
                <a:gd name="T64" fmla="*/ 910 w 1743"/>
                <a:gd name="T65" fmla="*/ 131 h 187"/>
                <a:gd name="T66" fmla="*/ 910 w 1743"/>
                <a:gd name="T67" fmla="*/ 120 h 187"/>
                <a:gd name="T68" fmla="*/ 810 w 1743"/>
                <a:gd name="T69" fmla="*/ 120 h 187"/>
                <a:gd name="T70" fmla="*/ 810 w 1743"/>
                <a:gd name="T71" fmla="*/ 131 h 187"/>
                <a:gd name="T72" fmla="*/ 653 w 1743"/>
                <a:gd name="T73" fmla="*/ 131 h 187"/>
                <a:gd name="T74" fmla="*/ 653 w 1743"/>
                <a:gd name="T75" fmla="*/ 18 h 187"/>
                <a:gd name="T76" fmla="*/ 477 w 1743"/>
                <a:gd name="T77" fmla="*/ 18 h 187"/>
                <a:gd name="T78" fmla="*/ 454 w 1743"/>
                <a:gd name="T79" fmla="*/ 0 h 187"/>
                <a:gd name="T80" fmla="*/ 432 w 1743"/>
                <a:gd name="T81" fmla="*/ 17 h 187"/>
                <a:gd name="T82" fmla="*/ 101 w 1743"/>
                <a:gd name="T83" fmla="*/ 17 h 187"/>
                <a:gd name="T84" fmla="*/ 101 w 1743"/>
                <a:gd name="T85" fmla="*/ 3 h 187"/>
                <a:gd name="T86" fmla="*/ 1056 w 1743"/>
                <a:gd name="T87" fmla="*/ 173 h 187"/>
                <a:gd name="T88" fmla="*/ 1046 w 1743"/>
                <a:gd name="T89" fmla="*/ 164 h 187"/>
                <a:gd name="T90" fmla="*/ 1056 w 1743"/>
                <a:gd name="T91" fmla="*/ 154 h 187"/>
                <a:gd name="T92" fmla="*/ 1065 w 1743"/>
                <a:gd name="T93" fmla="*/ 164 h 187"/>
                <a:gd name="T94" fmla="*/ 1056 w 1743"/>
                <a:gd name="T95" fmla="*/ 173 h 187"/>
                <a:gd name="T96" fmla="*/ 1720 w 1743"/>
                <a:gd name="T97" fmla="*/ 124 h 187"/>
                <a:gd name="T98" fmla="*/ 1730 w 1743"/>
                <a:gd name="T99" fmla="*/ 133 h 187"/>
                <a:gd name="T100" fmla="*/ 1720 w 1743"/>
                <a:gd name="T101" fmla="*/ 143 h 187"/>
                <a:gd name="T102" fmla="*/ 1710 w 1743"/>
                <a:gd name="T103" fmla="*/ 133 h 187"/>
                <a:gd name="T104" fmla="*/ 1720 w 1743"/>
                <a:gd name="T105" fmla="*/ 124 h 187"/>
                <a:gd name="T106" fmla="*/ 454 w 1743"/>
                <a:gd name="T107" fmla="*/ 14 h 187"/>
                <a:gd name="T108" fmla="*/ 464 w 1743"/>
                <a:gd name="T109" fmla="*/ 24 h 187"/>
                <a:gd name="T110" fmla="*/ 454 w 1743"/>
                <a:gd name="T111" fmla="*/ 33 h 187"/>
                <a:gd name="T112" fmla="*/ 444 w 1743"/>
                <a:gd name="T113" fmla="*/ 24 h 187"/>
                <a:gd name="T114" fmla="*/ 454 w 1743"/>
                <a:gd name="T115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43" h="187">
                  <a:moveTo>
                    <a:pt x="10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431" y="28"/>
                    <a:pt x="431" y="28"/>
                    <a:pt x="431" y="28"/>
                  </a:cubicBezTo>
                  <a:cubicBezTo>
                    <a:pt x="433" y="39"/>
                    <a:pt x="443" y="47"/>
                    <a:pt x="454" y="47"/>
                  </a:cubicBezTo>
                  <a:cubicBezTo>
                    <a:pt x="465" y="47"/>
                    <a:pt x="475" y="39"/>
                    <a:pt x="477" y="29"/>
                  </a:cubicBezTo>
                  <a:cubicBezTo>
                    <a:pt x="499" y="29"/>
                    <a:pt x="633" y="29"/>
                    <a:pt x="642" y="29"/>
                  </a:cubicBezTo>
                  <a:cubicBezTo>
                    <a:pt x="642" y="39"/>
                    <a:pt x="642" y="142"/>
                    <a:pt x="642" y="142"/>
                  </a:cubicBezTo>
                  <a:cubicBezTo>
                    <a:pt x="810" y="142"/>
                    <a:pt x="810" y="142"/>
                    <a:pt x="810" y="142"/>
                  </a:cubicBezTo>
                  <a:cubicBezTo>
                    <a:pt x="810" y="181"/>
                    <a:pt x="810" y="181"/>
                    <a:pt x="810" y="181"/>
                  </a:cubicBezTo>
                  <a:cubicBezTo>
                    <a:pt x="910" y="181"/>
                    <a:pt x="910" y="181"/>
                    <a:pt x="910" y="181"/>
                  </a:cubicBezTo>
                  <a:cubicBezTo>
                    <a:pt x="910" y="142"/>
                    <a:pt x="910" y="142"/>
                    <a:pt x="910" y="142"/>
                  </a:cubicBezTo>
                  <a:cubicBezTo>
                    <a:pt x="1048" y="142"/>
                    <a:pt x="1048" y="142"/>
                    <a:pt x="1048" y="142"/>
                  </a:cubicBezTo>
                  <a:cubicBezTo>
                    <a:pt x="1039" y="145"/>
                    <a:pt x="1032" y="154"/>
                    <a:pt x="1032" y="164"/>
                  </a:cubicBezTo>
                  <a:cubicBezTo>
                    <a:pt x="1032" y="177"/>
                    <a:pt x="1043" y="187"/>
                    <a:pt x="1056" y="187"/>
                  </a:cubicBezTo>
                  <a:cubicBezTo>
                    <a:pt x="1069" y="187"/>
                    <a:pt x="1079" y="177"/>
                    <a:pt x="1079" y="164"/>
                  </a:cubicBezTo>
                  <a:cubicBezTo>
                    <a:pt x="1079" y="154"/>
                    <a:pt x="1073" y="145"/>
                    <a:pt x="1064" y="142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03" y="181"/>
                    <a:pt x="1103" y="181"/>
                    <a:pt x="1103" y="181"/>
                  </a:cubicBezTo>
                  <a:cubicBezTo>
                    <a:pt x="1203" y="181"/>
                    <a:pt x="1203" y="181"/>
                    <a:pt x="1203" y="181"/>
                  </a:cubicBezTo>
                  <a:cubicBezTo>
                    <a:pt x="1203" y="141"/>
                    <a:pt x="1203" y="141"/>
                    <a:pt x="1203" y="141"/>
                  </a:cubicBezTo>
                  <a:cubicBezTo>
                    <a:pt x="1698" y="141"/>
                    <a:pt x="1698" y="141"/>
                    <a:pt x="1698" y="141"/>
                  </a:cubicBezTo>
                  <a:cubicBezTo>
                    <a:pt x="1701" y="150"/>
                    <a:pt x="1710" y="157"/>
                    <a:pt x="1720" y="157"/>
                  </a:cubicBezTo>
                  <a:cubicBezTo>
                    <a:pt x="1733" y="157"/>
                    <a:pt x="1743" y="146"/>
                    <a:pt x="1743" y="133"/>
                  </a:cubicBezTo>
                  <a:cubicBezTo>
                    <a:pt x="1743" y="120"/>
                    <a:pt x="1733" y="110"/>
                    <a:pt x="1720" y="110"/>
                  </a:cubicBezTo>
                  <a:cubicBezTo>
                    <a:pt x="1708" y="110"/>
                    <a:pt x="1698" y="118"/>
                    <a:pt x="1697" y="130"/>
                  </a:cubicBezTo>
                  <a:cubicBezTo>
                    <a:pt x="1203" y="130"/>
                    <a:pt x="1203" y="130"/>
                    <a:pt x="1203" y="130"/>
                  </a:cubicBezTo>
                  <a:cubicBezTo>
                    <a:pt x="1203" y="120"/>
                    <a:pt x="1203" y="120"/>
                    <a:pt x="1203" y="120"/>
                  </a:cubicBezTo>
                  <a:cubicBezTo>
                    <a:pt x="1103" y="120"/>
                    <a:pt x="1103" y="120"/>
                    <a:pt x="1103" y="120"/>
                  </a:cubicBezTo>
                  <a:cubicBezTo>
                    <a:pt x="1103" y="131"/>
                    <a:pt x="1103" y="131"/>
                    <a:pt x="1103" y="131"/>
                  </a:cubicBezTo>
                  <a:cubicBezTo>
                    <a:pt x="910" y="131"/>
                    <a:pt x="910" y="131"/>
                    <a:pt x="910" y="131"/>
                  </a:cubicBezTo>
                  <a:cubicBezTo>
                    <a:pt x="910" y="120"/>
                    <a:pt x="910" y="120"/>
                    <a:pt x="910" y="120"/>
                  </a:cubicBezTo>
                  <a:cubicBezTo>
                    <a:pt x="810" y="120"/>
                    <a:pt x="810" y="120"/>
                    <a:pt x="810" y="120"/>
                  </a:cubicBezTo>
                  <a:cubicBezTo>
                    <a:pt x="810" y="131"/>
                    <a:pt x="810" y="131"/>
                    <a:pt x="810" y="131"/>
                  </a:cubicBezTo>
                  <a:cubicBezTo>
                    <a:pt x="783" y="131"/>
                    <a:pt x="662" y="131"/>
                    <a:pt x="653" y="131"/>
                  </a:cubicBezTo>
                  <a:cubicBezTo>
                    <a:pt x="653" y="121"/>
                    <a:pt x="653" y="18"/>
                    <a:pt x="653" y="18"/>
                  </a:cubicBezTo>
                  <a:cubicBezTo>
                    <a:pt x="477" y="18"/>
                    <a:pt x="477" y="18"/>
                    <a:pt x="477" y="18"/>
                  </a:cubicBezTo>
                  <a:cubicBezTo>
                    <a:pt x="474" y="8"/>
                    <a:pt x="465" y="0"/>
                    <a:pt x="454" y="0"/>
                  </a:cubicBezTo>
                  <a:cubicBezTo>
                    <a:pt x="443" y="0"/>
                    <a:pt x="434" y="7"/>
                    <a:pt x="432" y="17"/>
                  </a:cubicBezTo>
                  <a:cubicBezTo>
                    <a:pt x="101" y="17"/>
                    <a:pt x="101" y="17"/>
                    <a:pt x="101" y="17"/>
                  </a:cubicBezTo>
                  <a:lnTo>
                    <a:pt x="101" y="3"/>
                  </a:lnTo>
                  <a:close/>
                  <a:moveTo>
                    <a:pt x="1056" y="173"/>
                  </a:moveTo>
                  <a:cubicBezTo>
                    <a:pt x="1050" y="173"/>
                    <a:pt x="1046" y="169"/>
                    <a:pt x="1046" y="164"/>
                  </a:cubicBezTo>
                  <a:cubicBezTo>
                    <a:pt x="1046" y="158"/>
                    <a:pt x="1050" y="154"/>
                    <a:pt x="1056" y="154"/>
                  </a:cubicBezTo>
                  <a:cubicBezTo>
                    <a:pt x="1061" y="154"/>
                    <a:pt x="1065" y="158"/>
                    <a:pt x="1065" y="164"/>
                  </a:cubicBezTo>
                  <a:cubicBezTo>
                    <a:pt x="1065" y="169"/>
                    <a:pt x="1061" y="173"/>
                    <a:pt x="1056" y="173"/>
                  </a:cubicBezTo>
                  <a:close/>
                  <a:moveTo>
                    <a:pt x="1720" y="124"/>
                  </a:moveTo>
                  <a:cubicBezTo>
                    <a:pt x="1725" y="124"/>
                    <a:pt x="1730" y="128"/>
                    <a:pt x="1730" y="133"/>
                  </a:cubicBezTo>
                  <a:cubicBezTo>
                    <a:pt x="1730" y="139"/>
                    <a:pt x="1725" y="143"/>
                    <a:pt x="1720" y="143"/>
                  </a:cubicBezTo>
                  <a:cubicBezTo>
                    <a:pt x="1715" y="143"/>
                    <a:pt x="1710" y="139"/>
                    <a:pt x="1710" y="133"/>
                  </a:cubicBezTo>
                  <a:cubicBezTo>
                    <a:pt x="1710" y="128"/>
                    <a:pt x="1715" y="124"/>
                    <a:pt x="1720" y="124"/>
                  </a:cubicBezTo>
                  <a:close/>
                  <a:moveTo>
                    <a:pt x="454" y="14"/>
                  </a:moveTo>
                  <a:cubicBezTo>
                    <a:pt x="459" y="14"/>
                    <a:pt x="464" y="18"/>
                    <a:pt x="464" y="24"/>
                  </a:cubicBezTo>
                  <a:cubicBezTo>
                    <a:pt x="464" y="29"/>
                    <a:pt x="459" y="33"/>
                    <a:pt x="454" y="33"/>
                  </a:cubicBezTo>
                  <a:cubicBezTo>
                    <a:pt x="449" y="33"/>
                    <a:pt x="444" y="29"/>
                    <a:pt x="444" y="24"/>
                  </a:cubicBezTo>
                  <a:cubicBezTo>
                    <a:pt x="444" y="18"/>
                    <a:pt x="449" y="14"/>
                    <a:pt x="45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81" name="Freeform 512"/>
            <p:cNvSpPr>
              <a:spLocks noEditPoints="1"/>
            </p:cNvSpPr>
            <p:nvPr/>
          </p:nvSpPr>
          <p:spPr bwMode="auto">
            <a:xfrm>
              <a:off x="8183021" y="3181837"/>
              <a:ext cx="1148665" cy="170303"/>
            </a:xfrm>
            <a:custGeom>
              <a:avLst/>
              <a:gdLst>
                <a:gd name="T0" fmla="*/ 0 w 546"/>
                <a:gd name="T1" fmla="*/ 41 h 73"/>
                <a:gd name="T2" fmla="*/ 0 w 546"/>
                <a:gd name="T3" fmla="*/ 73 h 73"/>
                <a:gd name="T4" fmla="*/ 101 w 546"/>
                <a:gd name="T5" fmla="*/ 73 h 73"/>
                <a:gd name="T6" fmla="*/ 101 w 546"/>
                <a:gd name="T7" fmla="*/ 63 h 73"/>
                <a:gd name="T8" fmla="*/ 112 w 546"/>
                <a:gd name="T9" fmla="*/ 63 h 73"/>
                <a:gd name="T10" fmla="*/ 141 w 546"/>
                <a:gd name="T11" fmla="*/ 34 h 73"/>
                <a:gd name="T12" fmla="*/ 501 w 546"/>
                <a:gd name="T13" fmla="*/ 34 h 73"/>
                <a:gd name="T14" fmla="*/ 522 w 546"/>
                <a:gd name="T15" fmla="*/ 47 h 73"/>
                <a:gd name="T16" fmla="*/ 546 w 546"/>
                <a:gd name="T17" fmla="*/ 24 h 73"/>
                <a:gd name="T18" fmla="*/ 522 w 546"/>
                <a:gd name="T19" fmla="*/ 0 h 73"/>
                <a:gd name="T20" fmla="*/ 498 w 546"/>
                <a:gd name="T21" fmla="*/ 23 h 73"/>
                <a:gd name="T22" fmla="*/ 137 w 546"/>
                <a:gd name="T23" fmla="*/ 23 h 73"/>
                <a:gd name="T24" fmla="*/ 107 w 546"/>
                <a:gd name="T25" fmla="*/ 52 h 73"/>
                <a:gd name="T26" fmla="*/ 101 w 546"/>
                <a:gd name="T27" fmla="*/ 52 h 73"/>
                <a:gd name="T28" fmla="*/ 101 w 546"/>
                <a:gd name="T29" fmla="*/ 41 h 73"/>
                <a:gd name="T30" fmla="*/ 0 w 546"/>
                <a:gd name="T31" fmla="*/ 41 h 73"/>
                <a:gd name="T32" fmla="*/ 522 w 546"/>
                <a:gd name="T33" fmla="*/ 14 h 73"/>
                <a:gd name="T34" fmla="*/ 532 w 546"/>
                <a:gd name="T35" fmla="*/ 24 h 73"/>
                <a:gd name="T36" fmla="*/ 522 w 546"/>
                <a:gd name="T37" fmla="*/ 33 h 73"/>
                <a:gd name="T38" fmla="*/ 512 w 546"/>
                <a:gd name="T39" fmla="*/ 24 h 73"/>
                <a:gd name="T40" fmla="*/ 522 w 546"/>
                <a:gd name="T41" fmla="*/ 1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6" h="73">
                  <a:moveTo>
                    <a:pt x="0" y="41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12" y="63"/>
                    <a:pt x="112" y="63"/>
                    <a:pt x="112" y="63"/>
                  </a:cubicBezTo>
                  <a:cubicBezTo>
                    <a:pt x="112" y="63"/>
                    <a:pt x="138" y="37"/>
                    <a:pt x="141" y="34"/>
                  </a:cubicBezTo>
                  <a:cubicBezTo>
                    <a:pt x="145" y="34"/>
                    <a:pt x="469" y="34"/>
                    <a:pt x="501" y="34"/>
                  </a:cubicBezTo>
                  <a:cubicBezTo>
                    <a:pt x="505" y="42"/>
                    <a:pt x="513" y="47"/>
                    <a:pt x="522" y="47"/>
                  </a:cubicBezTo>
                  <a:cubicBezTo>
                    <a:pt x="535" y="47"/>
                    <a:pt x="546" y="37"/>
                    <a:pt x="546" y="24"/>
                  </a:cubicBezTo>
                  <a:cubicBezTo>
                    <a:pt x="546" y="11"/>
                    <a:pt x="535" y="0"/>
                    <a:pt x="522" y="0"/>
                  </a:cubicBezTo>
                  <a:cubicBezTo>
                    <a:pt x="509" y="0"/>
                    <a:pt x="499" y="10"/>
                    <a:pt x="498" y="23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7" y="23"/>
                    <a:pt x="110" y="49"/>
                    <a:pt x="107" y="52"/>
                  </a:cubicBezTo>
                  <a:cubicBezTo>
                    <a:pt x="106" y="52"/>
                    <a:pt x="104" y="52"/>
                    <a:pt x="101" y="52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0" y="41"/>
                  </a:lnTo>
                  <a:close/>
                  <a:moveTo>
                    <a:pt x="522" y="14"/>
                  </a:moveTo>
                  <a:cubicBezTo>
                    <a:pt x="527" y="14"/>
                    <a:pt x="532" y="18"/>
                    <a:pt x="532" y="24"/>
                  </a:cubicBezTo>
                  <a:cubicBezTo>
                    <a:pt x="532" y="29"/>
                    <a:pt x="527" y="33"/>
                    <a:pt x="522" y="33"/>
                  </a:cubicBezTo>
                  <a:cubicBezTo>
                    <a:pt x="517" y="33"/>
                    <a:pt x="512" y="29"/>
                    <a:pt x="512" y="24"/>
                  </a:cubicBezTo>
                  <a:cubicBezTo>
                    <a:pt x="512" y="18"/>
                    <a:pt x="517" y="14"/>
                    <a:pt x="522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82" name="Rectangle 513"/>
            <p:cNvSpPr>
              <a:spLocks noChangeArrowheads="1"/>
            </p:cNvSpPr>
            <p:nvPr/>
          </p:nvSpPr>
          <p:spPr bwMode="auto">
            <a:xfrm>
              <a:off x="8183021" y="3435813"/>
              <a:ext cx="211760" cy="74815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83" name="Freeform 514"/>
            <p:cNvSpPr>
              <a:spLocks noEditPoints="1"/>
            </p:cNvSpPr>
            <p:nvPr/>
          </p:nvSpPr>
          <p:spPr bwMode="auto">
            <a:xfrm>
              <a:off x="8183021" y="3613008"/>
              <a:ext cx="1137988" cy="167349"/>
            </a:xfrm>
            <a:custGeom>
              <a:avLst/>
              <a:gdLst>
                <a:gd name="T0" fmla="*/ 0 w 541"/>
                <a:gd name="T1" fmla="*/ 0 h 72"/>
                <a:gd name="T2" fmla="*/ 0 w 541"/>
                <a:gd name="T3" fmla="*/ 33 h 72"/>
                <a:gd name="T4" fmla="*/ 101 w 541"/>
                <a:gd name="T5" fmla="*/ 33 h 72"/>
                <a:gd name="T6" fmla="*/ 101 w 541"/>
                <a:gd name="T7" fmla="*/ 20 h 72"/>
                <a:gd name="T8" fmla="*/ 484 w 541"/>
                <a:gd name="T9" fmla="*/ 20 h 72"/>
                <a:gd name="T10" fmla="*/ 499 w 541"/>
                <a:gd name="T11" fmla="*/ 35 h 72"/>
                <a:gd name="T12" fmla="*/ 494 w 541"/>
                <a:gd name="T13" fmla="*/ 48 h 72"/>
                <a:gd name="T14" fmla="*/ 518 w 541"/>
                <a:gd name="T15" fmla="*/ 72 h 72"/>
                <a:gd name="T16" fmla="*/ 541 w 541"/>
                <a:gd name="T17" fmla="*/ 48 h 72"/>
                <a:gd name="T18" fmla="*/ 518 w 541"/>
                <a:gd name="T19" fmla="*/ 25 h 72"/>
                <a:gd name="T20" fmla="*/ 507 w 541"/>
                <a:gd name="T21" fmla="*/ 27 h 72"/>
                <a:gd name="T22" fmla="*/ 488 w 541"/>
                <a:gd name="T23" fmla="*/ 9 h 72"/>
                <a:gd name="T24" fmla="*/ 101 w 541"/>
                <a:gd name="T25" fmla="*/ 9 h 72"/>
                <a:gd name="T26" fmla="*/ 101 w 541"/>
                <a:gd name="T27" fmla="*/ 0 h 72"/>
                <a:gd name="T28" fmla="*/ 0 w 541"/>
                <a:gd name="T29" fmla="*/ 0 h 72"/>
                <a:gd name="T30" fmla="*/ 518 w 541"/>
                <a:gd name="T31" fmla="*/ 38 h 72"/>
                <a:gd name="T32" fmla="*/ 528 w 541"/>
                <a:gd name="T33" fmla="*/ 48 h 72"/>
                <a:gd name="T34" fmla="*/ 518 w 541"/>
                <a:gd name="T35" fmla="*/ 58 h 72"/>
                <a:gd name="T36" fmla="*/ 508 w 541"/>
                <a:gd name="T37" fmla="*/ 48 h 72"/>
                <a:gd name="T38" fmla="*/ 518 w 541"/>
                <a:gd name="T39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1" h="72">
                  <a:moveTo>
                    <a:pt x="0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57" y="20"/>
                    <a:pt x="480" y="20"/>
                    <a:pt x="484" y="20"/>
                  </a:cubicBezTo>
                  <a:cubicBezTo>
                    <a:pt x="486" y="22"/>
                    <a:pt x="494" y="30"/>
                    <a:pt x="499" y="35"/>
                  </a:cubicBezTo>
                  <a:cubicBezTo>
                    <a:pt x="496" y="38"/>
                    <a:pt x="494" y="43"/>
                    <a:pt x="494" y="48"/>
                  </a:cubicBezTo>
                  <a:cubicBezTo>
                    <a:pt x="494" y="61"/>
                    <a:pt x="505" y="72"/>
                    <a:pt x="518" y="72"/>
                  </a:cubicBezTo>
                  <a:cubicBezTo>
                    <a:pt x="531" y="72"/>
                    <a:pt x="541" y="61"/>
                    <a:pt x="541" y="48"/>
                  </a:cubicBezTo>
                  <a:cubicBezTo>
                    <a:pt x="541" y="35"/>
                    <a:pt x="531" y="25"/>
                    <a:pt x="518" y="25"/>
                  </a:cubicBezTo>
                  <a:cubicBezTo>
                    <a:pt x="514" y="25"/>
                    <a:pt x="510" y="26"/>
                    <a:pt x="507" y="27"/>
                  </a:cubicBezTo>
                  <a:cubicBezTo>
                    <a:pt x="488" y="9"/>
                    <a:pt x="488" y="9"/>
                    <a:pt x="488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518" y="38"/>
                  </a:moveTo>
                  <a:cubicBezTo>
                    <a:pt x="523" y="38"/>
                    <a:pt x="528" y="43"/>
                    <a:pt x="528" y="48"/>
                  </a:cubicBezTo>
                  <a:cubicBezTo>
                    <a:pt x="528" y="53"/>
                    <a:pt x="523" y="58"/>
                    <a:pt x="518" y="58"/>
                  </a:cubicBezTo>
                  <a:cubicBezTo>
                    <a:pt x="512" y="58"/>
                    <a:pt x="508" y="53"/>
                    <a:pt x="508" y="48"/>
                  </a:cubicBezTo>
                  <a:cubicBezTo>
                    <a:pt x="508" y="43"/>
                    <a:pt x="512" y="38"/>
                    <a:pt x="518" y="38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84" name="Freeform 515"/>
            <p:cNvSpPr>
              <a:spLocks noEditPoints="1"/>
            </p:cNvSpPr>
            <p:nvPr/>
          </p:nvSpPr>
          <p:spPr bwMode="auto">
            <a:xfrm>
              <a:off x="8183021" y="3739012"/>
              <a:ext cx="418182" cy="109269"/>
            </a:xfrm>
            <a:custGeom>
              <a:avLst/>
              <a:gdLst>
                <a:gd name="T0" fmla="*/ 0 w 199"/>
                <a:gd name="T1" fmla="*/ 45 h 47"/>
                <a:gd name="T2" fmla="*/ 101 w 199"/>
                <a:gd name="T3" fmla="*/ 45 h 47"/>
                <a:gd name="T4" fmla="*/ 101 w 199"/>
                <a:gd name="T5" fmla="*/ 32 h 47"/>
                <a:gd name="T6" fmla="*/ 154 w 199"/>
                <a:gd name="T7" fmla="*/ 32 h 47"/>
                <a:gd name="T8" fmla="*/ 175 w 199"/>
                <a:gd name="T9" fmla="*/ 47 h 47"/>
                <a:gd name="T10" fmla="*/ 199 w 199"/>
                <a:gd name="T11" fmla="*/ 23 h 47"/>
                <a:gd name="T12" fmla="*/ 175 w 199"/>
                <a:gd name="T13" fmla="*/ 0 h 47"/>
                <a:gd name="T14" fmla="*/ 152 w 199"/>
                <a:gd name="T15" fmla="*/ 21 h 47"/>
                <a:gd name="T16" fmla="*/ 101 w 199"/>
                <a:gd name="T17" fmla="*/ 21 h 47"/>
                <a:gd name="T18" fmla="*/ 101 w 199"/>
                <a:gd name="T19" fmla="*/ 13 h 47"/>
                <a:gd name="T20" fmla="*/ 0 w 199"/>
                <a:gd name="T21" fmla="*/ 13 h 47"/>
                <a:gd name="T22" fmla="*/ 0 w 199"/>
                <a:gd name="T23" fmla="*/ 45 h 47"/>
                <a:gd name="T24" fmla="*/ 175 w 199"/>
                <a:gd name="T25" fmla="*/ 14 h 47"/>
                <a:gd name="T26" fmla="*/ 185 w 199"/>
                <a:gd name="T27" fmla="*/ 23 h 47"/>
                <a:gd name="T28" fmla="*/ 175 w 199"/>
                <a:gd name="T29" fmla="*/ 33 h 47"/>
                <a:gd name="T30" fmla="*/ 166 w 199"/>
                <a:gd name="T31" fmla="*/ 23 h 47"/>
                <a:gd name="T32" fmla="*/ 175 w 199"/>
                <a:gd name="T33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47">
                  <a:moveTo>
                    <a:pt x="0" y="45"/>
                  </a:moveTo>
                  <a:cubicBezTo>
                    <a:pt x="101" y="45"/>
                    <a:pt x="101" y="45"/>
                    <a:pt x="101" y="45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7" y="41"/>
                    <a:pt x="166" y="47"/>
                    <a:pt x="175" y="47"/>
                  </a:cubicBezTo>
                  <a:cubicBezTo>
                    <a:pt x="188" y="47"/>
                    <a:pt x="199" y="36"/>
                    <a:pt x="199" y="23"/>
                  </a:cubicBezTo>
                  <a:cubicBezTo>
                    <a:pt x="199" y="10"/>
                    <a:pt x="188" y="0"/>
                    <a:pt x="175" y="0"/>
                  </a:cubicBezTo>
                  <a:cubicBezTo>
                    <a:pt x="163" y="0"/>
                    <a:pt x="153" y="9"/>
                    <a:pt x="152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0" y="45"/>
                  </a:lnTo>
                  <a:close/>
                  <a:moveTo>
                    <a:pt x="175" y="14"/>
                  </a:moveTo>
                  <a:cubicBezTo>
                    <a:pt x="181" y="14"/>
                    <a:pt x="185" y="18"/>
                    <a:pt x="185" y="23"/>
                  </a:cubicBezTo>
                  <a:cubicBezTo>
                    <a:pt x="185" y="29"/>
                    <a:pt x="181" y="33"/>
                    <a:pt x="175" y="33"/>
                  </a:cubicBezTo>
                  <a:cubicBezTo>
                    <a:pt x="170" y="33"/>
                    <a:pt x="166" y="29"/>
                    <a:pt x="166" y="23"/>
                  </a:cubicBezTo>
                  <a:cubicBezTo>
                    <a:pt x="166" y="18"/>
                    <a:pt x="170" y="14"/>
                    <a:pt x="175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85" name="Freeform 516"/>
            <p:cNvSpPr>
              <a:spLocks noEditPoints="1"/>
            </p:cNvSpPr>
            <p:nvPr/>
          </p:nvSpPr>
          <p:spPr bwMode="auto">
            <a:xfrm>
              <a:off x="8183021" y="3740980"/>
              <a:ext cx="675319" cy="262838"/>
            </a:xfrm>
            <a:custGeom>
              <a:avLst/>
              <a:gdLst>
                <a:gd name="T0" fmla="*/ 0 w 321"/>
                <a:gd name="T1" fmla="*/ 113 h 113"/>
                <a:gd name="T2" fmla="*/ 101 w 321"/>
                <a:gd name="T3" fmla="*/ 113 h 113"/>
                <a:gd name="T4" fmla="*/ 101 w 321"/>
                <a:gd name="T5" fmla="*/ 103 h 113"/>
                <a:gd name="T6" fmla="*/ 109 w 321"/>
                <a:gd name="T7" fmla="*/ 103 h 113"/>
                <a:gd name="T8" fmla="*/ 144 w 321"/>
                <a:gd name="T9" fmla="*/ 68 h 113"/>
                <a:gd name="T10" fmla="*/ 266 w 321"/>
                <a:gd name="T11" fmla="*/ 68 h 113"/>
                <a:gd name="T12" fmla="*/ 289 w 321"/>
                <a:gd name="T13" fmla="*/ 46 h 113"/>
                <a:gd name="T14" fmla="*/ 297 w 321"/>
                <a:gd name="T15" fmla="*/ 47 h 113"/>
                <a:gd name="T16" fmla="*/ 321 w 321"/>
                <a:gd name="T17" fmla="*/ 24 h 113"/>
                <a:gd name="T18" fmla="*/ 297 w 321"/>
                <a:gd name="T19" fmla="*/ 0 h 113"/>
                <a:gd name="T20" fmla="*/ 274 w 321"/>
                <a:gd name="T21" fmla="*/ 24 h 113"/>
                <a:gd name="T22" fmla="*/ 280 w 321"/>
                <a:gd name="T23" fmla="*/ 39 h 113"/>
                <a:gd name="T24" fmla="*/ 262 w 321"/>
                <a:gd name="T25" fmla="*/ 57 h 113"/>
                <a:gd name="T26" fmla="*/ 140 w 321"/>
                <a:gd name="T27" fmla="*/ 57 h 113"/>
                <a:gd name="T28" fmla="*/ 105 w 321"/>
                <a:gd name="T29" fmla="*/ 92 h 113"/>
                <a:gd name="T30" fmla="*/ 101 w 321"/>
                <a:gd name="T31" fmla="*/ 92 h 113"/>
                <a:gd name="T32" fmla="*/ 101 w 321"/>
                <a:gd name="T33" fmla="*/ 80 h 113"/>
                <a:gd name="T34" fmla="*/ 0 w 321"/>
                <a:gd name="T35" fmla="*/ 80 h 113"/>
                <a:gd name="T36" fmla="*/ 0 w 321"/>
                <a:gd name="T37" fmla="*/ 113 h 113"/>
                <a:gd name="T38" fmla="*/ 297 w 321"/>
                <a:gd name="T39" fmla="*/ 14 h 113"/>
                <a:gd name="T40" fmla="*/ 307 w 321"/>
                <a:gd name="T41" fmla="*/ 24 h 113"/>
                <a:gd name="T42" fmla="*/ 297 w 321"/>
                <a:gd name="T43" fmla="*/ 33 h 113"/>
                <a:gd name="T44" fmla="*/ 288 w 321"/>
                <a:gd name="T45" fmla="*/ 24 h 113"/>
                <a:gd name="T46" fmla="*/ 297 w 321"/>
                <a:gd name="T47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1" h="113">
                  <a:moveTo>
                    <a:pt x="0" y="113"/>
                  </a:moveTo>
                  <a:cubicBezTo>
                    <a:pt x="101" y="113"/>
                    <a:pt x="101" y="113"/>
                    <a:pt x="101" y="11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109" y="103"/>
                    <a:pt x="109" y="103"/>
                    <a:pt x="109" y="103"/>
                  </a:cubicBezTo>
                  <a:cubicBezTo>
                    <a:pt x="109" y="103"/>
                    <a:pt x="141" y="71"/>
                    <a:pt x="144" y="68"/>
                  </a:cubicBezTo>
                  <a:cubicBezTo>
                    <a:pt x="149" y="68"/>
                    <a:pt x="266" y="68"/>
                    <a:pt x="266" y="68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2" y="47"/>
                    <a:pt x="294" y="47"/>
                    <a:pt x="297" y="47"/>
                  </a:cubicBezTo>
                  <a:cubicBezTo>
                    <a:pt x="310" y="47"/>
                    <a:pt x="321" y="37"/>
                    <a:pt x="321" y="24"/>
                  </a:cubicBezTo>
                  <a:cubicBezTo>
                    <a:pt x="321" y="11"/>
                    <a:pt x="310" y="0"/>
                    <a:pt x="297" y="0"/>
                  </a:cubicBezTo>
                  <a:cubicBezTo>
                    <a:pt x="284" y="0"/>
                    <a:pt x="274" y="11"/>
                    <a:pt x="274" y="24"/>
                  </a:cubicBezTo>
                  <a:cubicBezTo>
                    <a:pt x="274" y="30"/>
                    <a:pt x="276" y="35"/>
                    <a:pt x="280" y="39"/>
                  </a:cubicBezTo>
                  <a:cubicBezTo>
                    <a:pt x="275" y="44"/>
                    <a:pt x="264" y="55"/>
                    <a:pt x="262" y="57"/>
                  </a:cubicBezTo>
                  <a:cubicBezTo>
                    <a:pt x="257" y="57"/>
                    <a:pt x="140" y="57"/>
                    <a:pt x="140" y="57"/>
                  </a:cubicBezTo>
                  <a:cubicBezTo>
                    <a:pt x="140" y="57"/>
                    <a:pt x="108" y="89"/>
                    <a:pt x="105" y="92"/>
                  </a:cubicBezTo>
                  <a:cubicBezTo>
                    <a:pt x="104" y="92"/>
                    <a:pt x="103" y="92"/>
                    <a:pt x="101" y="92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0" y="113"/>
                  </a:lnTo>
                  <a:close/>
                  <a:moveTo>
                    <a:pt x="297" y="14"/>
                  </a:moveTo>
                  <a:cubicBezTo>
                    <a:pt x="303" y="14"/>
                    <a:pt x="307" y="18"/>
                    <a:pt x="307" y="24"/>
                  </a:cubicBezTo>
                  <a:cubicBezTo>
                    <a:pt x="307" y="29"/>
                    <a:pt x="303" y="33"/>
                    <a:pt x="297" y="33"/>
                  </a:cubicBezTo>
                  <a:cubicBezTo>
                    <a:pt x="292" y="33"/>
                    <a:pt x="288" y="29"/>
                    <a:pt x="288" y="24"/>
                  </a:cubicBezTo>
                  <a:cubicBezTo>
                    <a:pt x="288" y="18"/>
                    <a:pt x="292" y="14"/>
                    <a:pt x="297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86" name="Rectangle 517"/>
            <p:cNvSpPr>
              <a:spLocks noChangeArrowheads="1"/>
            </p:cNvSpPr>
            <p:nvPr/>
          </p:nvSpPr>
          <p:spPr bwMode="auto">
            <a:xfrm>
              <a:off x="7088629" y="4116040"/>
              <a:ext cx="149478" cy="172271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87" name="Rectangle 518"/>
            <p:cNvSpPr>
              <a:spLocks noChangeArrowheads="1"/>
            </p:cNvSpPr>
            <p:nvPr/>
          </p:nvSpPr>
          <p:spPr bwMode="auto">
            <a:xfrm>
              <a:off x="7338649" y="4116040"/>
              <a:ext cx="147698" cy="172271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88" name="Freeform 519"/>
            <p:cNvSpPr>
              <a:spLocks/>
            </p:cNvSpPr>
            <p:nvPr/>
          </p:nvSpPr>
          <p:spPr bwMode="auto">
            <a:xfrm>
              <a:off x="6892884" y="3229088"/>
              <a:ext cx="338995" cy="409514"/>
            </a:xfrm>
            <a:custGeom>
              <a:avLst/>
              <a:gdLst>
                <a:gd name="T0" fmla="*/ 132 w 161"/>
                <a:gd name="T1" fmla="*/ 103 h 176"/>
                <a:gd name="T2" fmla="*/ 132 w 161"/>
                <a:gd name="T3" fmla="*/ 0 h 176"/>
                <a:gd name="T4" fmla="*/ 0 w 161"/>
                <a:gd name="T5" fmla="*/ 0 h 176"/>
                <a:gd name="T6" fmla="*/ 0 w 161"/>
                <a:gd name="T7" fmla="*/ 11 h 176"/>
                <a:gd name="T8" fmla="*/ 121 w 161"/>
                <a:gd name="T9" fmla="*/ 11 h 176"/>
                <a:gd name="T10" fmla="*/ 121 w 161"/>
                <a:gd name="T11" fmla="*/ 103 h 176"/>
                <a:gd name="T12" fmla="*/ 92 w 161"/>
                <a:gd name="T13" fmla="*/ 103 h 176"/>
                <a:gd name="T14" fmla="*/ 92 w 161"/>
                <a:gd name="T15" fmla="*/ 176 h 176"/>
                <a:gd name="T16" fmla="*/ 161 w 161"/>
                <a:gd name="T17" fmla="*/ 176 h 176"/>
                <a:gd name="T18" fmla="*/ 161 w 161"/>
                <a:gd name="T19" fmla="*/ 103 h 176"/>
                <a:gd name="T20" fmla="*/ 132 w 161"/>
                <a:gd name="T21" fmla="*/ 10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76">
                  <a:moveTo>
                    <a:pt x="132" y="103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4" y="11"/>
                    <a:pt x="113" y="11"/>
                    <a:pt x="121" y="11"/>
                  </a:cubicBezTo>
                  <a:cubicBezTo>
                    <a:pt x="121" y="19"/>
                    <a:pt x="121" y="81"/>
                    <a:pt x="121" y="103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161" y="176"/>
                    <a:pt x="161" y="176"/>
                    <a:pt x="161" y="176"/>
                  </a:cubicBezTo>
                  <a:cubicBezTo>
                    <a:pt x="161" y="103"/>
                    <a:pt x="161" y="103"/>
                    <a:pt x="161" y="103"/>
                  </a:cubicBezTo>
                  <a:lnTo>
                    <a:pt x="132" y="103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89" name="Rectangle 520"/>
            <p:cNvSpPr>
              <a:spLocks noChangeArrowheads="1"/>
            </p:cNvSpPr>
            <p:nvPr/>
          </p:nvSpPr>
          <p:spPr bwMode="auto">
            <a:xfrm>
              <a:off x="7335089" y="3468299"/>
              <a:ext cx="142360" cy="170303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90" name="Freeform 521"/>
            <p:cNvSpPr>
              <a:spLocks/>
            </p:cNvSpPr>
            <p:nvPr/>
          </p:nvSpPr>
          <p:spPr bwMode="auto">
            <a:xfrm>
              <a:off x="7875167" y="4383800"/>
              <a:ext cx="1041896" cy="940110"/>
            </a:xfrm>
            <a:custGeom>
              <a:avLst/>
              <a:gdLst>
                <a:gd name="T0" fmla="*/ 471 w 495"/>
                <a:gd name="T1" fmla="*/ 113 h 404"/>
                <a:gd name="T2" fmla="*/ 471 w 495"/>
                <a:gd name="T3" fmla="*/ 369 h 404"/>
                <a:gd name="T4" fmla="*/ 122 w 495"/>
                <a:gd name="T5" fmla="*/ 369 h 404"/>
                <a:gd name="T6" fmla="*/ 122 w 495"/>
                <a:gd name="T7" fmla="*/ 335 h 404"/>
                <a:gd name="T8" fmla="*/ 0 w 495"/>
                <a:gd name="T9" fmla="*/ 335 h 404"/>
                <a:gd name="T10" fmla="*/ 0 w 495"/>
                <a:gd name="T11" fmla="*/ 404 h 404"/>
                <a:gd name="T12" fmla="*/ 122 w 495"/>
                <a:gd name="T13" fmla="*/ 404 h 404"/>
                <a:gd name="T14" fmla="*/ 122 w 495"/>
                <a:gd name="T15" fmla="*/ 380 h 404"/>
                <a:gd name="T16" fmla="*/ 482 w 495"/>
                <a:gd name="T17" fmla="*/ 380 h 404"/>
                <a:gd name="T18" fmla="*/ 482 w 495"/>
                <a:gd name="T19" fmla="*/ 113 h 404"/>
                <a:gd name="T20" fmla="*/ 495 w 495"/>
                <a:gd name="T21" fmla="*/ 113 h 404"/>
                <a:gd name="T22" fmla="*/ 495 w 495"/>
                <a:gd name="T23" fmla="*/ 0 h 404"/>
                <a:gd name="T24" fmla="*/ 458 w 495"/>
                <a:gd name="T25" fmla="*/ 0 h 404"/>
                <a:gd name="T26" fmla="*/ 458 w 495"/>
                <a:gd name="T27" fmla="*/ 113 h 404"/>
                <a:gd name="T28" fmla="*/ 471 w 495"/>
                <a:gd name="T29" fmla="*/ 11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" h="404">
                  <a:moveTo>
                    <a:pt x="471" y="113"/>
                  </a:moveTo>
                  <a:cubicBezTo>
                    <a:pt x="471" y="157"/>
                    <a:pt x="471" y="360"/>
                    <a:pt x="471" y="369"/>
                  </a:cubicBezTo>
                  <a:cubicBezTo>
                    <a:pt x="461" y="369"/>
                    <a:pt x="172" y="369"/>
                    <a:pt x="122" y="369"/>
                  </a:cubicBezTo>
                  <a:cubicBezTo>
                    <a:pt x="122" y="335"/>
                    <a:pt x="122" y="335"/>
                    <a:pt x="122" y="335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122" y="404"/>
                    <a:pt x="122" y="404"/>
                    <a:pt x="122" y="404"/>
                  </a:cubicBezTo>
                  <a:cubicBezTo>
                    <a:pt x="122" y="380"/>
                    <a:pt x="122" y="380"/>
                    <a:pt x="122" y="380"/>
                  </a:cubicBezTo>
                  <a:cubicBezTo>
                    <a:pt x="482" y="380"/>
                    <a:pt x="482" y="380"/>
                    <a:pt x="482" y="380"/>
                  </a:cubicBezTo>
                  <a:cubicBezTo>
                    <a:pt x="482" y="113"/>
                    <a:pt x="482" y="113"/>
                    <a:pt x="482" y="113"/>
                  </a:cubicBezTo>
                  <a:cubicBezTo>
                    <a:pt x="495" y="113"/>
                    <a:pt x="495" y="113"/>
                    <a:pt x="495" y="113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58" y="113"/>
                    <a:pt x="458" y="113"/>
                    <a:pt x="458" y="113"/>
                  </a:cubicBezTo>
                  <a:lnTo>
                    <a:pt x="471" y="113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91" name="Freeform 522"/>
            <p:cNvSpPr>
              <a:spLocks noEditPoints="1"/>
            </p:cNvSpPr>
            <p:nvPr/>
          </p:nvSpPr>
          <p:spPr bwMode="auto">
            <a:xfrm>
              <a:off x="9884221" y="693251"/>
              <a:ext cx="195745" cy="240195"/>
            </a:xfrm>
            <a:custGeom>
              <a:avLst/>
              <a:gdLst>
                <a:gd name="T0" fmla="*/ 93 w 93"/>
                <a:gd name="T1" fmla="*/ 103 h 103"/>
                <a:gd name="T2" fmla="*/ 93 w 93"/>
                <a:gd name="T3" fmla="*/ 0 h 103"/>
                <a:gd name="T4" fmla="*/ 41 w 93"/>
                <a:gd name="T5" fmla="*/ 0 h 103"/>
                <a:gd name="T6" fmla="*/ 41 w 93"/>
                <a:gd name="T7" fmla="*/ 40 h 103"/>
                <a:gd name="T8" fmla="*/ 24 w 93"/>
                <a:gd name="T9" fmla="*/ 32 h 103"/>
                <a:gd name="T10" fmla="*/ 0 w 93"/>
                <a:gd name="T11" fmla="*/ 56 h 103"/>
                <a:gd name="T12" fmla="*/ 24 w 93"/>
                <a:gd name="T13" fmla="*/ 79 h 103"/>
                <a:gd name="T14" fmla="*/ 41 w 93"/>
                <a:gd name="T15" fmla="*/ 71 h 103"/>
                <a:gd name="T16" fmla="*/ 41 w 93"/>
                <a:gd name="T17" fmla="*/ 103 h 103"/>
                <a:gd name="T18" fmla="*/ 93 w 93"/>
                <a:gd name="T19" fmla="*/ 103 h 103"/>
                <a:gd name="T20" fmla="*/ 24 w 93"/>
                <a:gd name="T21" fmla="*/ 65 h 103"/>
                <a:gd name="T22" fmla="*/ 14 w 93"/>
                <a:gd name="T23" fmla="*/ 56 h 103"/>
                <a:gd name="T24" fmla="*/ 24 w 93"/>
                <a:gd name="T25" fmla="*/ 46 h 103"/>
                <a:gd name="T26" fmla="*/ 33 w 93"/>
                <a:gd name="T27" fmla="*/ 56 h 103"/>
                <a:gd name="T28" fmla="*/ 24 w 93"/>
                <a:gd name="T29" fmla="*/ 6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103">
                  <a:moveTo>
                    <a:pt x="93" y="103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7" y="35"/>
                    <a:pt x="31" y="32"/>
                    <a:pt x="24" y="32"/>
                  </a:cubicBezTo>
                  <a:cubicBezTo>
                    <a:pt x="11" y="32"/>
                    <a:pt x="0" y="43"/>
                    <a:pt x="0" y="56"/>
                  </a:cubicBezTo>
                  <a:cubicBezTo>
                    <a:pt x="0" y="69"/>
                    <a:pt x="11" y="79"/>
                    <a:pt x="24" y="79"/>
                  </a:cubicBezTo>
                  <a:cubicBezTo>
                    <a:pt x="31" y="79"/>
                    <a:pt x="37" y="76"/>
                    <a:pt x="41" y="71"/>
                  </a:cubicBezTo>
                  <a:cubicBezTo>
                    <a:pt x="41" y="103"/>
                    <a:pt x="41" y="103"/>
                    <a:pt x="41" y="103"/>
                  </a:cubicBezTo>
                  <a:lnTo>
                    <a:pt x="93" y="103"/>
                  </a:lnTo>
                  <a:close/>
                  <a:moveTo>
                    <a:pt x="24" y="65"/>
                  </a:moveTo>
                  <a:cubicBezTo>
                    <a:pt x="18" y="65"/>
                    <a:pt x="14" y="61"/>
                    <a:pt x="14" y="56"/>
                  </a:cubicBezTo>
                  <a:cubicBezTo>
                    <a:pt x="14" y="50"/>
                    <a:pt x="18" y="46"/>
                    <a:pt x="24" y="46"/>
                  </a:cubicBezTo>
                  <a:cubicBezTo>
                    <a:pt x="29" y="46"/>
                    <a:pt x="33" y="50"/>
                    <a:pt x="33" y="56"/>
                  </a:cubicBezTo>
                  <a:cubicBezTo>
                    <a:pt x="33" y="61"/>
                    <a:pt x="29" y="65"/>
                    <a:pt x="24" y="65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92" name="Rectangle 523"/>
            <p:cNvSpPr>
              <a:spLocks noChangeArrowheads="1"/>
            </p:cNvSpPr>
            <p:nvPr/>
          </p:nvSpPr>
          <p:spPr bwMode="auto">
            <a:xfrm>
              <a:off x="10210757" y="727705"/>
              <a:ext cx="109439" cy="158490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93" name="Freeform 524"/>
            <p:cNvSpPr>
              <a:spLocks noEditPoints="1"/>
            </p:cNvSpPr>
            <p:nvPr/>
          </p:nvSpPr>
          <p:spPr bwMode="auto">
            <a:xfrm>
              <a:off x="10492809" y="-45056"/>
              <a:ext cx="220658" cy="109269"/>
            </a:xfrm>
            <a:custGeom>
              <a:avLst/>
              <a:gdLst>
                <a:gd name="T0" fmla="*/ 81 w 105"/>
                <a:gd name="T1" fmla="*/ 47 h 47"/>
                <a:gd name="T2" fmla="*/ 105 w 105"/>
                <a:gd name="T3" fmla="*/ 24 h 47"/>
                <a:gd name="T4" fmla="*/ 81 w 105"/>
                <a:gd name="T5" fmla="*/ 0 h 47"/>
                <a:gd name="T6" fmla="*/ 64 w 105"/>
                <a:gd name="T7" fmla="*/ 8 h 47"/>
                <a:gd name="T8" fmla="*/ 0 w 105"/>
                <a:gd name="T9" fmla="*/ 8 h 47"/>
                <a:gd name="T10" fmla="*/ 0 w 105"/>
                <a:gd name="T11" fmla="*/ 40 h 47"/>
                <a:gd name="T12" fmla="*/ 64 w 105"/>
                <a:gd name="T13" fmla="*/ 40 h 47"/>
                <a:gd name="T14" fmla="*/ 81 w 105"/>
                <a:gd name="T15" fmla="*/ 47 h 47"/>
                <a:gd name="T16" fmla="*/ 81 w 105"/>
                <a:gd name="T17" fmla="*/ 14 h 47"/>
                <a:gd name="T18" fmla="*/ 91 w 105"/>
                <a:gd name="T19" fmla="*/ 24 h 47"/>
                <a:gd name="T20" fmla="*/ 81 w 105"/>
                <a:gd name="T21" fmla="*/ 34 h 47"/>
                <a:gd name="T22" fmla="*/ 71 w 105"/>
                <a:gd name="T23" fmla="*/ 24 h 47"/>
                <a:gd name="T24" fmla="*/ 81 w 105"/>
                <a:gd name="T2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47">
                  <a:moveTo>
                    <a:pt x="81" y="47"/>
                  </a:moveTo>
                  <a:cubicBezTo>
                    <a:pt x="94" y="47"/>
                    <a:pt x="105" y="37"/>
                    <a:pt x="105" y="24"/>
                  </a:cubicBezTo>
                  <a:cubicBezTo>
                    <a:pt x="105" y="11"/>
                    <a:pt x="94" y="0"/>
                    <a:pt x="81" y="0"/>
                  </a:cubicBezTo>
                  <a:cubicBezTo>
                    <a:pt x="74" y="0"/>
                    <a:pt x="68" y="3"/>
                    <a:pt x="6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8" y="44"/>
                    <a:pt x="74" y="47"/>
                    <a:pt x="81" y="47"/>
                  </a:cubicBezTo>
                  <a:close/>
                  <a:moveTo>
                    <a:pt x="81" y="14"/>
                  </a:moveTo>
                  <a:cubicBezTo>
                    <a:pt x="87" y="14"/>
                    <a:pt x="91" y="19"/>
                    <a:pt x="91" y="24"/>
                  </a:cubicBezTo>
                  <a:cubicBezTo>
                    <a:pt x="91" y="29"/>
                    <a:pt x="87" y="34"/>
                    <a:pt x="81" y="34"/>
                  </a:cubicBezTo>
                  <a:cubicBezTo>
                    <a:pt x="76" y="34"/>
                    <a:pt x="71" y="29"/>
                    <a:pt x="71" y="24"/>
                  </a:cubicBezTo>
                  <a:cubicBezTo>
                    <a:pt x="71" y="19"/>
                    <a:pt x="76" y="14"/>
                    <a:pt x="81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94" name="Rectangle 525"/>
            <p:cNvSpPr>
              <a:spLocks noChangeArrowheads="1"/>
            </p:cNvSpPr>
            <p:nvPr/>
          </p:nvSpPr>
          <p:spPr bwMode="auto">
            <a:xfrm>
              <a:off x="10492809" y="776925"/>
              <a:ext cx="149478" cy="71862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95" name="Freeform 526"/>
            <p:cNvSpPr>
              <a:spLocks noEditPoints="1"/>
            </p:cNvSpPr>
            <p:nvPr/>
          </p:nvSpPr>
          <p:spPr bwMode="auto">
            <a:xfrm>
              <a:off x="9819269" y="1160845"/>
              <a:ext cx="823018" cy="228383"/>
            </a:xfrm>
            <a:custGeom>
              <a:avLst/>
              <a:gdLst>
                <a:gd name="T0" fmla="*/ 391 w 391"/>
                <a:gd name="T1" fmla="*/ 72 h 98"/>
                <a:gd name="T2" fmla="*/ 391 w 391"/>
                <a:gd name="T3" fmla="*/ 40 h 98"/>
                <a:gd name="T4" fmla="*/ 320 w 391"/>
                <a:gd name="T5" fmla="*/ 40 h 98"/>
                <a:gd name="T6" fmla="*/ 320 w 391"/>
                <a:gd name="T7" fmla="*/ 57 h 98"/>
                <a:gd name="T8" fmla="*/ 241 w 391"/>
                <a:gd name="T9" fmla="*/ 57 h 98"/>
                <a:gd name="T10" fmla="*/ 211 w 391"/>
                <a:gd name="T11" fmla="*/ 87 h 98"/>
                <a:gd name="T12" fmla="*/ 91 w 391"/>
                <a:gd name="T13" fmla="*/ 87 h 98"/>
                <a:gd name="T14" fmla="*/ 43 w 391"/>
                <a:gd name="T15" fmla="*/ 38 h 98"/>
                <a:gd name="T16" fmla="*/ 48 w 391"/>
                <a:gd name="T17" fmla="*/ 24 h 98"/>
                <a:gd name="T18" fmla="*/ 24 w 391"/>
                <a:gd name="T19" fmla="*/ 0 h 98"/>
                <a:gd name="T20" fmla="*/ 0 w 391"/>
                <a:gd name="T21" fmla="*/ 24 h 98"/>
                <a:gd name="T22" fmla="*/ 24 w 391"/>
                <a:gd name="T23" fmla="*/ 47 h 98"/>
                <a:gd name="T24" fmla="*/ 34 w 391"/>
                <a:gd name="T25" fmla="*/ 45 h 98"/>
                <a:gd name="T26" fmla="*/ 87 w 391"/>
                <a:gd name="T27" fmla="*/ 98 h 98"/>
                <a:gd name="T28" fmla="*/ 216 w 391"/>
                <a:gd name="T29" fmla="*/ 98 h 98"/>
                <a:gd name="T30" fmla="*/ 246 w 391"/>
                <a:gd name="T31" fmla="*/ 68 h 98"/>
                <a:gd name="T32" fmla="*/ 320 w 391"/>
                <a:gd name="T33" fmla="*/ 68 h 98"/>
                <a:gd name="T34" fmla="*/ 320 w 391"/>
                <a:gd name="T35" fmla="*/ 72 h 98"/>
                <a:gd name="T36" fmla="*/ 391 w 391"/>
                <a:gd name="T37" fmla="*/ 72 h 98"/>
                <a:gd name="T38" fmla="*/ 14 w 391"/>
                <a:gd name="T39" fmla="*/ 24 h 98"/>
                <a:gd name="T40" fmla="*/ 24 w 391"/>
                <a:gd name="T41" fmla="*/ 14 h 98"/>
                <a:gd name="T42" fmla="*/ 34 w 391"/>
                <a:gd name="T43" fmla="*/ 24 h 98"/>
                <a:gd name="T44" fmla="*/ 24 w 391"/>
                <a:gd name="T45" fmla="*/ 34 h 98"/>
                <a:gd name="T46" fmla="*/ 14 w 391"/>
                <a:gd name="T47" fmla="*/ 2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1" h="98">
                  <a:moveTo>
                    <a:pt x="391" y="72"/>
                  </a:moveTo>
                  <a:cubicBezTo>
                    <a:pt x="391" y="40"/>
                    <a:pt x="391" y="40"/>
                    <a:pt x="391" y="40"/>
                  </a:cubicBezTo>
                  <a:cubicBezTo>
                    <a:pt x="320" y="40"/>
                    <a:pt x="320" y="40"/>
                    <a:pt x="320" y="40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241" y="57"/>
                    <a:pt x="241" y="57"/>
                    <a:pt x="241" y="57"/>
                  </a:cubicBezTo>
                  <a:cubicBezTo>
                    <a:pt x="241" y="57"/>
                    <a:pt x="214" y="84"/>
                    <a:pt x="211" y="87"/>
                  </a:cubicBezTo>
                  <a:cubicBezTo>
                    <a:pt x="207" y="87"/>
                    <a:pt x="96" y="87"/>
                    <a:pt x="91" y="87"/>
                  </a:cubicBezTo>
                  <a:cubicBezTo>
                    <a:pt x="89" y="85"/>
                    <a:pt x="55" y="51"/>
                    <a:pt x="43" y="38"/>
                  </a:cubicBezTo>
                  <a:cubicBezTo>
                    <a:pt x="46" y="34"/>
                    <a:pt x="48" y="29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28" y="47"/>
                    <a:pt x="31" y="47"/>
                    <a:pt x="34" y="45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216" y="98"/>
                    <a:pt x="216" y="98"/>
                    <a:pt x="216" y="98"/>
                  </a:cubicBezTo>
                  <a:cubicBezTo>
                    <a:pt x="216" y="98"/>
                    <a:pt x="243" y="71"/>
                    <a:pt x="246" y="68"/>
                  </a:cubicBezTo>
                  <a:cubicBezTo>
                    <a:pt x="249" y="68"/>
                    <a:pt x="301" y="68"/>
                    <a:pt x="320" y="68"/>
                  </a:cubicBezTo>
                  <a:cubicBezTo>
                    <a:pt x="320" y="72"/>
                    <a:pt x="320" y="72"/>
                    <a:pt x="320" y="72"/>
                  </a:cubicBezTo>
                  <a:lnTo>
                    <a:pt x="391" y="72"/>
                  </a:lnTo>
                  <a:close/>
                  <a:moveTo>
                    <a:pt x="14" y="24"/>
                  </a:moveTo>
                  <a:cubicBezTo>
                    <a:pt x="14" y="18"/>
                    <a:pt x="19" y="14"/>
                    <a:pt x="24" y="14"/>
                  </a:cubicBezTo>
                  <a:cubicBezTo>
                    <a:pt x="29" y="14"/>
                    <a:pt x="34" y="18"/>
                    <a:pt x="34" y="24"/>
                  </a:cubicBezTo>
                  <a:cubicBezTo>
                    <a:pt x="34" y="29"/>
                    <a:pt x="29" y="34"/>
                    <a:pt x="24" y="34"/>
                  </a:cubicBezTo>
                  <a:cubicBezTo>
                    <a:pt x="19" y="34"/>
                    <a:pt x="14" y="29"/>
                    <a:pt x="1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96" name="Rectangle 527"/>
            <p:cNvSpPr>
              <a:spLocks noChangeArrowheads="1"/>
            </p:cNvSpPr>
            <p:nvPr/>
          </p:nvSpPr>
          <p:spPr bwMode="auto">
            <a:xfrm>
              <a:off x="11098727" y="-47025"/>
              <a:ext cx="146808" cy="95488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97" name="Rectangle 528"/>
            <p:cNvSpPr>
              <a:spLocks noChangeArrowheads="1"/>
            </p:cNvSpPr>
            <p:nvPr/>
          </p:nvSpPr>
          <p:spPr bwMode="auto">
            <a:xfrm>
              <a:off x="11096058" y="1417775"/>
              <a:ext cx="147698" cy="71862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98" name="Freeform 530"/>
            <p:cNvSpPr>
              <a:spLocks/>
            </p:cNvSpPr>
            <p:nvPr/>
          </p:nvSpPr>
          <p:spPr bwMode="auto">
            <a:xfrm>
              <a:off x="9087005" y="1191361"/>
              <a:ext cx="132572" cy="463657"/>
            </a:xfrm>
            <a:custGeom>
              <a:avLst/>
              <a:gdLst>
                <a:gd name="T0" fmla="*/ 0 w 149"/>
                <a:gd name="T1" fmla="*/ 175 h 471"/>
                <a:gd name="T2" fmla="*/ 50 w 149"/>
                <a:gd name="T3" fmla="*/ 175 h 471"/>
                <a:gd name="T4" fmla="*/ 50 w 149"/>
                <a:gd name="T5" fmla="*/ 296 h 471"/>
                <a:gd name="T6" fmla="*/ 26 w 149"/>
                <a:gd name="T7" fmla="*/ 296 h 471"/>
                <a:gd name="T8" fmla="*/ 26 w 149"/>
                <a:gd name="T9" fmla="*/ 471 h 471"/>
                <a:gd name="T10" fmla="*/ 144 w 149"/>
                <a:gd name="T11" fmla="*/ 471 h 471"/>
                <a:gd name="T12" fmla="*/ 144 w 149"/>
                <a:gd name="T13" fmla="*/ 296 h 471"/>
                <a:gd name="T14" fmla="*/ 76 w 149"/>
                <a:gd name="T15" fmla="*/ 296 h 471"/>
                <a:gd name="T16" fmla="*/ 76 w 149"/>
                <a:gd name="T17" fmla="*/ 175 h 471"/>
                <a:gd name="T18" fmla="*/ 149 w 149"/>
                <a:gd name="T19" fmla="*/ 175 h 471"/>
                <a:gd name="T20" fmla="*/ 149 w 149"/>
                <a:gd name="T21" fmla="*/ 0 h 471"/>
                <a:gd name="T22" fmla="*/ 0 w 149"/>
                <a:gd name="T23" fmla="*/ 0 h 471"/>
                <a:gd name="T24" fmla="*/ 0 w 149"/>
                <a:gd name="T25" fmla="*/ 17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471">
                  <a:moveTo>
                    <a:pt x="0" y="175"/>
                  </a:moveTo>
                  <a:lnTo>
                    <a:pt x="50" y="175"/>
                  </a:lnTo>
                  <a:lnTo>
                    <a:pt x="50" y="296"/>
                  </a:lnTo>
                  <a:lnTo>
                    <a:pt x="26" y="296"/>
                  </a:lnTo>
                  <a:lnTo>
                    <a:pt x="26" y="471"/>
                  </a:lnTo>
                  <a:lnTo>
                    <a:pt x="144" y="471"/>
                  </a:lnTo>
                  <a:lnTo>
                    <a:pt x="144" y="296"/>
                  </a:lnTo>
                  <a:lnTo>
                    <a:pt x="76" y="296"/>
                  </a:lnTo>
                  <a:lnTo>
                    <a:pt x="76" y="175"/>
                  </a:lnTo>
                  <a:lnTo>
                    <a:pt x="149" y="175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299" name="Rectangle 531"/>
            <p:cNvSpPr>
              <a:spLocks noChangeArrowheads="1"/>
            </p:cNvSpPr>
            <p:nvPr/>
          </p:nvSpPr>
          <p:spPr bwMode="auto">
            <a:xfrm>
              <a:off x="8371647" y="698173"/>
              <a:ext cx="130794" cy="232320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00" name="Freeform 532"/>
            <p:cNvSpPr>
              <a:spLocks noEditPoints="1"/>
            </p:cNvSpPr>
            <p:nvPr/>
          </p:nvSpPr>
          <p:spPr bwMode="auto">
            <a:xfrm>
              <a:off x="7961472" y="1151985"/>
              <a:ext cx="326538" cy="407546"/>
            </a:xfrm>
            <a:custGeom>
              <a:avLst/>
              <a:gdLst>
                <a:gd name="T0" fmla="*/ 0 w 155"/>
                <a:gd name="T1" fmla="*/ 4 h 175"/>
                <a:gd name="T2" fmla="*/ 0 w 155"/>
                <a:gd name="T3" fmla="*/ 79 h 175"/>
                <a:gd name="T4" fmla="*/ 41 w 155"/>
                <a:gd name="T5" fmla="*/ 79 h 175"/>
                <a:gd name="T6" fmla="*/ 41 w 155"/>
                <a:gd name="T7" fmla="*/ 31 h 175"/>
                <a:gd name="T8" fmla="*/ 95 w 155"/>
                <a:gd name="T9" fmla="*/ 31 h 175"/>
                <a:gd name="T10" fmla="*/ 111 w 155"/>
                <a:gd name="T11" fmla="*/ 47 h 175"/>
                <a:gd name="T12" fmla="*/ 111 w 155"/>
                <a:gd name="T13" fmla="*/ 102 h 175"/>
                <a:gd name="T14" fmla="*/ 83 w 155"/>
                <a:gd name="T15" fmla="*/ 102 h 175"/>
                <a:gd name="T16" fmla="*/ 83 w 155"/>
                <a:gd name="T17" fmla="*/ 175 h 175"/>
                <a:gd name="T18" fmla="*/ 155 w 155"/>
                <a:gd name="T19" fmla="*/ 175 h 175"/>
                <a:gd name="T20" fmla="*/ 155 w 155"/>
                <a:gd name="T21" fmla="*/ 102 h 175"/>
                <a:gd name="T22" fmla="*/ 122 w 155"/>
                <a:gd name="T23" fmla="*/ 102 h 175"/>
                <a:gd name="T24" fmla="*/ 122 w 155"/>
                <a:gd name="T25" fmla="*/ 47 h 175"/>
                <a:gd name="T26" fmla="*/ 140 w 155"/>
                <a:gd name="T27" fmla="*/ 24 h 175"/>
                <a:gd name="T28" fmla="*/ 117 w 155"/>
                <a:gd name="T29" fmla="*/ 0 h 175"/>
                <a:gd name="T30" fmla="*/ 94 w 155"/>
                <a:gd name="T31" fmla="*/ 20 h 175"/>
                <a:gd name="T32" fmla="*/ 41 w 155"/>
                <a:gd name="T33" fmla="*/ 20 h 175"/>
                <a:gd name="T34" fmla="*/ 41 w 155"/>
                <a:gd name="T35" fmla="*/ 4 h 175"/>
                <a:gd name="T36" fmla="*/ 0 w 155"/>
                <a:gd name="T37" fmla="*/ 4 h 175"/>
                <a:gd name="T38" fmla="*/ 117 w 155"/>
                <a:gd name="T39" fmla="*/ 14 h 175"/>
                <a:gd name="T40" fmla="*/ 126 w 155"/>
                <a:gd name="T41" fmla="*/ 24 h 175"/>
                <a:gd name="T42" fmla="*/ 117 w 155"/>
                <a:gd name="T43" fmla="*/ 33 h 175"/>
                <a:gd name="T44" fmla="*/ 107 w 155"/>
                <a:gd name="T45" fmla="*/ 24 h 175"/>
                <a:gd name="T46" fmla="*/ 117 w 155"/>
                <a:gd name="T47" fmla="*/ 1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75">
                  <a:moveTo>
                    <a:pt x="0" y="4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7" y="39"/>
                    <a:pt x="103" y="45"/>
                    <a:pt x="111" y="47"/>
                  </a:cubicBezTo>
                  <a:cubicBezTo>
                    <a:pt x="111" y="102"/>
                    <a:pt x="111" y="102"/>
                    <a:pt x="111" y="102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155" y="175"/>
                    <a:pt x="155" y="175"/>
                    <a:pt x="155" y="175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33" y="44"/>
                    <a:pt x="140" y="35"/>
                    <a:pt x="140" y="24"/>
                  </a:cubicBezTo>
                  <a:cubicBezTo>
                    <a:pt x="140" y="11"/>
                    <a:pt x="130" y="0"/>
                    <a:pt x="117" y="0"/>
                  </a:cubicBezTo>
                  <a:cubicBezTo>
                    <a:pt x="105" y="0"/>
                    <a:pt x="95" y="9"/>
                    <a:pt x="94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4"/>
                    <a:pt x="41" y="4"/>
                    <a:pt x="41" y="4"/>
                  </a:cubicBezTo>
                  <a:lnTo>
                    <a:pt x="0" y="4"/>
                  </a:lnTo>
                  <a:close/>
                  <a:moveTo>
                    <a:pt x="117" y="14"/>
                  </a:moveTo>
                  <a:cubicBezTo>
                    <a:pt x="122" y="14"/>
                    <a:pt x="126" y="18"/>
                    <a:pt x="126" y="24"/>
                  </a:cubicBezTo>
                  <a:cubicBezTo>
                    <a:pt x="126" y="29"/>
                    <a:pt x="122" y="33"/>
                    <a:pt x="117" y="33"/>
                  </a:cubicBezTo>
                  <a:cubicBezTo>
                    <a:pt x="111" y="33"/>
                    <a:pt x="107" y="29"/>
                    <a:pt x="107" y="24"/>
                  </a:cubicBezTo>
                  <a:cubicBezTo>
                    <a:pt x="107" y="18"/>
                    <a:pt x="111" y="14"/>
                    <a:pt x="117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01" name="Rectangle 533"/>
            <p:cNvSpPr>
              <a:spLocks noChangeArrowheads="1"/>
            </p:cNvSpPr>
            <p:nvPr/>
          </p:nvSpPr>
          <p:spPr bwMode="auto">
            <a:xfrm>
              <a:off x="7828900" y="1160845"/>
              <a:ext cx="86306" cy="175225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02" name="Freeform 534"/>
            <p:cNvSpPr>
              <a:spLocks noEditPoints="1"/>
            </p:cNvSpPr>
            <p:nvPr/>
          </p:nvSpPr>
          <p:spPr bwMode="auto">
            <a:xfrm>
              <a:off x="7694549" y="1160845"/>
              <a:ext cx="98761" cy="265790"/>
            </a:xfrm>
            <a:custGeom>
              <a:avLst/>
              <a:gdLst>
                <a:gd name="T0" fmla="*/ 23 w 47"/>
                <a:gd name="T1" fmla="*/ 114 h 114"/>
                <a:gd name="T2" fmla="*/ 47 w 47"/>
                <a:gd name="T3" fmla="*/ 90 h 114"/>
                <a:gd name="T4" fmla="*/ 41 w 47"/>
                <a:gd name="T5" fmla="*/ 75 h 114"/>
                <a:gd name="T6" fmla="*/ 43 w 47"/>
                <a:gd name="T7" fmla="*/ 75 h 114"/>
                <a:gd name="T8" fmla="*/ 43 w 47"/>
                <a:gd name="T9" fmla="*/ 0 h 114"/>
                <a:gd name="T10" fmla="*/ 3 w 47"/>
                <a:gd name="T11" fmla="*/ 0 h 114"/>
                <a:gd name="T12" fmla="*/ 3 w 47"/>
                <a:gd name="T13" fmla="*/ 75 h 114"/>
                <a:gd name="T14" fmla="*/ 5 w 47"/>
                <a:gd name="T15" fmla="*/ 75 h 114"/>
                <a:gd name="T16" fmla="*/ 0 w 47"/>
                <a:gd name="T17" fmla="*/ 90 h 114"/>
                <a:gd name="T18" fmla="*/ 23 w 47"/>
                <a:gd name="T19" fmla="*/ 114 h 114"/>
                <a:gd name="T20" fmla="*/ 23 w 47"/>
                <a:gd name="T21" fmla="*/ 81 h 114"/>
                <a:gd name="T22" fmla="*/ 33 w 47"/>
                <a:gd name="T23" fmla="*/ 90 h 114"/>
                <a:gd name="T24" fmla="*/ 23 w 47"/>
                <a:gd name="T25" fmla="*/ 100 h 114"/>
                <a:gd name="T26" fmla="*/ 13 w 47"/>
                <a:gd name="T27" fmla="*/ 90 h 114"/>
                <a:gd name="T28" fmla="*/ 23 w 47"/>
                <a:gd name="T29" fmla="*/ 8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114">
                  <a:moveTo>
                    <a:pt x="23" y="114"/>
                  </a:moveTo>
                  <a:cubicBezTo>
                    <a:pt x="36" y="114"/>
                    <a:pt x="47" y="103"/>
                    <a:pt x="47" y="90"/>
                  </a:cubicBezTo>
                  <a:cubicBezTo>
                    <a:pt x="47" y="85"/>
                    <a:pt x="45" y="79"/>
                    <a:pt x="41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2" y="79"/>
                    <a:pt x="0" y="85"/>
                    <a:pt x="0" y="90"/>
                  </a:cubicBezTo>
                  <a:cubicBezTo>
                    <a:pt x="0" y="103"/>
                    <a:pt x="10" y="114"/>
                    <a:pt x="23" y="114"/>
                  </a:cubicBezTo>
                  <a:close/>
                  <a:moveTo>
                    <a:pt x="23" y="81"/>
                  </a:moveTo>
                  <a:cubicBezTo>
                    <a:pt x="28" y="81"/>
                    <a:pt x="33" y="85"/>
                    <a:pt x="33" y="90"/>
                  </a:cubicBezTo>
                  <a:cubicBezTo>
                    <a:pt x="33" y="96"/>
                    <a:pt x="28" y="100"/>
                    <a:pt x="23" y="100"/>
                  </a:cubicBezTo>
                  <a:cubicBezTo>
                    <a:pt x="18" y="100"/>
                    <a:pt x="13" y="96"/>
                    <a:pt x="13" y="90"/>
                  </a:cubicBezTo>
                  <a:cubicBezTo>
                    <a:pt x="13" y="85"/>
                    <a:pt x="18" y="81"/>
                    <a:pt x="23" y="8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03" name="Rectangle 535"/>
            <p:cNvSpPr>
              <a:spLocks noChangeArrowheads="1"/>
            </p:cNvSpPr>
            <p:nvPr/>
          </p:nvSpPr>
          <p:spPr bwMode="auto">
            <a:xfrm>
              <a:off x="7572652" y="1160845"/>
              <a:ext cx="83636" cy="175225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04" name="Rectangle 536"/>
            <p:cNvSpPr>
              <a:spLocks noChangeArrowheads="1"/>
            </p:cNvSpPr>
            <p:nvPr/>
          </p:nvSpPr>
          <p:spPr bwMode="auto">
            <a:xfrm>
              <a:off x="7444529" y="1160845"/>
              <a:ext cx="83636" cy="175225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05" name="Freeform 537"/>
            <p:cNvSpPr>
              <a:spLocks noEditPoints="1"/>
            </p:cNvSpPr>
            <p:nvPr/>
          </p:nvSpPr>
          <p:spPr bwMode="auto">
            <a:xfrm>
              <a:off x="7296830" y="1160845"/>
              <a:ext cx="98761" cy="265790"/>
            </a:xfrm>
            <a:custGeom>
              <a:avLst/>
              <a:gdLst>
                <a:gd name="T0" fmla="*/ 24 w 47"/>
                <a:gd name="T1" fmla="*/ 114 h 114"/>
                <a:gd name="T2" fmla="*/ 47 w 47"/>
                <a:gd name="T3" fmla="*/ 90 h 114"/>
                <a:gd name="T4" fmla="*/ 42 w 47"/>
                <a:gd name="T5" fmla="*/ 75 h 114"/>
                <a:gd name="T6" fmla="*/ 44 w 47"/>
                <a:gd name="T7" fmla="*/ 75 h 114"/>
                <a:gd name="T8" fmla="*/ 44 w 47"/>
                <a:gd name="T9" fmla="*/ 0 h 114"/>
                <a:gd name="T10" fmla="*/ 3 w 47"/>
                <a:gd name="T11" fmla="*/ 0 h 114"/>
                <a:gd name="T12" fmla="*/ 3 w 47"/>
                <a:gd name="T13" fmla="*/ 75 h 114"/>
                <a:gd name="T14" fmla="*/ 5 w 47"/>
                <a:gd name="T15" fmla="*/ 75 h 114"/>
                <a:gd name="T16" fmla="*/ 0 w 47"/>
                <a:gd name="T17" fmla="*/ 90 h 114"/>
                <a:gd name="T18" fmla="*/ 24 w 47"/>
                <a:gd name="T19" fmla="*/ 114 h 114"/>
                <a:gd name="T20" fmla="*/ 24 w 47"/>
                <a:gd name="T21" fmla="*/ 81 h 114"/>
                <a:gd name="T22" fmla="*/ 33 w 47"/>
                <a:gd name="T23" fmla="*/ 90 h 114"/>
                <a:gd name="T24" fmla="*/ 24 w 47"/>
                <a:gd name="T25" fmla="*/ 100 h 114"/>
                <a:gd name="T26" fmla="*/ 14 w 47"/>
                <a:gd name="T27" fmla="*/ 90 h 114"/>
                <a:gd name="T28" fmla="*/ 24 w 47"/>
                <a:gd name="T29" fmla="*/ 8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114">
                  <a:moveTo>
                    <a:pt x="24" y="114"/>
                  </a:moveTo>
                  <a:cubicBezTo>
                    <a:pt x="37" y="114"/>
                    <a:pt x="47" y="103"/>
                    <a:pt x="47" y="90"/>
                  </a:cubicBezTo>
                  <a:cubicBezTo>
                    <a:pt x="47" y="85"/>
                    <a:pt x="45" y="79"/>
                    <a:pt x="42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2" y="79"/>
                    <a:pt x="0" y="85"/>
                    <a:pt x="0" y="90"/>
                  </a:cubicBezTo>
                  <a:cubicBezTo>
                    <a:pt x="0" y="103"/>
                    <a:pt x="11" y="114"/>
                    <a:pt x="24" y="114"/>
                  </a:cubicBezTo>
                  <a:close/>
                  <a:moveTo>
                    <a:pt x="24" y="81"/>
                  </a:moveTo>
                  <a:cubicBezTo>
                    <a:pt x="29" y="81"/>
                    <a:pt x="33" y="85"/>
                    <a:pt x="33" y="90"/>
                  </a:cubicBezTo>
                  <a:cubicBezTo>
                    <a:pt x="33" y="96"/>
                    <a:pt x="29" y="100"/>
                    <a:pt x="24" y="100"/>
                  </a:cubicBezTo>
                  <a:cubicBezTo>
                    <a:pt x="18" y="100"/>
                    <a:pt x="14" y="96"/>
                    <a:pt x="14" y="90"/>
                  </a:cubicBezTo>
                  <a:cubicBezTo>
                    <a:pt x="14" y="85"/>
                    <a:pt x="18" y="81"/>
                    <a:pt x="24" y="8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06" name="Freeform 538"/>
            <p:cNvSpPr>
              <a:spLocks noEditPoints="1"/>
            </p:cNvSpPr>
            <p:nvPr/>
          </p:nvSpPr>
          <p:spPr bwMode="auto">
            <a:xfrm>
              <a:off x="7031685" y="1160845"/>
              <a:ext cx="101432" cy="265790"/>
            </a:xfrm>
            <a:custGeom>
              <a:avLst/>
              <a:gdLst>
                <a:gd name="T0" fmla="*/ 44 w 48"/>
                <a:gd name="T1" fmla="*/ 75 h 114"/>
                <a:gd name="T2" fmla="*/ 44 w 48"/>
                <a:gd name="T3" fmla="*/ 0 h 114"/>
                <a:gd name="T4" fmla="*/ 4 w 48"/>
                <a:gd name="T5" fmla="*/ 0 h 114"/>
                <a:gd name="T6" fmla="*/ 4 w 48"/>
                <a:gd name="T7" fmla="*/ 75 h 114"/>
                <a:gd name="T8" fmla="*/ 6 w 48"/>
                <a:gd name="T9" fmla="*/ 75 h 114"/>
                <a:gd name="T10" fmla="*/ 0 w 48"/>
                <a:gd name="T11" fmla="*/ 90 h 114"/>
                <a:gd name="T12" fmla="*/ 24 w 48"/>
                <a:gd name="T13" fmla="*/ 114 h 114"/>
                <a:gd name="T14" fmla="*/ 48 w 48"/>
                <a:gd name="T15" fmla="*/ 90 h 114"/>
                <a:gd name="T16" fmla="*/ 42 w 48"/>
                <a:gd name="T17" fmla="*/ 75 h 114"/>
                <a:gd name="T18" fmla="*/ 44 w 48"/>
                <a:gd name="T19" fmla="*/ 75 h 114"/>
                <a:gd name="T20" fmla="*/ 24 w 48"/>
                <a:gd name="T21" fmla="*/ 100 h 114"/>
                <a:gd name="T22" fmla="*/ 14 w 48"/>
                <a:gd name="T23" fmla="*/ 90 h 114"/>
                <a:gd name="T24" fmla="*/ 24 w 48"/>
                <a:gd name="T25" fmla="*/ 81 h 114"/>
                <a:gd name="T26" fmla="*/ 34 w 48"/>
                <a:gd name="T27" fmla="*/ 90 h 114"/>
                <a:gd name="T28" fmla="*/ 24 w 48"/>
                <a:gd name="T29" fmla="*/ 10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14">
                  <a:moveTo>
                    <a:pt x="44" y="7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3" y="79"/>
                    <a:pt x="0" y="85"/>
                    <a:pt x="0" y="90"/>
                  </a:cubicBezTo>
                  <a:cubicBezTo>
                    <a:pt x="0" y="103"/>
                    <a:pt x="11" y="114"/>
                    <a:pt x="24" y="114"/>
                  </a:cubicBezTo>
                  <a:cubicBezTo>
                    <a:pt x="37" y="114"/>
                    <a:pt x="48" y="103"/>
                    <a:pt x="48" y="90"/>
                  </a:cubicBezTo>
                  <a:cubicBezTo>
                    <a:pt x="48" y="85"/>
                    <a:pt x="45" y="79"/>
                    <a:pt x="42" y="75"/>
                  </a:cubicBezTo>
                  <a:lnTo>
                    <a:pt x="44" y="75"/>
                  </a:lnTo>
                  <a:close/>
                  <a:moveTo>
                    <a:pt x="24" y="100"/>
                  </a:moveTo>
                  <a:cubicBezTo>
                    <a:pt x="19" y="100"/>
                    <a:pt x="14" y="96"/>
                    <a:pt x="14" y="90"/>
                  </a:cubicBezTo>
                  <a:cubicBezTo>
                    <a:pt x="14" y="85"/>
                    <a:pt x="19" y="81"/>
                    <a:pt x="24" y="81"/>
                  </a:cubicBezTo>
                  <a:cubicBezTo>
                    <a:pt x="29" y="81"/>
                    <a:pt x="34" y="85"/>
                    <a:pt x="34" y="90"/>
                  </a:cubicBezTo>
                  <a:cubicBezTo>
                    <a:pt x="34" y="96"/>
                    <a:pt x="29" y="100"/>
                    <a:pt x="24" y="10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07" name="Freeform 539"/>
            <p:cNvSpPr>
              <a:spLocks/>
            </p:cNvSpPr>
            <p:nvPr/>
          </p:nvSpPr>
          <p:spPr bwMode="auto">
            <a:xfrm>
              <a:off x="6892884" y="1745584"/>
              <a:ext cx="633502" cy="365216"/>
            </a:xfrm>
            <a:custGeom>
              <a:avLst/>
              <a:gdLst>
                <a:gd name="T0" fmla="*/ 285 w 301"/>
                <a:gd name="T1" fmla="*/ 59 h 157"/>
                <a:gd name="T2" fmla="*/ 285 w 301"/>
                <a:gd name="T3" fmla="*/ 0 h 157"/>
                <a:gd name="T4" fmla="*/ 77 w 301"/>
                <a:gd name="T5" fmla="*/ 0 h 157"/>
                <a:gd name="T6" fmla="*/ 27 w 301"/>
                <a:gd name="T7" fmla="*/ 49 h 157"/>
                <a:gd name="T8" fmla="*/ 27 w 301"/>
                <a:gd name="T9" fmla="*/ 146 h 157"/>
                <a:gd name="T10" fmla="*/ 0 w 301"/>
                <a:gd name="T11" fmla="*/ 146 h 157"/>
                <a:gd name="T12" fmla="*/ 0 w 301"/>
                <a:gd name="T13" fmla="*/ 157 h 157"/>
                <a:gd name="T14" fmla="*/ 38 w 301"/>
                <a:gd name="T15" fmla="*/ 157 h 157"/>
                <a:gd name="T16" fmla="*/ 38 w 301"/>
                <a:gd name="T17" fmla="*/ 54 h 157"/>
                <a:gd name="T18" fmla="*/ 81 w 301"/>
                <a:gd name="T19" fmla="*/ 11 h 157"/>
                <a:gd name="T20" fmla="*/ 274 w 301"/>
                <a:gd name="T21" fmla="*/ 11 h 157"/>
                <a:gd name="T22" fmla="*/ 274 w 301"/>
                <a:gd name="T23" fmla="*/ 59 h 157"/>
                <a:gd name="T24" fmla="*/ 261 w 301"/>
                <a:gd name="T25" fmla="*/ 59 h 157"/>
                <a:gd name="T26" fmla="*/ 261 w 301"/>
                <a:gd name="T27" fmla="*/ 135 h 157"/>
                <a:gd name="T28" fmla="*/ 301 w 301"/>
                <a:gd name="T29" fmla="*/ 135 h 157"/>
                <a:gd name="T30" fmla="*/ 301 w 301"/>
                <a:gd name="T31" fmla="*/ 59 h 157"/>
                <a:gd name="T32" fmla="*/ 285 w 301"/>
                <a:gd name="T33" fmla="*/ 5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157">
                  <a:moveTo>
                    <a:pt x="285" y="59"/>
                  </a:moveTo>
                  <a:cubicBezTo>
                    <a:pt x="285" y="0"/>
                    <a:pt x="285" y="0"/>
                    <a:pt x="28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136"/>
                    <a:pt x="27" y="146"/>
                  </a:cubicBezTo>
                  <a:cubicBezTo>
                    <a:pt x="22" y="146"/>
                    <a:pt x="9" y="146"/>
                    <a:pt x="0" y="14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8" y="157"/>
                    <a:pt x="38" y="157"/>
                    <a:pt x="38" y="157"/>
                  </a:cubicBezTo>
                  <a:cubicBezTo>
                    <a:pt x="38" y="157"/>
                    <a:pt x="38" y="58"/>
                    <a:pt x="38" y="54"/>
                  </a:cubicBezTo>
                  <a:cubicBezTo>
                    <a:pt x="41" y="51"/>
                    <a:pt x="78" y="13"/>
                    <a:pt x="81" y="11"/>
                  </a:cubicBezTo>
                  <a:cubicBezTo>
                    <a:pt x="86" y="11"/>
                    <a:pt x="263" y="11"/>
                    <a:pt x="274" y="11"/>
                  </a:cubicBezTo>
                  <a:cubicBezTo>
                    <a:pt x="274" y="17"/>
                    <a:pt x="274" y="46"/>
                    <a:pt x="274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301" y="135"/>
                    <a:pt x="301" y="135"/>
                    <a:pt x="301" y="135"/>
                  </a:cubicBezTo>
                  <a:cubicBezTo>
                    <a:pt x="301" y="59"/>
                    <a:pt x="301" y="59"/>
                    <a:pt x="301" y="59"/>
                  </a:cubicBezTo>
                  <a:lnTo>
                    <a:pt x="285" y="59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08" name="Freeform 540"/>
            <p:cNvSpPr>
              <a:spLocks noEditPoints="1"/>
            </p:cNvSpPr>
            <p:nvPr/>
          </p:nvSpPr>
          <p:spPr bwMode="auto">
            <a:xfrm>
              <a:off x="7566425" y="1883401"/>
              <a:ext cx="98761" cy="262838"/>
            </a:xfrm>
            <a:custGeom>
              <a:avLst/>
              <a:gdLst>
                <a:gd name="T0" fmla="*/ 45 w 47"/>
                <a:gd name="T1" fmla="*/ 0 h 113"/>
                <a:gd name="T2" fmla="*/ 4 w 47"/>
                <a:gd name="T3" fmla="*/ 0 h 113"/>
                <a:gd name="T4" fmla="*/ 4 w 47"/>
                <a:gd name="T5" fmla="*/ 76 h 113"/>
                <a:gd name="T6" fmla="*/ 0 w 47"/>
                <a:gd name="T7" fmla="*/ 90 h 113"/>
                <a:gd name="T8" fmla="*/ 23 w 47"/>
                <a:gd name="T9" fmla="*/ 113 h 113"/>
                <a:gd name="T10" fmla="*/ 47 w 47"/>
                <a:gd name="T11" fmla="*/ 90 h 113"/>
                <a:gd name="T12" fmla="*/ 42 w 47"/>
                <a:gd name="T13" fmla="*/ 76 h 113"/>
                <a:gd name="T14" fmla="*/ 45 w 47"/>
                <a:gd name="T15" fmla="*/ 76 h 113"/>
                <a:gd name="T16" fmla="*/ 45 w 47"/>
                <a:gd name="T17" fmla="*/ 0 h 113"/>
                <a:gd name="T18" fmla="*/ 23 w 47"/>
                <a:gd name="T19" fmla="*/ 99 h 113"/>
                <a:gd name="T20" fmla="*/ 14 w 47"/>
                <a:gd name="T21" fmla="*/ 90 h 113"/>
                <a:gd name="T22" fmla="*/ 23 w 47"/>
                <a:gd name="T23" fmla="*/ 80 h 113"/>
                <a:gd name="T24" fmla="*/ 33 w 47"/>
                <a:gd name="T25" fmla="*/ 90 h 113"/>
                <a:gd name="T26" fmla="*/ 23 w 47"/>
                <a:gd name="T27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113">
                  <a:moveTo>
                    <a:pt x="4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1" y="80"/>
                    <a:pt x="0" y="84"/>
                    <a:pt x="0" y="90"/>
                  </a:cubicBezTo>
                  <a:cubicBezTo>
                    <a:pt x="0" y="103"/>
                    <a:pt x="10" y="113"/>
                    <a:pt x="23" y="113"/>
                  </a:cubicBezTo>
                  <a:cubicBezTo>
                    <a:pt x="36" y="113"/>
                    <a:pt x="47" y="103"/>
                    <a:pt x="47" y="90"/>
                  </a:cubicBezTo>
                  <a:cubicBezTo>
                    <a:pt x="47" y="84"/>
                    <a:pt x="45" y="80"/>
                    <a:pt x="42" y="76"/>
                  </a:cubicBezTo>
                  <a:cubicBezTo>
                    <a:pt x="45" y="76"/>
                    <a:pt x="45" y="76"/>
                    <a:pt x="45" y="76"/>
                  </a:cubicBezTo>
                  <a:lnTo>
                    <a:pt x="45" y="0"/>
                  </a:lnTo>
                  <a:close/>
                  <a:moveTo>
                    <a:pt x="23" y="99"/>
                  </a:moveTo>
                  <a:cubicBezTo>
                    <a:pt x="18" y="99"/>
                    <a:pt x="14" y="95"/>
                    <a:pt x="14" y="90"/>
                  </a:cubicBezTo>
                  <a:cubicBezTo>
                    <a:pt x="14" y="84"/>
                    <a:pt x="18" y="80"/>
                    <a:pt x="23" y="80"/>
                  </a:cubicBezTo>
                  <a:cubicBezTo>
                    <a:pt x="29" y="80"/>
                    <a:pt x="33" y="84"/>
                    <a:pt x="33" y="90"/>
                  </a:cubicBezTo>
                  <a:cubicBezTo>
                    <a:pt x="33" y="95"/>
                    <a:pt x="29" y="99"/>
                    <a:pt x="23" y="99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09" name="Rectangle 541"/>
            <p:cNvSpPr>
              <a:spLocks noChangeArrowheads="1"/>
            </p:cNvSpPr>
            <p:nvPr/>
          </p:nvSpPr>
          <p:spPr bwMode="auto">
            <a:xfrm>
              <a:off x="8136753" y="1677659"/>
              <a:ext cx="151257" cy="170303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10" name="Rectangle 542"/>
            <p:cNvSpPr>
              <a:spLocks noChangeArrowheads="1"/>
            </p:cNvSpPr>
            <p:nvPr/>
          </p:nvSpPr>
          <p:spPr bwMode="auto">
            <a:xfrm>
              <a:off x="8828088" y="1172657"/>
              <a:ext cx="84526" cy="16734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11" name="Freeform 543"/>
            <p:cNvSpPr>
              <a:spLocks noEditPoints="1"/>
            </p:cNvSpPr>
            <p:nvPr/>
          </p:nvSpPr>
          <p:spPr bwMode="auto">
            <a:xfrm>
              <a:off x="8161666" y="1897183"/>
              <a:ext cx="359458" cy="172271"/>
            </a:xfrm>
            <a:custGeom>
              <a:avLst/>
              <a:gdLst>
                <a:gd name="T0" fmla="*/ 171 w 171"/>
                <a:gd name="T1" fmla="*/ 72 h 74"/>
                <a:gd name="T2" fmla="*/ 171 w 171"/>
                <a:gd name="T3" fmla="*/ 0 h 74"/>
                <a:gd name="T4" fmla="*/ 131 w 171"/>
                <a:gd name="T5" fmla="*/ 0 h 74"/>
                <a:gd name="T6" fmla="*/ 131 w 171"/>
                <a:gd name="T7" fmla="*/ 16 h 74"/>
                <a:gd name="T8" fmla="*/ 117 w 171"/>
                <a:gd name="T9" fmla="*/ 16 h 74"/>
                <a:gd name="T10" fmla="*/ 85 w 171"/>
                <a:gd name="T11" fmla="*/ 48 h 74"/>
                <a:gd name="T12" fmla="*/ 46 w 171"/>
                <a:gd name="T13" fmla="*/ 48 h 74"/>
                <a:gd name="T14" fmla="*/ 23 w 171"/>
                <a:gd name="T15" fmla="*/ 27 h 74"/>
                <a:gd name="T16" fmla="*/ 0 w 171"/>
                <a:gd name="T17" fmla="*/ 50 h 74"/>
                <a:gd name="T18" fmla="*/ 23 w 171"/>
                <a:gd name="T19" fmla="*/ 74 h 74"/>
                <a:gd name="T20" fmla="*/ 45 w 171"/>
                <a:gd name="T21" fmla="*/ 59 h 74"/>
                <a:gd name="T22" fmla="*/ 90 w 171"/>
                <a:gd name="T23" fmla="*/ 59 h 74"/>
                <a:gd name="T24" fmla="*/ 121 w 171"/>
                <a:gd name="T25" fmla="*/ 27 h 74"/>
                <a:gd name="T26" fmla="*/ 131 w 171"/>
                <a:gd name="T27" fmla="*/ 27 h 74"/>
                <a:gd name="T28" fmla="*/ 131 w 171"/>
                <a:gd name="T29" fmla="*/ 72 h 74"/>
                <a:gd name="T30" fmla="*/ 171 w 171"/>
                <a:gd name="T31" fmla="*/ 72 h 74"/>
                <a:gd name="T32" fmla="*/ 23 w 171"/>
                <a:gd name="T33" fmla="*/ 60 h 74"/>
                <a:gd name="T34" fmla="*/ 13 w 171"/>
                <a:gd name="T35" fmla="*/ 50 h 74"/>
                <a:gd name="T36" fmla="*/ 23 w 171"/>
                <a:gd name="T37" fmla="*/ 41 h 74"/>
                <a:gd name="T38" fmla="*/ 33 w 171"/>
                <a:gd name="T39" fmla="*/ 50 h 74"/>
                <a:gd name="T40" fmla="*/ 23 w 171"/>
                <a:gd name="T41" fmla="*/ 6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1" h="74">
                  <a:moveTo>
                    <a:pt x="171" y="72"/>
                  </a:moveTo>
                  <a:cubicBezTo>
                    <a:pt x="171" y="0"/>
                    <a:pt x="171" y="0"/>
                    <a:pt x="17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7" y="16"/>
                    <a:pt x="88" y="45"/>
                    <a:pt x="85" y="48"/>
                  </a:cubicBezTo>
                  <a:cubicBezTo>
                    <a:pt x="82" y="48"/>
                    <a:pt x="59" y="48"/>
                    <a:pt x="46" y="48"/>
                  </a:cubicBezTo>
                  <a:cubicBezTo>
                    <a:pt x="45" y="36"/>
                    <a:pt x="35" y="27"/>
                    <a:pt x="23" y="27"/>
                  </a:cubicBezTo>
                  <a:cubicBezTo>
                    <a:pt x="10" y="27"/>
                    <a:pt x="0" y="37"/>
                    <a:pt x="0" y="50"/>
                  </a:cubicBezTo>
                  <a:cubicBezTo>
                    <a:pt x="0" y="63"/>
                    <a:pt x="10" y="74"/>
                    <a:pt x="23" y="74"/>
                  </a:cubicBezTo>
                  <a:cubicBezTo>
                    <a:pt x="33" y="74"/>
                    <a:pt x="42" y="68"/>
                    <a:pt x="45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9"/>
                    <a:pt x="118" y="30"/>
                    <a:pt x="121" y="27"/>
                  </a:cubicBezTo>
                  <a:cubicBezTo>
                    <a:pt x="123" y="27"/>
                    <a:pt x="127" y="27"/>
                    <a:pt x="131" y="27"/>
                  </a:cubicBezTo>
                  <a:cubicBezTo>
                    <a:pt x="131" y="72"/>
                    <a:pt x="131" y="72"/>
                    <a:pt x="131" y="72"/>
                  </a:cubicBezTo>
                  <a:lnTo>
                    <a:pt x="171" y="72"/>
                  </a:lnTo>
                  <a:close/>
                  <a:moveTo>
                    <a:pt x="23" y="60"/>
                  </a:moveTo>
                  <a:cubicBezTo>
                    <a:pt x="18" y="60"/>
                    <a:pt x="13" y="56"/>
                    <a:pt x="13" y="50"/>
                  </a:cubicBezTo>
                  <a:cubicBezTo>
                    <a:pt x="13" y="45"/>
                    <a:pt x="18" y="41"/>
                    <a:pt x="23" y="41"/>
                  </a:cubicBezTo>
                  <a:cubicBezTo>
                    <a:pt x="29" y="41"/>
                    <a:pt x="33" y="45"/>
                    <a:pt x="33" y="50"/>
                  </a:cubicBezTo>
                  <a:cubicBezTo>
                    <a:pt x="33" y="56"/>
                    <a:pt x="29" y="60"/>
                    <a:pt x="23" y="6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12" name="Freeform 544"/>
            <p:cNvSpPr>
              <a:spLocks noEditPoints="1"/>
            </p:cNvSpPr>
            <p:nvPr/>
          </p:nvSpPr>
          <p:spPr bwMode="auto">
            <a:xfrm>
              <a:off x="6892884" y="430414"/>
              <a:ext cx="1034777" cy="109269"/>
            </a:xfrm>
            <a:custGeom>
              <a:avLst/>
              <a:gdLst>
                <a:gd name="T0" fmla="*/ 468 w 492"/>
                <a:gd name="T1" fmla="*/ 0 h 47"/>
                <a:gd name="T2" fmla="*/ 445 w 492"/>
                <a:gd name="T3" fmla="*/ 18 h 47"/>
                <a:gd name="T4" fmla="*/ 0 w 492"/>
                <a:gd name="T5" fmla="*/ 18 h 47"/>
                <a:gd name="T6" fmla="*/ 0 w 492"/>
                <a:gd name="T7" fmla="*/ 29 h 47"/>
                <a:gd name="T8" fmla="*/ 445 w 492"/>
                <a:gd name="T9" fmla="*/ 29 h 47"/>
                <a:gd name="T10" fmla="*/ 468 w 492"/>
                <a:gd name="T11" fmla="*/ 47 h 47"/>
                <a:gd name="T12" fmla="*/ 492 w 492"/>
                <a:gd name="T13" fmla="*/ 23 h 47"/>
                <a:gd name="T14" fmla="*/ 468 w 492"/>
                <a:gd name="T15" fmla="*/ 0 h 47"/>
                <a:gd name="T16" fmla="*/ 468 w 492"/>
                <a:gd name="T17" fmla="*/ 33 h 47"/>
                <a:gd name="T18" fmla="*/ 458 w 492"/>
                <a:gd name="T19" fmla="*/ 23 h 47"/>
                <a:gd name="T20" fmla="*/ 468 w 492"/>
                <a:gd name="T21" fmla="*/ 14 h 47"/>
                <a:gd name="T22" fmla="*/ 478 w 492"/>
                <a:gd name="T23" fmla="*/ 23 h 47"/>
                <a:gd name="T24" fmla="*/ 468 w 492"/>
                <a:gd name="T2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2" h="47">
                  <a:moveTo>
                    <a:pt x="468" y="0"/>
                  </a:moveTo>
                  <a:cubicBezTo>
                    <a:pt x="457" y="0"/>
                    <a:pt x="448" y="8"/>
                    <a:pt x="445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45" y="29"/>
                    <a:pt x="445" y="29"/>
                    <a:pt x="445" y="29"/>
                  </a:cubicBezTo>
                  <a:cubicBezTo>
                    <a:pt x="448" y="39"/>
                    <a:pt x="457" y="47"/>
                    <a:pt x="468" y="47"/>
                  </a:cubicBezTo>
                  <a:cubicBezTo>
                    <a:pt x="481" y="47"/>
                    <a:pt x="492" y="36"/>
                    <a:pt x="492" y="23"/>
                  </a:cubicBezTo>
                  <a:cubicBezTo>
                    <a:pt x="492" y="10"/>
                    <a:pt x="481" y="0"/>
                    <a:pt x="468" y="0"/>
                  </a:cubicBezTo>
                  <a:close/>
                  <a:moveTo>
                    <a:pt x="468" y="33"/>
                  </a:moveTo>
                  <a:cubicBezTo>
                    <a:pt x="463" y="33"/>
                    <a:pt x="458" y="29"/>
                    <a:pt x="458" y="23"/>
                  </a:cubicBezTo>
                  <a:cubicBezTo>
                    <a:pt x="458" y="18"/>
                    <a:pt x="463" y="14"/>
                    <a:pt x="468" y="14"/>
                  </a:cubicBezTo>
                  <a:cubicBezTo>
                    <a:pt x="473" y="14"/>
                    <a:pt x="478" y="18"/>
                    <a:pt x="478" y="23"/>
                  </a:cubicBezTo>
                  <a:cubicBezTo>
                    <a:pt x="478" y="29"/>
                    <a:pt x="473" y="33"/>
                    <a:pt x="468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13" name="Freeform 545"/>
            <p:cNvSpPr>
              <a:spLocks noEditPoints="1"/>
            </p:cNvSpPr>
            <p:nvPr/>
          </p:nvSpPr>
          <p:spPr bwMode="auto">
            <a:xfrm>
              <a:off x="6892884" y="555433"/>
              <a:ext cx="4350872" cy="303198"/>
            </a:xfrm>
            <a:custGeom>
              <a:avLst/>
              <a:gdLst>
                <a:gd name="T0" fmla="*/ 1998 w 2068"/>
                <a:gd name="T1" fmla="*/ 99 h 130"/>
                <a:gd name="T2" fmla="*/ 1998 w 2068"/>
                <a:gd name="T3" fmla="*/ 109 h 130"/>
                <a:gd name="T4" fmla="*/ 1990 w 2068"/>
                <a:gd name="T5" fmla="*/ 109 h 130"/>
                <a:gd name="T6" fmla="*/ 1956 w 2068"/>
                <a:gd name="T7" fmla="*/ 69 h 130"/>
                <a:gd name="T8" fmla="*/ 1672 w 2068"/>
                <a:gd name="T9" fmla="*/ 69 h 130"/>
                <a:gd name="T10" fmla="*/ 1638 w 2068"/>
                <a:gd name="T11" fmla="*/ 35 h 130"/>
                <a:gd name="T12" fmla="*/ 1437 w 2068"/>
                <a:gd name="T13" fmla="*/ 35 h 130"/>
                <a:gd name="T14" fmla="*/ 1420 w 2068"/>
                <a:gd name="T15" fmla="*/ 18 h 130"/>
                <a:gd name="T16" fmla="*/ 1420 w 2068"/>
                <a:gd name="T17" fmla="*/ 0 h 130"/>
                <a:gd name="T18" fmla="*/ 808 w 2068"/>
                <a:gd name="T19" fmla="*/ 0 h 130"/>
                <a:gd name="T20" fmla="*/ 776 w 2068"/>
                <a:gd name="T21" fmla="*/ 32 h 130"/>
                <a:gd name="T22" fmla="*/ 678 w 2068"/>
                <a:gd name="T23" fmla="*/ 32 h 130"/>
                <a:gd name="T24" fmla="*/ 655 w 2068"/>
                <a:gd name="T25" fmla="*/ 14 h 130"/>
                <a:gd name="T26" fmla="*/ 632 w 2068"/>
                <a:gd name="T27" fmla="*/ 32 h 130"/>
                <a:gd name="T28" fmla="*/ 204 w 2068"/>
                <a:gd name="T29" fmla="*/ 32 h 130"/>
                <a:gd name="T30" fmla="*/ 181 w 2068"/>
                <a:gd name="T31" fmla="*/ 14 h 130"/>
                <a:gd name="T32" fmla="*/ 158 w 2068"/>
                <a:gd name="T33" fmla="*/ 32 h 130"/>
                <a:gd name="T34" fmla="*/ 0 w 2068"/>
                <a:gd name="T35" fmla="*/ 32 h 130"/>
                <a:gd name="T36" fmla="*/ 0 w 2068"/>
                <a:gd name="T37" fmla="*/ 43 h 130"/>
                <a:gd name="T38" fmla="*/ 158 w 2068"/>
                <a:gd name="T39" fmla="*/ 43 h 130"/>
                <a:gd name="T40" fmla="*/ 181 w 2068"/>
                <a:gd name="T41" fmla="*/ 61 h 130"/>
                <a:gd name="T42" fmla="*/ 204 w 2068"/>
                <a:gd name="T43" fmla="*/ 43 h 130"/>
                <a:gd name="T44" fmla="*/ 632 w 2068"/>
                <a:gd name="T45" fmla="*/ 43 h 130"/>
                <a:gd name="T46" fmla="*/ 655 w 2068"/>
                <a:gd name="T47" fmla="*/ 61 h 130"/>
                <a:gd name="T48" fmla="*/ 678 w 2068"/>
                <a:gd name="T49" fmla="*/ 43 h 130"/>
                <a:gd name="T50" fmla="*/ 780 w 2068"/>
                <a:gd name="T51" fmla="*/ 43 h 130"/>
                <a:gd name="T52" fmla="*/ 812 w 2068"/>
                <a:gd name="T53" fmla="*/ 11 h 130"/>
                <a:gd name="T54" fmla="*/ 1409 w 2068"/>
                <a:gd name="T55" fmla="*/ 11 h 130"/>
                <a:gd name="T56" fmla="*/ 1409 w 2068"/>
                <a:gd name="T57" fmla="*/ 18 h 130"/>
                <a:gd name="T58" fmla="*/ 1391 w 2068"/>
                <a:gd name="T59" fmla="*/ 41 h 130"/>
                <a:gd name="T60" fmla="*/ 1414 w 2068"/>
                <a:gd name="T61" fmla="*/ 64 h 130"/>
                <a:gd name="T62" fmla="*/ 1437 w 2068"/>
                <a:gd name="T63" fmla="*/ 46 h 130"/>
                <a:gd name="T64" fmla="*/ 1634 w 2068"/>
                <a:gd name="T65" fmla="*/ 46 h 130"/>
                <a:gd name="T66" fmla="*/ 1667 w 2068"/>
                <a:gd name="T67" fmla="*/ 80 h 130"/>
                <a:gd name="T68" fmla="*/ 1951 w 2068"/>
                <a:gd name="T69" fmla="*/ 80 h 130"/>
                <a:gd name="T70" fmla="*/ 1985 w 2068"/>
                <a:gd name="T71" fmla="*/ 120 h 130"/>
                <a:gd name="T72" fmla="*/ 1998 w 2068"/>
                <a:gd name="T73" fmla="*/ 120 h 130"/>
                <a:gd name="T74" fmla="*/ 1998 w 2068"/>
                <a:gd name="T75" fmla="*/ 130 h 130"/>
                <a:gd name="T76" fmla="*/ 2068 w 2068"/>
                <a:gd name="T77" fmla="*/ 130 h 130"/>
                <a:gd name="T78" fmla="*/ 2068 w 2068"/>
                <a:gd name="T79" fmla="*/ 99 h 130"/>
                <a:gd name="T80" fmla="*/ 1998 w 2068"/>
                <a:gd name="T81" fmla="*/ 99 h 130"/>
                <a:gd name="T82" fmla="*/ 181 w 2068"/>
                <a:gd name="T83" fmla="*/ 48 h 130"/>
                <a:gd name="T84" fmla="*/ 171 w 2068"/>
                <a:gd name="T85" fmla="*/ 38 h 130"/>
                <a:gd name="T86" fmla="*/ 181 w 2068"/>
                <a:gd name="T87" fmla="*/ 28 h 130"/>
                <a:gd name="T88" fmla="*/ 191 w 2068"/>
                <a:gd name="T89" fmla="*/ 38 h 130"/>
                <a:gd name="T90" fmla="*/ 181 w 2068"/>
                <a:gd name="T91" fmla="*/ 48 h 130"/>
                <a:gd name="T92" fmla="*/ 655 w 2068"/>
                <a:gd name="T93" fmla="*/ 48 h 130"/>
                <a:gd name="T94" fmla="*/ 646 w 2068"/>
                <a:gd name="T95" fmla="*/ 38 h 130"/>
                <a:gd name="T96" fmla="*/ 655 w 2068"/>
                <a:gd name="T97" fmla="*/ 28 h 130"/>
                <a:gd name="T98" fmla="*/ 665 w 2068"/>
                <a:gd name="T99" fmla="*/ 38 h 130"/>
                <a:gd name="T100" fmla="*/ 655 w 2068"/>
                <a:gd name="T101" fmla="*/ 48 h 130"/>
                <a:gd name="T102" fmla="*/ 1414 w 2068"/>
                <a:gd name="T103" fmla="*/ 50 h 130"/>
                <a:gd name="T104" fmla="*/ 1404 w 2068"/>
                <a:gd name="T105" fmla="*/ 41 h 130"/>
                <a:gd name="T106" fmla="*/ 1414 w 2068"/>
                <a:gd name="T107" fmla="*/ 31 h 130"/>
                <a:gd name="T108" fmla="*/ 1424 w 2068"/>
                <a:gd name="T109" fmla="*/ 41 h 130"/>
                <a:gd name="T110" fmla="*/ 1414 w 2068"/>
                <a:gd name="T111" fmla="*/ 5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8" h="130">
                  <a:moveTo>
                    <a:pt x="1998" y="99"/>
                  </a:moveTo>
                  <a:cubicBezTo>
                    <a:pt x="1998" y="109"/>
                    <a:pt x="1998" y="109"/>
                    <a:pt x="1998" y="109"/>
                  </a:cubicBezTo>
                  <a:cubicBezTo>
                    <a:pt x="1995" y="109"/>
                    <a:pt x="1992" y="109"/>
                    <a:pt x="1990" y="109"/>
                  </a:cubicBezTo>
                  <a:cubicBezTo>
                    <a:pt x="1987" y="105"/>
                    <a:pt x="1956" y="69"/>
                    <a:pt x="1956" y="69"/>
                  </a:cubicBezTo>
                  <a:cubicBezTo>
                    <a:pt x="1956" y="69"/>
                    <a:pt x="1676" y="69"/>
                    <a:pt x="1672" y="69"/>
                  </a:cubicBezTo>
                  <a:cubicBezTo>
                    <a:pt x="1669" y="66"/>
                    <a:pt x="1638" y="35"/>
                    <a:pt x="1638" y="35"/>
                  </a:cubicBezTo>
                  <a:cubicBezTo>
                    <a:pt x="1437" y="35"/>
                    <a:pt x="1437" y="35"/>
                    <a:pt x="1437" y="35"/>
                  </a:cubicBezTo>
                  <a:cubicBezTo>
                    <a:pt x="1435" y="27"/>
                    <a:pt x="1428" y="20"/>
                    <a:pt x="1420" y="18"/>
                  </a:cubicBezTo>
                  <a:cubicBezTo>
                    <a:pt x="1420" y="0"/>
                    <a:pt x="1420" y="0"/>
                    <a:pt x="1420" y="0"/>
                  </a:cubicBezTo>
                  <a:cubicBezTo>
                    <a:pt x="808" y="0"/>
                    <a:pt x="808" y="0"/>
                    <a:pt x="808" y="0"/>
                  </a:cubicBezTo>
                  <a:cubicBezTo>
                    <a:pt x="808" y="0"/>
                    <a:pt x="779" y="29"/>
                    <a:pt x="776" y="32"/>
                  </a:cubicBezTo>
                  <a:cubicBezTo>
                    <a:pt x="772" y="32"/>
                    <a:pt x="699" y="32"/>
                    <a:pt x="678" y="32"/>
                  </a:cubicBezTo>
                  <a:cubicBezTo>
                    <a:pt x="676" y="22"/>
                    <a:pt x="666" y="14"/>
                    <a:pt x="655" y="14"/>
                  </a:cubicBezTo>
                  <a:cubicBezTo>
                    <a:pt x="644" y="14"/>
                    <a:pt x="635" y="22"/>
                    <a:pt x="632" y="32"/>
                  </a:cubicBezTo>
                  <a:cubicBezTo>
                    <a:pt x="204" y="32"/>
                    <a:pt x="204" y="32"/>
                    <a:pt x="204" y="32"/>
                  </a:cubicBezTo>
                  <a:cubicBezTo>
                    <a:pt x="201" y="22"/>
                    <a:pt x="192" y="14"/>
                    <a:pt x="181" y="14"/>
                  </a:cubicBezTo>
                  <a:cubicBezTo>
                    <a:pt x="170" y="14"/>
                    <a:pt x="161" y="22"/>
                    <a:pt x="158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61" y="54"/>
                    <a:pt x="170" y="61"/>
                    <a:pt x="181" y="61"/>
                  </a:cubicBezTo>
                  <a:cubicBezTo>
                    <a:pt x="192" y="61"/>
                    <a:pt x="201" y="54"/>
                    <a:pt x="204" y="43"/>
                  </a:cubicBezTo>
                  <a:cubicBezTo>
                    <a:pt x="632" y="43"/>
                    <a:pt x="632" y="43"/>
                    <a:pt x="632" y="43"/>
                  </a:cubicBezTo>
                  <a:cubicBezTo>
                    <a:pt x="635" y="54"/>
                    <a:pt x="644" y="61"/>
                    <a:pt x="655" y="61"/>
                  </a:cubicBezTo>
                  <a:cubicBezTo>
                    <a:pt x="666" y="61"/>
                    <a:pt x="676" y="54"/>
                    <a:pt x="678" y="43"/>
                  </a:cubicBezTo>
                  <a:cubicBezTo>
                    <a:pt x="780" y="43"/>
                    <a:pt x="780" y="43"/>
                    <a:pt x="780" y="43"/>
                  </a:cubicBezTo>
                  <a:cubicBezTo>
                    <a:pt x="780" y="43"/>
                    <a:pt x="810" y="14"/>
                    <a:pt x="812" y="11"/>
                  </a:cubicBezTo>
                  <a:cubicBezTo>
                    <a:pt x="817" y="11"/>
                    <a:pt x="1398" y="11"/>
                    <a:pt x="1409" y="11"/>
                  </a:cubicBezTo>
                  <a:cubicBezTo>
                    <a:pt x="1409" y="14"/>
                    <a:pt x="1409" y="16"/>
                    <a:pt x="1409" y="18"/>
                  </a:cubicBezTo>
                  <a:cubicBezTo>
                    <a:pt x="1398" y="20"/>
                    <a:pt x="1391" y="30"/>
                    <a:pt x="1391" y="41"/>
                  </a:cubicBezTo>
                  <a:cubicBezTo>
                    <a:pt x="1391" y="54"/>
                    <a:pt x="1401" y="64"/>
                    <a:pt x="1414" y="64"/>
                  </a:cubicBezTo>
                  <a:cubicBezTo>
                    <a:pt x="1425" y="64"/>
                    <a:pt x="1435" y="56"/>
                    <a:pt x="1437" y="46"/>
                  </a:cubicBezTo>
                  <a:cubicBezTo>
                    <a:pt x="1463" y="46"/>
                    <a:pt x="1630" y="46"/>
                    <a:pt x="1634" y="46"/>
                  </a:cubicBezTo>
                  <a:cubicBezTo>
                    <a:pt x="1637" y="49"/>
                    <a:pt x="1667" y="80"/>
                    <a:pt x="1667" y="80"/>
                  </a:cubicBezTo>
                  <a:cubicBezTo>
                    <a:pt x="1667" y="80"/>
                    <a:pt x="1946" y="80"/>
                    <a:pt x="1951" y="80"/>
                  </a:cubicBezTo>
                  <a:cubicBezTo>
                    <a:pt x="1954" y="83"/>
                    <a:pt x="1985" y="120"/>
                    <a:pt x="1985" y="120"/>
                  </a:cubicBezTo>
                  <a:cubicBezTo>
                    <a:pt x="1998" y="120"/>
                    <a:pt x="1998" y="120"/>
                    <a:pt x="1998" y="120"/>
                  </a:cubicBezTo>
                  <a:cubicBezTo>
                    <a:pt x="1998" y="130"/>
                    <a:pt x="1998" y="130"/>
                    <a:pt x="1998" y="130"/>
                  </a:cubicBezTo>
                  <a:cubicBezTo>
                    <a:pt x="2068" y="130"/>
                    <a:pt x="2068" y="130"/>
                    <a:pt x="2068" y="130"/>
                  </a:cubicBezTo>
                  <a:cubicBezTo>
                    <a:pt x="2068" y="99"/>
                    <a:pt x="2068" y="99"/>
                    <a:pt x="2068" y="99"/>
                  </a:cubicBezTo>
                  <a:lnTo>
                    <a:pt x="1998" y="99"/>
                  </a:lnTo>
                  <a:close/>
                  <a:moveTo>
                    <a:pt x="181" y="48"/>
                  </a:moveTo>
                  <a:cubicBezTo>
                    <a:pt x="176" y="48"/>
                    <a:pt x="171" y="43"/>
                    <a:pt x="171" y="38"/>
                  </a:cubicBezTo>
                  <a:cubicBezTo>
                    <a:pt x="171" y="32"/>
                    <a:pt x="176" y="28"/>
                    <a:pt x="181" y="28"/>
                  </a:cubicBezTo>
                  <a:cubicBezTo>
                    <a:pt x="186" y="28"/>
                    <a:pt x="191" y="32"/>
                    <a:pt x="191" y="38"/>
                  </a:cubicBezTo>
                  <a:cubicBezTo>
                    <a:pt x="191" y="43"/>
                    <a:pt x="186" y="48"/>
                    <a:pt x="181" y="48"/>
                  </a:cubicBezTo>
                  <a:close/>
                  <a:moveTo>
                    <a:pt x="655" y="48"/>
                  </a:moveTo>
                  <a:cubicBezTo>
                    <a:pt x="650" y="48"/>
                    <a:pt x="646" y="43"/>
                    <a:pt x="646" y="38"/>
                  </a:cubicBezTo>
                  <a:cubicBezTo>
                    <a:pt x="646" y="32"/>
                    <a:pt x="650" y="28"/>
                    <a:pt x="655" y="28"/>
                  </a:cubicBezTo>
                  <a:cubicBezTo>
                    <a:pt x="661" y="28"/>
                    <a:pt x="665" y="32"/>
                    <a:pt x="665" y="38"/>
                  </a:cubicBezTo>
                  <a:cubicBezTo>
                    <a:pt x="665" y="43"/>
                    <a:pt x="661" y="48"/>
                    <a:pt x="655" y="48"/>
                  </a:cubicBezTo>
                  <a:close/>
                  <a:moveTo>
                    <a:pt x="1414" y="50"/>
                  </a:moveTo>
                  <a:cubicBezTo>
                    <a:pt x="1409" y="50"/>
                    <a:pt x="1404" y="46"/>
                    <a:pt x="1404" y="41"/>
                  </a:cubicBezTo>
                  <a:cubicBezTo>
                    <a:pt x="1404" y="35"/>
                    <a:pt x="1409" y="31"/>
                    <a:pt x="1414" y="31"/>
                  </a:cubicBezTo>
                  <a:cubicBezTo>
                    <a:pt x="1419" y="31"/>
                    <a:pt x="1424" y="35"/>
                    <a:pt x="1424" y="41"/>
                  </a:cubicBezTo>
                  <a:cubicBezTo>
                    <a:pt x="1424" y="46"/>
                    <a:pt x="1419" y="50"/>
                    <a:pt x="1414" y="5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14" name="Freeform 546"/>
            <p:cNvSpPr>
              <a:spLocks/>
            </p:cNvSpPr>
            <p:nvPr/>
          </p:nvSpPr>
          <p:spPr bwMode="auto">
            <a:xfrm>
              <a:off x="7031685" y="720813"/>
              <a:ext cx="3610600" cy="456765"/>
            </a:xfrm>
            <a:custGeom>
              <a:avLst/>
              <a:gdLst>
                <a:gd name="T0" fmla="*/ 1716 w 1716"/>
                <a:gd name="T1" fmla="*/ 196 h 196"/>
                <a:gd name="T2" fmla="*/ 1716 w 1716"/>
                <a:gd name="T3" fmla="*/ 165 h 196"/>
                <a:gd name="T4" fmla="*/ 1645 w 1716"/>
                <a:gd name="T5" fmla="*/ 165 h 196"/>
                <a:gd name="T6" fmla="*/ 1645 w 1716"/>
                <a:gd name="T7" fmla="*/ 174 h 196"/>
                <a:gd name="T8" fmla="*/ 1640 w 1716"/>
                <a:gd name="T9" fmla="*/ 174 h 196"/>
                <a:gd name="T10" fmla="*/ 1604 w 1716"/>
                <a:gd name="T11" fmla="*/ 138 h 196"/>
                <a:gd name="T12" fmla="*/ 1356 w 1716"/>
                <a:gd name="T13" fmla="*/ 138 h 196"/>
                <a:gd name="T14" fmla="*/ 1228 w 1716"/>
                <a:gd name="T15" fmla="*/ 0 h 196"/>
                <a:gd name="T16" fmla="*/ 841 w 1716"/>
                <a:gd name="T17" fmla="*/ 0 h 196"/>
                <a:gd name="T18" fmla="*/ 841 w 1716"/>
                <a:gd name="T19" fmla="*/ 77 h 196"/>
                <a:gd name="T20" fmla="*/ 818 w 1716"/>
                <a:gd name="T21" fmla="*/ 99 h 196"/>
                <a:gd name="T22" fmla="*/ 596 w 1716"/>
                <a:gd name="T23" fmla="*/ 99 h 196"/>
                <a:gd name="T24" fmla="*/ 531 w 1716"/>
                <a:gd name="T25" fmla="*/ 34 h 196"/>
                <a:gd name="T26" fmla="*/ 51 w 1716"/>
                <a:gd name="T27" fmla="*/ 34 h 196"/>
                <a:gd name="T28" fmla="*/ 51 w 1716"/>
                <a:gd name="T29" fmla="*/ 6 h 196"/>
                <a:gd name="T30" fmla="*/ 0 w 1716"/>
                <a:gd name="T31" fmla="*/ 6 h 196"/>
                <a:gd name="T32" fmla="*/ 0 w 1716"/>
                <a:gd name="T33" fmla="*/ 72 h 196"/>
                <a:gd name="T34" fmla="*/ 51 w 1716"/>
                <a:gd name="T35" fmla="*/ 72 h 196"/>
                <a:gd name="T36" fmla="*/ 51 w 1716"/>
                <a:gd name="T37" fmla="*/ 45 h 196"/>
                <a:gd name="T38" fmla="*/ 526 w 1716"/>
                <a:gd name="T39" fmla="*/ 45 h 196"/>
                <a:gd name="T40" fmla="*/ 591 w 1716"/>
                <a:gd name="T41" fmla="*/ 110 h 196"/>
                <a:gd name="T42" fmla="*/ 823 w 1716"/>
                <a:gd name="T43" fmla="*/ 110 h 196"/>
                <a:gd name="T44" fmla="*/ 852 w 1716"/>
                <a:gd name="T45" fmla="*/ 81 h 196"/>
                <a:gd name="T46" fmla="*/ 852 w 1716"/>
                <a:gd name="T47" fmla="*/ 11 h 196"/>
                <a:gd name="T48" fmla="*/ 1223 w 1716"/>
                <a:gd name="T49" fmla="*/ 11 h 196"/>
                <a:gd name="T50" fmla="*/ 1351 w 1716"/>
                <a:gd name="T51" fmla="*/ 149 h 196"/>
                <a:gd name="T52" fmla="*/ 1599 w 1716"/>
                <a:gd name="T53" fmla="*/ 149 h 196"/>
                <a:gd name="T54" fmla="*/ 1636 w 1716"/>
                <a:gd name="T55" fmla="*/ 185 h 196"/>
                <a:gd name="T56" fmla="*/ 1645 w 1716"/>
                <a:gd name="T57" fmla="*/ 185 h 196"/>
                <a:gd name="T58" fmla="*/ 1645 w 1716"/>
                <a:gd name="T59" fmla="*/ 196 h 196"/>
                <a:gd name="T60" fmla="*/ 1716 w 1716"/>
                <a:gd name="T6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16" h="196">
                  <a:moveTo>
                    <a:pt x="1716" y="196"/>
                  </a:moveTo>
                  <a:cubicBezTo>
                    <a:pt x="1716" y="165"/>
                    <a:pt x="1716" y="165"/>
                    <a:pt x="1716" y="165"/>
                  </a:cubicBezTo>
                  <a:cubicBezTo>
                    <a:pt x="1645" y="165"/>
                    <a:pt x="1645" y="165"/>
                    <a:pt x="1645" y="165"/>
                  </a:cubicBezTo>
                  <a:cubicBezTo>
                    <a:pt x="1645" y="174"/>
                    <a:pt x="1645" y="174"/>
                    <a:pt x="1645" y="174"/>
                  </a:cubicBezTo>
                  <a:cubicBezTo>
                    <a:pt x="1643" y="174"/>
                    <a:pt x="1641" y="174"/>
                    <a:pt x="1640" y="174"/>
                  </a:cubicBezTo>
                  <a:cubicBezTo>
                    <a:pt x="1637" y="171"/>
                    <a:pt x="1604" y="138"/>
                    <a:pt x="1604" y="138"/>
                  </a:cubicBezTo>
                  <a:cubicBezTo>
                    <a:pt x="1604" y="138"/>
                    <a:pt x="1361" y="138"/>
                    <a:pt x="1356" y="138"/>
                  </a:cubicBezTo>
                  <a:cubicBezTo>
                    <a:pt x="1353" y="134"/>
                    <a:pt x="1228" y="0"/>
                    <a:pt x="1228" y="0"/>
                  </a:cubicBezTo>
                  <a:cubicBezTo>
                    <a:pt x="841" y="0"/>
                    <a:pt x="841" y="0"/>
                    <a:pt x="841" y="0"/>
                  </a:cubicBezTo>
                  <a:cubicBezTo>
                    <a:pt x="841" y="0"/>
                    <a:pt x="841" y="72"/>
                    <a:pt x="841" y="77"/>
                  </a:cubicBezTo>
                  <a:cubicBezTo>
                    <a:pt x="838" y="79"/>
                    <a:pt x="821" y="97"/>
                    <a:pt x="818" y="99"/>
                  </a:cubicBezTo>
                  <a:cubicBezTo>
                    <a:pt x="814" y="99"/>
                    <a:pt x="600" y="99"/>
                    <a:pt x="596" y="99"/>
                  </a:cubicBezTo>
                  <a:cubicBezTo>
                    <a:pt x="593" y="96"/>
                    <a:pt x="531" y="34"/>
                    <a:pt x="53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111" y="45"/>
                    <a:pt x="522" y="45"/>
                    <a:pt x="526" y="45"/>
                  </a:cubicBezTo>
                  <a:cubicBezTo>
                    <a:pt x="529" y="48"/>
                    <a:pt x="591" y="110"/>
                    <a:pt x="591" y="110"/>
                  </a:cubicBezTo>
                  <a:cubicBezTo>
                    <a:pt x="823" y="110"/>
                    <a:pt x="823" y="110"/>
                    <a:pt x="823" y="110"/>
                  </a:cubicBezTo>
                  <a:cubicBezTo>
                    <a:pt x="852" y="81"/>
                    <a:pt x="852" y="81"/>
                    <a:pt x="852" y="81"/>
                  </a:cubicBezTo>
                  <a:cubicBezTo>
                    <a:pt x="852" y="81"/>
                    <a:pt x="852" y="20"/>
                    <a:pt x="852" y="11"/>
                  </a:cubicBezTo>
                  <a:cubicBezTo>
                    <a:pt x="862" y="11"/>
                    <a:pt x="1218" y="11"/>
                    <a:pt x="1223" y="11"/>
                  </a:cubicBezTo>
                  <a:cubicBezTo>
                    <a:pt x="1226" y="14"/>
                    <a:pt x="1351" y="149"/>
                    <a:pt x="1351" y="149"/>
                  </a:cubicBezTo>
                  <a:cubicBezTo>
                    <a:pt x="1351" y="149"/>
                    <a:pt x="1595" y="149"/>
                    <a:pt x="1599" y="149"/>
                  </a:cubicBezTo>
                  <a:cubicBezTo>
                    <a:pt x="1602" y="152"/>
                    <a:pt x="1636" y="185"/>
                    <a:pt x="1636" y="185"/>
                  </a:cubicBezTo>
                  <a:cubicBezTo>
                    <a:pt x="1645" y="185"/>
                    <a:pt x="1645" y="185"/>
                    <a:pt x="1645" y="185"/>
                  </a:cubicBezTo>
                  <a:cubicBezTo>
                    <a:pt x="1645" y="196"/>
                    <a:pt x="1645" y="196"/>
                    <a:pt x="1645" y="196"/>
                  </a:cubicBezTo>
                  <a:lnTo>
                    <a:pt x="1716" y="196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15" name="Freeform 547"/>
            <p:cNvSpPr>
              <a:spLocks/>
            </p:cNvSpPr>
            <p:nvPr/>
          </p:nvSpPr>
          <p:spPr bwMode="auto">
            <a:xfrm>
              <a:off x="8618107" y="657811"/>
              <a:ext cx="2024178" cy="352418"/>
            </a:xfrm>
            <a:custGeom>
              <a:avLst/>
              <a:gdLst>
                <a:gd name="T0" fmla="*/ 962 w 962"/>
                <a:gd name="T1" fmla="*/ 119 h 151"/>
                <a:gd name="T2" fmla="*/ 891 w 962"/>
                <a:gd name="T3" fmla="*/ 119 h 151"/>
                <a:gd name="T4" fmla="*/ 891 w 962"/>
                <a:gd name="T5" fmla="*/ 131 h 151"/>
                <a:gd name="T6" fmla="*/ 621 w 962"/>
                <a:gd name="T7" fmla="*/ 131 h 151"/>
                <a:gd name="T8" fmla="*/ 497 w 962"/>
                <a:gd name="T9" fmla="*/ 0 h 151"/>
                <a:gd name="T10" fmla="*/ 61 w 962"/>
                <a:gd name="T11" fmla="*/ 0 h 151"/>
                <a:gd name="T12" fmla="*/ 61 w 962"/>
                <a:gd name="T13" fmla="*/ 61 h 151"/>
                <a:gd name="T14" fmla="*/ 52 w 962"/>
                <a:gd name="T15" fmla="*/ 61 h 151"/>
                <a:gd name="T16" fmla="*/ 52 w 962"/>
                <a:gd name="T17" fmla="*/ 31 h 151"/>
                <a:gd name="T18" fmla="*/ 0 w 962"/>
                <a:gd name="T19" fmla="*/ 31 h 151"/>
                <a:gd name="T20" fmla="*/ 0 w 962"/>
                <a:gd name="T21" fmla="*/ 99 h 151"/>
                <a:gd name="T22" fmla="*/ 52 w 962"/>
                <a:gd name="T23" fmla="*/ 99 h 151"/>
                <a:gd name="T24" fmla="*/ 52 w 962"/>
                <a:gd name="T25" fmla="*/ 72 h 151"/>
                <a:gd name="T26" fmla="*/ 72 w 962"/>
                <a:gd name="T27" fmla="*/ 72 h 151"/>
                <a:gd name="T28" fmla="*/ 72 w 962"/>
                <a:gd name="T29" fmla="*/ 11 h 151"/>
                <a:gd name="T30" fmla="*/ 492 w 962"/>
                <a:gd name="T31" fmla="*/ 11 h 151"/>
                <a:gd name="T32" fmla="*/ 617 w 962"/>
                <a:gd name="T33" fmla="*/ 142 h 151"/>
                <a:gd name="T34" fmla="*/ 891 w 962"/>
                <a:gd name="T35" fmla="*/ 142 h 151"/>
                <a:gd name="T36" fmla="*/ 891 w 962"/>
                <a:gd name="T37" fmla="*/ 151 h 151"/>
                <a:gd name="T38" fmla="*/ 962 w 962"/>
                <a:gd name="T39" fmla="*/ 151 h 151"/>
                <a:gd name="T40" fmla="*/ 962 w 962"/>
                <a:gd name="T41" fmla="*/ 1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2" h="151">
                  <a:moveTo>
                    <a:pt x="962" y="119"/>
                  </a:moveTo>
                  <a:cubicBezTo>
                    <a:pt x="891" y="119"/>
                    <a:pt x="891" y="119"/>
                    <a:pt x="891" y="119"/>
                  </a:cubicBezTo>
                  <a:cubicBezTo>
                    <a:pt x="891" y="131"/>
                    <a:pt x="891" y="131"/>
                    <a:pt x="891" y="131"/>
                  </a:cubicBezTo>
                  <a:cubicBezTo>
                    <a:pt x="855" y="131"/>
                    <a:pt x="626" y="131"/>
                    <a:pt x="621" y="131"/>
                  </a:cubicBezTo>
                  <a:cubicBezTo>
                    <a:pt x="618" y="127"/>
                    <a:pt x="497" y="0"/>
                    <a:pt x="497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52"/>
                    <a:pt x="61" y="61"/>
                  </a:cubicBezTo>
                  <a:cubicBezTo>
                    <a:pt x="59" y="61"/>
                    <a:pt x="56" y="61"/>
                    <a:pt x="52" y="6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72"/>
                    <a:pt x="72" y="20"/>
                    <a:pt x="72" y="11"/>
                  </a:cubicBezTo>
                  <a:cubicBezTo>
                    <a:pt x="82" y="11"/>
                    <a:pt x="487" y="11"/>
                    <a:pt x="492" y="11"/>
                  </a:cubicBezTo>
                  <a:cubicBezTo>
                    <a:pt x="495" y="15"/>
                    <a:pt x="617" y="142"/>
                    <a:pt x="617" y="142"/>
                  </a:cubicBezTo>
                  <a:cubicBezTo>
                    <a:pt x="891" y="142"/>
                    <a:pt x="891" y="142"/>
                    <a:pt x="891" y="142"/>
                  </a:cubicBezTo>
                  <a:cubicBezTo>
                    <a:pt x="891" y="151"/>
                    <a:pt x="891" y="151"/>
                    <a:pt x="891" y="151"/>
                  </a:cubicBezTo>
                  <a:cubicBezTo>
                    <a:pt x="962" y="151"/>
                    <a:pt x="962" y="151"/>
                    <a:pt x="962" y="151"/>
                  </a:cubicBezTo>
                  <a:lnTo>
                    <a:pt x="962" y="119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16" name="Freeform 548"/>
            <p:cNvSpPr>
              <a:spLocks noEditPoints="1"/>
            </p:cNvSpPr>
            <p:nvPr/>
          </p:nvSpPr>
          <p:spPr bwMode="auto">
            <a:xfrm>
              <a:off x="8715090" y="60275"/>
              <a:ext cx="1927196" cy="634943"/>
            </a:xfrm>
            <a:custGeom>
              <a:avLst/>
              <a:gdLst>
                <a:gd name="T0" fmla="*/ 88 w 916"/>
                <a:gd name="T1" fmla="*/ 44 h 273"/>
                <a:gd name="T2" fmla="*/ 44 w 916"/>
                <a:gd name="T3" fmla="*/ 0 h 273"/>
                <a:gd name="T4" fmla="*/ 0 w 916"/>
                <a:gd name="T5" fmla="*/ 44 h 273"/>
                <a:gd name="T6" fmla="*/ 38 w 916"/>
                <a:gd name="T7" fmla="*/ 88 h 273"/>
                <a:gd name="T8" fmla="*/ 38 w 916"/>
                <a:gd name="T9" fmla="*/ 192 h 273"/>
                <a:gd name="T10" fmla="*/ 776 w 916"/>
                <a:gd name="T11" fmla="*/ 192 h 273"/>
                <a:gd name="T12" fmla="*/ 845 w 916"/>
                <a:gd name="T13" fmla="*/ 261 h 273"/>
                <a:gd name="T14" fmla="*/ 845 w 916"/>
                <a:gd name="T15" fmla="*/ 273 h 273"/>
                <a:gd name="T16" fmla="*/ 916 w 916"/>
                <a:gd name="T17" fmla="*/ 273 h 273"/>
                <a:gd name="T18" fmla="*/ 916 w 916"/>
                <a:gd name="T19" fmla="*/ 242 h 273"/>
                <a:gd name="T20" fmla="*/ 845 w 916"/>
                <a:gd name="T21" fmla="*/ 242 h 273"/>
                <a:gd name="T22" fmla="*/ 845 w 916"/>
                <a:gd name="T23" fmla="*/ 246 h 273"/>
                <a:gd name="T24" fmla="*/ 781 w 916"/>
                <a:gd name="T25" fmla="*/ 181 h 273"/>
                <a:gd name="T26" fmla="*/ 49 w 916"/>
                <a:gd name="T27" fmla="*/ 181 h 273"/>
                <a:gd name="T28" fmla="*/ 49 w 916"/>
                <a:gd name="T29" fmla="*/ 88 h 273"/>
                <a:gd name="T30" fmla="*/ 88 w 916"/>
                <a:gd name="T31" fmla="*/ 44 h 273"/>
                <a:gd name="T32" fmla="*/ 44 w 916"/>
                <a:gd name="T33" fmla="*/ 72 h 273"/>
                <a:gd name="T34" fmla="*/ 16 w 916"/>
                <a:gd name="T35" fmla="*/ 44 h 273"/>
                <a:gd name="T36" fmla="*/ 44 w 916"/>
                <a:gd name="T37" fmla="*/ 16 h 273"/>
                <a:gd name="T38" fmla="*/ 72 w 916"/>
                <a:gd name="T39" fmla="*/ 44 h 273"/>
                <a:gd name="T40" fmla="*/ 44 w 916"/>
                <a:gd name="T41" fmla="*/ 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6" h="273">
                  <a:moveTo>
                    <a:pt x="88" y="44"/>
                  </a:moveTo>
                  <a:cubicBezTo>
                    <a:pt x="88" y="20"/>
                    <a:pt x="68" y="0"/>
                    <a:pt x="44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67"/>
                    <a:pt x="16" y="85"/>
                    <a:pt x="38" y="88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8" y="192"/>
                    <a:pt x="772" y="192"/>
                    <a:pt x="776" y="192"/>
                  </a:cubicBezTo>
                  <a:cubicBezTo>
                    <a:pt x="779" y="195"/>
                    <a:pt x="831" y="247"/>
                    <a:pt x="845" y="261"/>
                  </a:cubicBezTo>
                  <a:cubicBezTo>
                    <a:pt x="845" y="273"/>
                    <a:pt x="845" y="273"/>
                    <a:pt x="845" y="273"/>
                  </a:cubicBezTo>
                  <a:cubicBezTo>
                    <a:pt x="916" y="273"/>
                    <a:pt x="916" y="273"/>
                    <a:pt x="916" y="273"/>
                  </a:cubicBezTo>
                  <a:cubicBezTo>
                    <a:pt x="916" y="242"/>
                    <a:pt x="916" y="242"/>
                    <a:pt x="916" y="242"/>
                  </a:cubicBezTo>
                  <a:cubicBezTo>
                    <a:pt x="845" y="242"/>
                    <a:pt x="845" y="242"/>
                    <a:pt x="845" y="242"/>
                  </a:cubicBezTo>
                  <a:cubicBezTo>
                    <a:pt x="845" y="246"/>
                    <a:pt x="845" y="246"/>
                    <a:pt x="845" y="246"/>
                  </a:cubicBezTo>
                  <a:cubicBezTo>
                    <a:pt x="781" y="181"/>
                    <a:pt x="781" y="181"/>
                    <a:pt x="781" y="181"/>
                  </a:cubicBezTo>
                  <a:cubicBezTo>
                    <a:pt x="781" y="181"/>
                    <a:pt x="60" y="181"/>
                    <a:pt x="49" y="181"/>
                  </a:cubicBezTo>
                  <a:cubicBezTo>
                    <a:pt x="49" y="173"/>
                    <a:pt x="49" y="108"/>
                    <a:pt x="49" y="88"/>
                  </a:cubicBezTo>
                  <a:cubicBezTo>
                    <a:pt x="71" y="86"/>
                    <a:pt x="88" y="67"/>
                    <a:pt x="88" y="44"/>
                  </a:cubicBezTo>
                  <a:close/>
                  <a:moveTo>
                    <a:pt x="44" y="72"/>
                  </a:moveTo>
                  <a:cubicBezTo>
                    <a:pt x="29" y="72"/>
                    <a:pt x="16" y="59"/>
                    <a:pt x="16" y="44"/>
                  </a:cubicBezTo>
                  <a:cubicBezTo>
                    <a:pt x="16" y="29"/>
                    <a:pt x="29" y="16"/>
                    <a:pt x="44" y="16"/>
                  </a:cubicBezTo>
                  <a:cubicBezTo>
                    <a:pt x="59" y="16"/>
                    <a:pt x="72" y="29"/>
                    <a:pt x="72" y="44"/>
                  </a:cubicBezTo>
                  <a:cubicBezTo>
                    <a:pt x="72" y="59"/>
                    <a:pt x="59" y="72"/>
                    <a:pt x="44" y="7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17" name="Freeform 549"/>
            <p:cNvSpPr>
              <a:spLocks noEditPoints="1"/>
            </p:cNvSpPr>
            <p:nvPr/>
          </p:nvSpPr>
          <p:spPr bwMode="auto">
            <a:xfrm>
              <a:off x="8975787" y="60275"/>
              <a:ext cx="1666499" cy="469563"/>
            </a:xfrm>
            <a:custGeom>
              <a:avLst/>
              <a:gdLst>
                <a:gd name="T0" fmla="*/ 89 w 792"/>
                <a:gd name="T1" fmla="*/ 44 h 202"/>
                <a:gd name="T2" fmla="*/ 45 w 792"/>
                <a:gd name="T3" fmla="*/ 0 h 202"/>
                <a:gd name="T4" fmla="*/ 0 w 792"/>
                <a:gd name="T5" fmla="*/ 44 h 202"/>
                <a:gd name="T6" fmla="*/ 40 w 792"/>
                <a:gd name="T7" fmla="*/ 88 h 202"/>
                <a:gd name="T8" fmla="*/ 40 w 792"/>
                <a:gd name="T9" fmla="*/ 148 h 202"/>
                <a:gd name="T10" fmla="*/ 675 w 792"/>
                <a:gd name="T11" fmla="*/ 148 h 202"/>
                <a:gd name="T12" fmla="*/ 721 w 792"/>
                <a:gd name="T13" fmla="*/ 194 h 202"/>
                <a:gd name="T14" fmla="*/ 721 w 792"/>
                <a:gd name="T15" fmla="*/ 193 h 202"/>
                <a:gd name="T16" fmla="*/ 721 w 792"/>
                <a:gd name="T17" fmla="*/ 202 h 202"/>
                <a:gd name="T18" fmla="*/ 792 w 792"/>
                <a:gd name="T19" fmla="*/ 202 h 202"/>
                <a:gd name="T20" fmla="*/ 792 w 792"/>
                <a:gd name="T21" fmla="*/ 170 h 202"/>
                <a:gd name="T22" fmla="*/ 721 w 792"/>
                <a:gd name="T23" fmla="*/ 170 h 202"/>
                <a:gd name="T24" fmla="*/ 721 w 792"/>
                <a:gd name="T25" fmla="*/ 178 h 202"/>
                <a:gd name="T26" fmla="*/ 680 w 792"/>
                <a:gd name="T27" fmla="*/ 137 h 202"/>
                <a:gd name="T28" fmla="*/ 51 w 792"/>
                <a:gd name="T29" fmla="*/ 137 h 202"/>
                <a:gd name="T30" fmla="*/ 51 w 792"/>
                <a:gd name="T31" fmla="*/ 88 h 202"/>
                <a:gd name="T32" fmla="*/ 89 w 792"/>
                <a:gd name="T33" fmla="*/ 44 h 202"/>
                <a:gd name="T34" fmla="*/ 45 w 792"/>
                <a:gd name="T35" fmla="*/ 72 h 202"/>
                <a:gd name="T36" fmla="*/ 17 w 792"/>
                <a:gd name="T37" fmla="*/ 44 h 202"/>
                <a:gd name="T38" fmla="*/ 45 w 792"/>
                <a:gd name="T39" fmla="*/ 16 h 202"/>
                <a:gd name="T40" fmla="*/ 72 w 792"/>
                <a:gd name="T41" fmla="*/ 44 h 202"/>
                <a:gd name="T42" fmla="*/ 45 w 792"/>
                <a:gd name="T43" fmla="*/ 7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2" h="202">
                  <a:moveTo>
                    <a:pt x="89" y="44"/>
                  </a:moveTo>
                  <a:cubicBezTo>
                    <a:pt x="89" y="20"/>
                    <a:pt x="69" y="0"/>
                    <a:pt x="45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7"/>
                    <a:pt x="18" y="86"/>
                    <a:pt x="40" y="88"/>
                  </a:cubicBezTo>
                  <a:cubicBezTo>
                    <a:pt x="40" y="148"/>
                    <a:pt x="40" y="148"/>
                    <a:pt x="40" y="148"/>
                  </a:cubicBezTo>
                  <a:cubicBezTo>
                    <a:pt x="40" y="148"/>
                    <a:pt x="671" y="148"/>
                    <a:pt x="675" y="148"/>
                  </a:cubicBezTo>
                  <a:cubicBezTo>
                    <a:pt x="678" y="151"/>
                    <a:pt x="721" y="194"/>
                    <a:pt x="721" y="194"/>
                  </a:cubicBezTo>
                  <a:cubicBezTo>
                    <a:pt x="721" y="193"/>
                    <a:pt x="721" y="193"/>
                    <a:pt x="721" y="193"/>
                  </a:cubicBezTo>
                  <a:cubicBezTo>
                    <a:pt x="721" y="202"/>
                    <a:pt x="721" y="202"/>
                    <a:pt x="721" y="202"/>
                  </a:cubicBezTo>
                  <a:cubicBezTo>
                    <a:pt x="792" y="202"/>
                    <a:pt x="792" y="202"/>
                    <a:pt x="792" y="202"/>
                  </a:cubicBezTo>
                  <a:cubicBezTo>
                    <a:pt x="792" y="170"/>
                    <a:pt x="792" y="170"/>
                    <a:pt x="792" y="170"/>
                  </a:cubicBezTo>
                  <a:cubicBezTo>
                    <a:pt x="721" y="170"/>
                    <a:pt x="721" y="170"/>
                    <a:pt x="721" y="170"/>
                  </a:cubicBezTo>
                  <a:cubicBezTo>
                    <a:pt x="721" y="178"/>
                    <a:pt x="721" y="178"/>
                    <a:pt x="721" y="178"/>
                  </a:cubicBezTo>
                  <a:cubicBezTo>
                    <a:pt x="680" y="137"/>
                    <a:pt x="680" y="137"/>
                    <a:pt x="680" y="137"/>
                  </a:cubicBezTo>
                  <a:cubicBezTo>
                    <a:pt x="680" y="137"/>
                    <a:pt x="61" y="137"/>
                    <a:pt x="51" y="137"/>
                  </a:cubicBezTo>
                  <a:cubicBezTo>
                    <a:pt x="51" y="131"/>
                    <a:pt x="51" y="102"/>
                    <a:pt x="51" y="88"/>
                  </a:cubicBezTo>
                  <a:cubicBezTo>
                    <a:pt x="72" y="85"/>
                    <a:pt x="89" y="67"/>
                    <a:pt x="89" y="44"/>
                  </a:cubicBezTo>
                  <a:close/>
                  <a:moveTo>
                    <a:pt x="45" y="72"/>
                  </a:moveTo>
                  <a:cubicBezTo>
                    <a:pt x="29" y="72"/>
                    <a:pt x="17" y="59"/>
                    <a:pt x="17" y="44"/>
                  </a:cubicBezTo>
                  <a:cubicBezTo>
                    <a:pt x="17" y="29"/>
                    <a:pt x="29" y="16"/>
                    <a:pt x="45" y="16"/>
                  </a:cubicBezTo>
                  <a:cubicBezTo>
                    <a:pt x="60" y="16"/>
                    <a:pt x="72" y="29"/>
                    <a:pt x="72" y="44"/>
                  </a:cubicBezTo>
                  <a:cubicBezTo>
                    <a:pt x="72" y="59"/>
                    <a:pt x="60" y="72"/>
                    <a:pt x="45" y="7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18" name="Freeform 550"/>
            <p:cNvSpPr>
              <a:spLocks noEditPoints="1"/>
            </p:cNvSpPr>
            <p:nvPr/>
          </p:nvSpPr>
          <p:spPr bwMode="auto">
            <a:xfrm>
              <a:off x="9724955" y="-119871"/>
              <a:ext cx="917331" cy="482360"/>
            </a:xfrm>
            <a:custGeom>
              <a:avLst/>
              <a:gdLst>
                <a:gd name="T0" fmla="*/ 52 w 436"/>
                <a:gd name="T1" fmla="*/ 0 h 207"/>
                <a:gd name="T2" fmla="*/ 0 w 436"/>
                <a:gd name="T3" fmla="*/ 52 h 207"/>
                <a:gd name="T4" fmla="*/ 0 w 436"/>
                <a:gd name="T5" fmla="*/ 198 h 207"/>
                <a:gd name="T6" fmla="*/ 365 w 436"/>
                <a:gd name="T7" fmla="*/ 198 h 207"/>
                <a:gd name="T8" fmla="*/ 365 w 436"/>
                <a:gd name="T9" fmla="*/ 207 h 207"/>
                <a:gd name="T10" fmla="*/ 436 w 436"/>
                <a:gd name="T11" fmla="*/ 207 h 207"/>
                <a:gd name="T12" fmla="*/ 436 w 436"/>
                <a:gd name="T13" fmla="*/ 175 h 207"/>
                <a:gd name="T14" fmla="*/ 365 w 436"/>
                <a:gd name="T15" fmla="*/ 175 h 207"/>
                <a:gd name="T16" fmla="*/ 365 w 436"/>
                <a:gd name="T17" fmla="*/ 187 h 207"/>
                <a:gd name="T18" fmla="*/ 11 w 436"/>
                <a:gd name="T19" fmla="*/ 187 h 207"/>
                <a:gd name="T20" fmla="*/ 11 w 436"/>
                <a:gd name="T21" fmla="*/ 57 h 207"/>
                <a:gd name="T22" fmla="*/ 64 w 436"/>
                <a:gd name="T23" fmla="*/ 4 h 207"/>
                <a:gd name="T24" fmla="*/ 64 w 436"/>
                <a:gd name="T25" fmla="*/ 77 h 207"/>
                <a:gd name="T26" fmla="*/ 25 w 436"/>
                <a:gd name="T27" fmla="*/ 121 h 207"/>
                <a:gd name="T28" fmla="*/ 69 w 436"/>
                <a:gd name="T29" fmla="*/ 166 h 207"/>
                <a:gd name="T30" fmla="*/ 114 w 436"/>
                <a:gd name="T31" fmla="*/ 121 h 207"/>
                <a:gd name="T32" fmla="*/ 75 w 436"/>
                <a:gd name="T33" fmla="*/ 77 h 207"/>
                <a:gd name="T34" fmla="*/ 75 w 436"/>
                <a:gd name="T35" fmla="*/ 0 h 207"/>
                <a:gd name="T36" fmla="*/ 52 w 436"/>
                <a:gd name="T37" fmla="*/ 0 h 207"/>
                <a:gd name="T38" fmla="*/ 97 w 436"/>
                <a:gd name="T39" fmla="*/ 121 h 207"/>
                <a:gd name="T40" fmla="*/ 69 w 436"/>
                <a:gd name="T41" fmla="*/ 149 h 207"/>
                <a:gd name="T42" fmla="*/ 41 w 436"/>
                <a:gd name="T43" fmla="*/ 121 h 207"/>
                <a:gd name="T44" fmla="*/ 69 w 436"/>
                <a:gd name="T45" fmla="*/ 93 h 207"/>
                <a:gd name="T46" fmla="*/ 97 w 436"/>
                <a:gd name="T47" fmla="*/ 12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6" h="207">
                  <a:moveTo>
                    <a:pt x="52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65" y="198"/>
                    <a:pt x="365" y="198"/>
                    <a:pt x="365" y="19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436" y="175"/>
                    <a:pt x="436" y="175"/>
                    <a:pt x="436" y="175"/>
                  </a:cubicBezTo>
                  <a:cubicBezTo>
                    <a:pt x="365" y="175"/>
                    <a:pt x="365" y="175"/>
                    <a:pt x="365" y="175"/>
                  </a:cubicBezTo>
                  <a:cubicBezTo>
                    <a:pt x="365" y="187"/>
                    <a:pt x="365" y="187"/>
                    <a:pt x="365" y="187"/>
                  </a:cubicBezTo>
                  <a:cubicBezTo>
                    <a:pt x="328" y="187"/>
                    <a:pt x="21" y="187"/>
                    <a:pt x="11" y="187"/>
                  </a:cubicBezTo>
                  <a:cubicBezTo>
                    <a:pt x="11" y="177"/>
                    <a:pt x="11" y="61"/>
                    <a:pt x="11" y="57"/>
                  </a:cubicBezTo>
                  <a:cubicBezTo>
                    <a:pt x="13" y="54"/>
                    <a:pt x="49" y="18"/>
                    <a:pt x="64" y="4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42" y="80"/>
                    <a:pt x="25" y="99"/>
                    <a:pt x="25" y="121"/>
                  </a:cubicBezTo>
                  <a:cubicBezTo>
                    <a:pt x="25" y="146"/>
                    <a:pt x="45" y="166"/>
                    <a:pt x="69" y="166"/>
                  </a:cubicBezTo>
                  <a:cubicBezTo>
                    <a:pt x="94" y="166"/>
                    <a:pt x="114" y="146"/>
                    <a:pt x="114" y="121"/>
                  </a:cubicBezTo>
                  <a:cubicBezTo>
                    <a:pt x="114" y="99"/>
                    <a:pt x="97" y="80"/>
                    <a:pt x="75" y="77"/>
                  </a:cubicBezTo>
                  <a:cubicBezTo>
                    <a:pt x="75" y="0"/>
                    <a:pt x="75" y="0"/>
                    <a:pt x="75" y="0"/>
                  </a:cubicBezTo>
                  <a:lnTo>
                    <a:pt x="52" y="0"/>
                  </a:lnTo>
                  <a:close/>
                  <a:moveTo>
                    <a:pt x="97" y="121"/>
                  </a:moveTo>
                  <a:cubicBezTo>
                    <a:pt x="97" y="136"/>
                    <a:pt x="84" y="149"/>
                    <a:pt x="69" y="149"/>
                  </a:cubicBezTo>
                  <a:cubicBezTo>
                    <a:pt x="54" y="149"/>
                    <a:pt x="41" y="136"/>
                    <a:pt x="41" y="121"/>
                  </a:cubicBezTo>
                  <a:cubicBezTo>
                    <a:pt x="41" y="106"/>
                    <a:pt x="54" y="93"/>
                    <a:pt x="69" y="93"/>
                  </a:cubicBezTo>
                  <a:cubicBezTo>
                    <a:pt x="84" y="93"/>
                    <a:pt x="97" y="106"/>
                    <a:pt x="97" y="12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19" name="Freeform 551"/>
            <p:cNvSpPr>
              <a:spLocks noEditPoints="1"/>
            </p:cNvSpPr>
            <p:nvPr/>
          </p:nvSpPr>
          <p:spPr bwMode="auto">
            <a:xfrm>
              <a:off x="10039926" y="-119871"/>
              <a:ext cx="187736" cy="386872"/>
            </a:xfrm>
            <a:custGeom>
              <a:avLst/>
              <a:gdLst>
                <a:gd name="T0" fmla="*/ 39 w 89"/>
                <a:gd name="T1" fmla="*/ 0 h 166"/>
                <a:gd name="T2" fmla="*/ 39 w 89"/>
                <a:gd name="T3" fmla="*/ 77 h 166"/>
                <a:gd name="T4" fmla="*/ 0 w 89"/>
                <a:gd name="T5" fmla="*/ 121 h 166"/>
                <a:gd name="T6" fmla="*/ 44 w 89"/>
                <a:gd name="T7" fmla="*/ 166 h 166"/>
                <a:gd name="T8" fmla="*/ 89 w 89"/>
                <a:gd name="T9" fmla="*/ 121 h 166"/>
                <a:gd name="T10" fmla="*/ 50 w 89"/>
                <a:gd name="T11" fmla="*/ 77 h 166"/>
                <a:gd name="T12" fmla="*/ 50 w 89"/>
                <a:gd name="T13" fmla="*/ 0 h 166"/>
                <a:gd name="T14" fmla="*/ 39 w 89"/>
                <a:gd name="T15" fmla="*/ 0 h 166"/>
                <a:gd name="T16" fmla="*/ 72 w 89"/>
                <a:gd name="T17" fmla="*/ 121 h 166"/>
                <a:gd name="T18" fmla="*/ 44 w 89"/>
                <a:gd name="T19" fmla="*/ 149 h 166"/>
                <a:gd name="T20" fmla="*/ 17 w 89"/>
                <a:gd name="T21" fmla="*/ 121 h 166"/>
                <a:gd name="T22" fmla="*/ 44 w 89"/>
                <a:gd name="T23" fmla="*/ 93 h 166"/>
                <a:gd name="T24" fmla="*/ 72 w 89"/>
                <a:gd name="T25" fmla="*/ 12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66">
                  <a:moveTo>
                    <a:pt x="39" y="0"/>
                  </a:moveTo>
                  <a:cubicBezTo>
                    <a:pt x="39" y="77"/>
                    <a:pt x="39" y="77"/>
                    <a:pt x="39" y="77"/>
                  </a:cubicBezTo>
                  <a:cubicBezTo>
                    <a:pt x="17" y="80"/>
                    <a:pt x="0" y="99"/>
                    <a:pt x="0" y="121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9" y="146"/>
                    <a:pt x="89" y="121"/>
                  </a:cubicBezTo>
                  <a:cubicBezTo>
                    <a:pt x="89" y="99"/>
                    <a:pt x="72" y="80"/>
                    <a:pt x="50" y="77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39" y="0"/>
                  </a:lnTo>
                  <a:close/>
                  <a:moveTo>
                    <a:pt x="72" y="121"/>
                  </a:moveTo>
                  <a:cubicBezTo>
                    <a:pt x="72" y="136"/>
                    <a:pt x="60" y="149"/>
                    <a:pt x="44" y="149"/>
                  </a:cubicBezTo>
                  <a:cubicBezTo>
                    <a:pt x="29" y="149"/>
                    <a:pt x="17" y="136"/>
                    <a:pt x="17" y="121"/>
                  </a:cubicBezTo>
                  <a:cubicBezTo>
                    <a:pt x="17" y="106"/>
                    <a:pt x="29" y="93"/>
                    <a:pt x="44" y="93"/>
                  </a:cubicBezTo>
                  <a:cubicBezTo>
                    <a:pt x="60" y="93"/>
                    <a:pt x="72" y="106"/>
                    <a:pt x="72" y="12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20" name="Freeform 552"/>
            <p:cNvSpPr>
              <a:spLocks noEditPoints="1"/>
            </p:cNvSpPr>
            <p:nvPr/>
          </p:nvSpPr>
          <p:spPr bwMode="auto">
            <a:xfrm>
              <a:off x="6892884" y="-5680"/>
              <a:ext cx="681548" cy="347497"/>
            </a:xfrm>
            <a:custGeom>
              <a:avLst/>
              <a:gdLst>
                <a:gd name="T0" fmla="*/ 280 w 324"/>
                <a:gd name="T1" fmla="*/ 28 h 149"/>
                <a:gd name="T2" fmla="*/ 236 w 324"/>
                <a:gd name="T3" fmla="*/ 72 h 149"/>
                <a:gd name="T4" fmla="*/ 276 w 324"/>
                <a:gd name="T5" fmla="*/ 116 h 149"/>
                <a:gd name="T6" fmla="*/ 276 w 324"/>
                <a:gd name="T7" fmla="*/ 138 h 149"/>
                <a:gd name="T8" fmla="*/ 96 w 324"/>
                <a:gd name="T9" fmla="*/ 138 h 149"/>
                <a:gd name="T10" fmla="*/ 96 w 324"/>
                <a:gd name="T11" fmla="*/ 0 h 149"/>
                <a:gd name="T12" fmla="*/ 0 w 324"/>
                <a:gd name="T13" fmla="*/ 0 h 149"/>
                <a:gd name="T14" fmla="*/ 0 w 324"/>
                <a:gd name="T15" fmla="*/ 11 h 149"/>
                <a:gd name="T16" fmla="*/ 85 w 324"/>
                <a:gd name="T17" fmla="*/ 11 h 149"/>
                <a:gd name="T18" fmla="*/ 85 w 324"/>
                <a:gd name="T19" fmla="*/ 149 h 149"/>
                <a:gd name="T20" fmla="*/ 287 w 324"/>
                <a:gd name="T21" fmla="*/ 149 h 149"/>
                <a:gd name="T22" fmla="*/ 287 w 324"/>
                <a:gd name="T23" fmla="*/ 116 h 149"/>
                <a:gd name="T24" fmla="*/ 324 w 324"/>
                <a:gd name="T25" fmla="*/ 72 h 149"/>
                <a:gd name="T26" fmla="*/ 280 w 324"/>
                <a:gd name="T27" fmla="*/ 28 h 149"/>
                <a:gd name="T28" fmla="*/ 280 w 324"/>
                <a:gd name="T29" fmla="*/ 100 h 149"/>
                <a:gd name="T30" fmla="*/ 252 w 324"/>
                <a:gd name="T31" fmla="*/ 72 h 149"/>
                <a:gd name="T32" fmla="*/ 280 w 324"/>
                <a:gd name="T33" fmla="*/ 44 h 149"/>
                <a:gd name="T34" fmla="*/ 308 w 324"/>
                <a:gd name="T35" fmla="*/ 72 h 149"/>
                <a:gd name="T36" fmla="*/ 280 w 324"/>
                <a:gd name="T37" fmla="*/ 10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4" h="149">
                  <a:moveTo>
                    <a:pt x="280" y="28"/>
                  </a:moveTo>
                  <a:cubicBezTo>
                    <a:pt x="256" y="28"/>
                    <a:pt x="236" y="48"/>
                    <a:pt x="236" y="72"/>
                  </a:cubicBezTo>
                  <a:cubicBezTo>
                    <a:pt x="236" y="95"/>
                    <a:pt x="253" y="114"/>
                    <a:pt x="276" y="116"/>
                  </a:cubicBezTo>
                  <a:cubicBezTo>
                    <a:pt x="276" y="123"/>
                    <a:pt x="276" y="133"/>
                    <a:pt x="276" y="138"/>
                  </a:cubicBezTo>
                  <a:cubicBezTo>
                    <a:pt x="266" y="138"/>
                    <a:pt x="106" y="138"/>
                    <a:pt x="96" y="138"/>
                  </a:cubicBezTo>
                  <a:cubicBezTo>
                    <a:pt x="96" y="128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5" y="11"/>
                    <a:pt x="77" y="11"/>
                    <a:pt x="85" y="11"/>
                  </a:cubicBezTo>
                  <a:cubicBezTo>
                    <a:pt x="85" y="21"/>
                    <a:pt x="85" y="149"/>
                    <a:pt x="85" y="149"/>
                  </a:cubicBezTo>
                  <a:cubicBezTo>
                    <a:pt x="287" y="149"/>
                    <a:pt x="287" y="149"/>
                    <a:pt x="287" y="149"/>
                  </a:cubicBezTo>
                  <a:cubicBezTo>
                    <a:pt x="287" y="116"/>
                    <a:pt x="287" y="116"/>
                    <a:pt x="287" y="116"/>
                  </a:cubicBezTo>
                  <a:cubicBezTo>
                    <a:pt x="308" y="112"/>
                    <a:pt x="324" y="94"/>
                    <a:pt x="324" y="72"/>
                  </a:cubicBezTo>
                  <a:cubicBezTo>
                    <a:pt x="324" y="48"/>
                    <a:pt x="304" y="28"/>
                    <a:pt x="280" y="28"/>
                  </a:cubicBezTo>
                  <a:close/>
                  <a:moveTo>
                    <a:pt x="280" y="100"/>
                  </a:moveTo>
                  <a:cubicBezTo>
                    <a:pt x="265" y="100"/>
                    <a:pt x="252" y="87"/>
                    <a:pt x="252" y="72"/>
                  </a:cubicBezTo>
                  <a:cubicBezTo>
                    <a:pt x="252" y="57"/>
                    <a:pt x="265" y="44"/>
                    <a:pt x="280" y="44"/>
                  </a:cubicBezTo>
                  <a:cubicBezTo>
                    <a:pt x="295" y="44"/>
                    <a:pt x="308" y="57"/>
                    <a:pt x="308" y="72"/>
                  </a:cubicBezTo>
                  <a:cubicBezTo>
                    <a:pt x="308" y="87"/>
                    <a:pt x="295" y="100"/>
                    <a:pt x="280" y="10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21" name="Freeform 553"/>
            <p:cNvSpPr>
              <a:spLocks noEditPoints="1"/>
            </p:cNvSpPr>
            <p:nvPr/>
          </p:nvSpPr>
          <p:spPr bwMode="auto">
            <a:xfrm>
              <a:off x="6892884" y="-119871"/>
              <a:ext cx="1205609" cy="386872"/>
            </a:xfrm>
            <a:custGeom>
              <a:avLst/>
              <a:gdLst>
                <a:gd name="T0" fmla="*/ 529 w 573"/>
                <a:gd name="T1" fmla="*/ 77 h 166"/>
                <a:gd name="T2" fmla="*/ 484 w 573"/>
                <a:gd name="T3" fmla="*/ 117 h 166"/>
                <a:gd name="T4" fmla="*/ 410 w 573"/>
                <a:gd name="T5" fmla="*/ 117 h 166"/>
                <a:gd name="T6" fmla="*/ 410 w 573"/>
                <a:gd name="T7" fmla="*/ 10 h 166"/>
                <a:gd name="T8" fmla="*/ 158 w 573"/>
                <a:gd name="T9" fmla="*/ 10 h 166"/>
                <a:gd name="T10" fmla="*/ 158 w 573"/>
                <a:gd name="T11" fmla="*/ 0 h 166"/>
                <a:gd name="T12" fmla="*/ 147 w 573"/>
                <a:gd name="T13" fmla="*/ 0 h 166"/>
                <a:gd name="T14" fmla="*/ 147 w 573"/>
                <a:gd name="T15" fmla="*/ 10 h 166"/>
                <a:gd name="T16" fmla="*/ 0 w 573"/>
                <a:gd name="T17" fmla="*/ 10 h 166"/>
                <a:gd name="T18" fmla="*/ 0 w 573"/>
                <a:gd name="T19" fmla="*/ 21 h 166"/>
                <a:gd name="T20" fmla="*/ 147 w 573"/>
                <a:gd name="T21" fmla="*/ 21 h 166"/>
                <a:gd name="T22" fmla="*/ 147 w 573"/>
                <a:gd name="T23" fmla="*/ 77 h 166"/>
                <a:gd name="T24" fmla="*/ 108 w 573"/>
                <a:gd name="T25" fmla="*/ 121 h 166"/>
                <a:gd name="T26" fmla="*/ 153 w 573"/>
                <a:gd name="T27" fmla="*/ 166 h 166"/>
                <a:gd name="T28" fmla="*/ 197 w 573"/>
                <a:gd name="T29" fmla="*/ 121 h 166"/>
                <a:gd name="T30" fmla="*/ 158 w 573"/>
                <a:gd name="T31" fmla="*/ 77 h 166"/>
                <a:gd name="T32" fmla="*/ 158 w 573"/>
                <a:gd name="T33" fmla="*/ 21 h 166"/>
                <a:gd name="T34" fmla="*/ 400 w 573"/>
                <a:gd name="T35" fmla="*/ 21 h 166"/>
                <a:gd name="T36" fmla="*/ 400 w 573"/>
                <a:gd name="T37" fmla="*/ 128 h 166"/>
                <a:gd name="T38" fmla="*/ 485 w 573"/>
                <a:gd name="T39" fmla="*/ 128 h 166"/>
                <a:gd name="T40" fmla="*/ 529 w 573"/>
                <a:gd name="T41" fmla="*/ 166 h 166"/>
                <a:gd name="T42" fmla="*/ 573 w 573"/>
                <a:gd name="T43" fmla="*/ 121 h 166"/>
                <a:gd name="T44" fmla="*/ 529 w 573"/>
                <a:gd name="T45" fmla="*/ 77 h 166"/>
                <a:gd name="T46" fmla="*/ 181 w 573"/>
                <a:gd name="T47" fmla="*/ 121 h 166"/>
                <a:gd name="T48" fmla="*/ 153 w 573"/>
                <a:gd name="T49" fmla="*/ 149 h 166"/>
                <a:gd name="T50" fmla="*/ 125 w 573"/>
                <a:gd name="T51" fmla="*/ 121 h 166"/>
                <a:gd name="T52" fmla="*/ 153 w 573"/>
                <a:gd name="T53" fmla="*/ 93 h 166"/>
                <a:gd name="T54" fmla="*/ 181 w 573"/>
                <a:gd name="T55" fmla="*/ 121 h 166"/>
                <a:gd name="T56" fmla="*/ 529 w 573"/>
                <a:gd name="T57" fmla="*/ 149 h 166"/>
                <a:gd name="T58" fmla="*/ 501 w 573"/>
                <a:gd name="T59" fmla="*/ 121 h 166"/>
                <a:gd name="T60" fmla="*/ 529 w 573"/>
                <a:gd name="T61" fmla="*/ 93 h 166"/>
                <a:gd name="T62" fmla="*/ 556 w 573"/>
                <a:gd name="T63" fmla="*/ 121 h 166"/>
                <a:gd name="T64" fmla="*/ 529 w 573"/>
                <a:gd name="T65" fmla="*/ 14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3" h="166">
                  <a:moveTo>
                    <a:pt x="529" y="77"/>
                  </a:moveTo>
                  <a:cubicBezTo>
                    <a:pt x="506" y="77"/>
                    <a:pt x="487" y="95"/>
                    <a:pt x="484" y="117"/>
                  </a:cubicBezTo>
                  <a:cubicBezTo>
                    <a:pt x="465" y="117"/>
                    <a:pt x="418" y="117"/>
                    <a:pt x="410" y="117"/>
                  </a:cubicBezTo>
                  <a:cubicBezTo>
                    <a:pt x="410" y="107"/>
                    <a:pt x="410" y="10"/>
                    <a:pt x="410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7" y="21"/>
                    <a:pt x="85" y="21"/>
                    <a:pt x="147" y="21"/>
                  </a:cubicBezTo>
                  <a:cubicBezTo>
                    <a:pt x="147" y="77"/>
                    <a:pt x="147" y="77"/>
                    <a:pt x="147" y="77"/>
                  </a:cubicBezTo>
                  <a:cubicBezTo>
                    <a:pt x="125" y="80"/>
                    <a:pt x="108" y="99"/>
                    <a:pt x="108" y="121"/>
                  </a:cubicBezTo>
                  <a:cubicBezTo>
                    <a:pt x="108" y="146"/>
                    <a:pt x="128" y="166"/>
                    <a:pt x="153" y="166"/>
                  </a:cubicBezTo>
                  <a:cubicBezTo>
                    <a:pt x="177" y="166"/>
                    <a:pt x="197" y="146"/>
                    <a:pt x="197" y="121"/>
                  </a:cubicBezTo>
                  <a:cubicBezTo>
                    <a:pt x="197" y="99"/>
                    <a:pt x="180" y="80"/>
                    <a:pt x="158" y="77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270" y="21"/>
                    <a:pt x="394" y="21"/>
                    <a:pt x="400" y="21"/>
                  </a:cubicBezTo>
                  <a:cubicBezTo>
                    <a:pt x="400" y="31"/>
                    <a:pt x="400" y="128"/>
                    <a:pt x="400" y="128"/>
                  </a:cubicBezTo>
                  <a:cubicBezTo>
                    <a:pt x="485" y="128"/>
                    <a:pt x="485" y="128"/>
                    <a:pt x="485" y="128"/>
                  </a:cubicBezTo>
                  <a:cubicBezTo>
                    <a:pt x="488" y="149"/>
                    <a:pt x="507" y="166"/>
                    <a:pt x="529" y="166"/>
                  </a:cubicBezTo>
                  <a:cubicBezTo>
                    <a:pt x="553" y="166"/>
                    <a:pt x="573" y="146"/>
                    <a:pt x="573" y="121"/>
                  </a:cubicBezTo>
                  <a:cubicBezTo>
                    <a:pt x="573" y="97"/>
                    <a:pt x="553" y="77"/>
                    <a:pt x="529" y="77"/>
                  </a:cubicBezTo>
                  <a:close/>
                  <a:moveTo>
                    <a:pt x="181" y="121"/>
                  </a:moveTo>
                  <a:cubicBezTo>
                    <a:pt x="181" y="136"/>
                    <a:pt x="168" y="149"/>
                    <a:pt x="153" y="149"/>
                  </a:cubicBezTo>
                  <a:cubicBezTo>
                    <a:pt x="137" y="149"/>
                    <a:pt x="125" y="136"/>
                    <a:pt x="125" y="121"/>
                  </a:cubicBezTo>
                  <a:cubicBezTo>
                    <a:pt x="125" y="106"/>
                    <a:pt x="137" y="93"/>
                    <a:pt x="153" y="93"/>
                  </a:cubicBezTo>
                  <a:cubicBezTo>
                    <a:pt x="168" y="93"/>
                    <a:pt x="181" y="106"/>
                    <a:pt x="181" y="121"/>
                  </a:cubicBezTo>
                  <a:close/>
                  <a:moveTo>
                    <a:pt x="529" y="149"/>
                  </a:moveTo>
                  <a:cubicBezTo>
                    <a:pt x="513" y="149"/>
                    <a:pt x="501" y="136"/>
                    <a:pt x="501" y="121"/>
                  </a:cubicBezTo>
                  <a:cubicBezTo>
                    <a:pt x="501" y="106"/>
                    <a:pt x="513" y="93"/>
                    <a:pt x="529" y="93"/>
                  </a:cubicBezTo>
                  <a:cubicBezTo>
                    <a:pt x="544" y="93"/>
                    <a:pt x="556" y="106"/>
                    <a:pt x="556" y="121"/>
                  </a:cubicBezTo>
                  <a:cubicBezTo>
                    <a:pt x="556" y="136"/>
                    <a:pt x="544" y="149"/>
                    <a:pt x="529" y="149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22" name="Freeform 554"/>
            <p:cNvSpPr>
              <a:spLocks noEditPoints="1"/>
            </p:cNvSpPr>
            <p:nvPr/>
          </p:nvSpPr>
          <p:spPr bwMode="auto">
            <a:xfrm>
              <a:off x="7862710" y="-119871"/>
              <a:ext cx="766074" cy="386872"/>
            </a:xfrm>
            <a:custGeom>
              <a:avLst/>
              <a:gdLst>
                <a:gd name="T0" fmla="*/ 0 w 364"/>
                <a:gd name="T1" fmla="*/ 0 h 166"/>
                <a:gd name="T2" fmla="*/ 0 w 364"/>
                <a:gd name="T3" fmla="*/ 57 h 166"/>
                <a:gd name="T4" fmla="*/ 316 w 364"/>
                <a:gd name="T5" fmla="*/ 57 h 166"/>
                <a:gd name="T6" fmla="*/ 316 w 364"/>
                <a:gd name="T7" fmla="*/ 77 h 166"/>
                <a:gd name="T8" fmla="*/ 276 w 364"/>
                <a:gd name="T9" fmla="*/ 121 h 166"/>
                <a:gd name="T10" fmla="*/ 320 w 364"/>
                <a:gd name="T11" fmla="*/ 166 h 166"/>
                <a:gd name="T12" fmla="*/ 364 w 364"/>
                <a:gd name="T13" fmla="*/ 121 h 166"/>
                <a:gd name="T14" fmla="*/ 327 w 364"/>
                <a:gd name="T15" fmla="*/ 77 h 166"/>
                <a:gd name="T16" fmla="*/ 327 w 364"/>
                <a:gd name="T17" fmla="*/ 46 h 166"/>
                <a:gd name="T18" fmla="*/ 11 w 364"/>
                <a:gd name="T19" fmla="*/ 46 h 166"/>
                <a:gd name="T20" fmla="*/ 11 w 364"/>
                <a:gd name="T21" fmla="*/ 0 h 166"/>
                <a:gd name="T22" fmla="*/ 0 w 364"/>
                <a:gd name="T23" fmla="*/ 0 h 166"/>
                <a:gd name="T24" fmla="*/ 348 w 364"/>
                <a:gd name="T25" fmla="*/ 121 h 166"/>
                <a:gd name="T26" fmla="*/ 320 w 364"/>
                <a:gd name="T27" fmla="*/ 149 h 166"/>
                <a:gd name="T28" fmla="*/ 292 w 364"/>
                <a:gd name="T29" fmla="*/ 121 h 166"/>
                <a:gd name="T30" fmla="*/ 320 w 364"/>
                <a:gd name="T31" fmla="*/ 93 h 166"/>
                <a:gd name="T32" fmla="*/ 348 w 364"/>
                <a:gd name="T33" fmla="*/ 12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4" h="166">
                  <a:moveTo>
                    <a:pt x="0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305" y="57"/>
                    <a:pt x="316" y="57"/>
                  </a:cubicBezTo>
                  <a:cubicBezTo>
                    <a:pt x="316" y="62"/>
                    <a:pt x="316" y="70"/>
                    <a:pt x="316" y="77"/>
                  </a:cubicBezTo>
                  <a:cubicBezTo>
                    <a:pt x="293" y="79"/>
                    <a:pt x="276" y="98"/>
                    <a:pt x="276" y="121"/>
                  </a:cubicBezTo>
                  <a:cubicBezTo>
                    <a:pt x="276" y="146"/>
                    <a:pt x="296" y="166"/>
                    <a:pt x="320" y="166"/>
                  </a:cubicBezTo>
                  <a:cubicBezTo>
                    <a:pt x="344" y="166"/>
                    <a:pt x="364" y="146"/>
                    <a:pt x="364" y="121"/>
                  </a:cubicBezTo>
                  <a:cubicBezTo>
                    <a:pt x="364" y="99"/>
                    <a:pt x="348" y="81"/>
                    <a:pt x="327" y="77"/>
                  </a:cubicBezTo>
                  <a:cubicBezTo>
                    <a:pt x="327" y="46"/>
                    <a:pt x="327" y="46"/>
                    <a:pt x="327" y="46"/>
                  </a:cubicBezTo>
                  <a:cubicBezTo>
                    <a:pt x="327" y="46"/>
                    <a:pt x="22" y="46"/>
                    <a:pt x="11" y="46"/>
                  </a:cubicBezTo>
                  <a:cubicBezTo>
                    <a:pt x="11" y="40"/>
                    <a:pt x="11" y="17"/>
                    <a:pt x="11" y="0"/>
                  </a:cubicBezTo>
                  <a:lnTo>
                    <a:pt x="0" y="0"/>
                  </a:lnTo>
                  <a:close/>
                  <a:moveTo>
                    <a:pt x="348" y="121"/>
                  </a:moveTo>
                  <a:cubicBezTo>
                    <a:pt x="348" y="136"/>
                    <a:pt x="335" y="149"/>
                    <a:pt x="320" y="149"/>
                  </a:cubicBezTo>
                  <a:cubicBezTo>
                    <a:pt x="305" y="149"/>
                    <a:pt x="292" y="136"/>
                    <a:pt x="292" y="121"/>
                  </a:cubicBezTo>
                  <a:cubicBezTo>
                    <a:pt x="292" y="106"/>
                    <a:pt x="305" y="93"/>
                    <a:pt x="320" y="93"/>
                  </a:cubicBezTo>
                  <a:cubicBezTo>
                    <a:pt x="335" y="93"/>
                    <a:pt x="348" y="106"/>
                    <a:pt x="348" y="12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23" name="Freeform 555"/>
            <p:cNvSpPr>
              <a:spLocks noEditPoints="1"/>
            </p:cNvSpPr>
            <p:nvPr/>
          </p:nvSpPr>
          <p:spPr bwMode="auto">
            <a:xfrm>
              <a:off x="6892884" y="-119871"/>
              <a:ext cx="2806269" cy="535519"/>
            </a:xfrm>
            <a:custGeom>
              <a:avLst/>
              <a:gdLst>
                <a:gd name="T0" fmla="*/ 1295 w 1334"/>
                <a:gd name="T1" fmla="*/ 77 h 230"/>
                <a:gd name="T2" fmla="*/ 1295 w 1334"/>
                <a:gd name="T3" fmla="*/ 0 h 230"/>
                <a:gd name="T4" fmla="*/ 1284 w 1334"/>
                <a:gd name="T5" fmla="*/ 0 h 230"/>
                <a:gd name="T6" fmla="*/ 1284 w 1334"/>
                <a:gd name="T7" fmla="*/ 77 h 230"/>
                <a:gd name="T8" fmla="*/ 1245 w 1334"/>
                <a:gd name="T9" fmla="*/ 121 h 230"/>
                <a:gd name="T10" fmla="*/ 1284 w 1334"/>
                <a:gd name="T11" fmla="*/ 165 h 230"/>
                <a:gd name="T12" fmla="*/ 1284 w 1334"/>
                <a:gd name="T13" fmla="*/ 190 h 230"/>
                <a:gd name="T14" fmla="*/ 1104 w 1334"/>
                <a:gd name="T15" fmla="*/ 190 h 230"/>
                <a:gd name="T16" fmla="*/ 1104 w 1334"/>
                <a:gd name="T17" fmla="*/ 51 h 230"/>
                <a:gd name="T18" fmla="*/ 836 w 1334"/>
                <a:gd name="T19" fmla="*/ 51 h 230"/>
                <a:gd name="T20" fmla="*/ 836 w 1334"/>
                <a:gd name="T21" fmla="*/ 219 h 230"/>
                <a:gd name="T22" fmla="*/ 661 w 1334"/>
                <a:gd name="T23" fmla="*/ 219 h 230"/>
                <a:gd name="T24" fmla="*/ 661 w 1334"/>
                <a:gd name="T25" fmla="*/ 165 h 230"/>
                <a:gd name="T26" fmla="*/ 701 w 1334"/>
                <a:gd name="T27" fmla="*/ 121 h 230"/>
                <a:gd name="T28" fmla="*/ 656 w 1334"/>
                <a:gd name="T29" fmla="*/ 77 h 230"/>
                <a:gd name="T30" fmla="*/ 612 w 1334"/>
                <a:gd name="T31" fmla="*/ 121 h 230"/>
                <a:gd name="T32" fmla="*/ 650 w 1334"/>
                <a:gd name="T33" fmla="*/ 165 h 230"/>
                <a:gd name="T34" fmla="*/ 650 w 1334"/>
                <a:gd name="T35" fmla="*/ 219 h 230"/>
                <a:gd name="T36" fmla="*/ 0 w 1334"/>
                <a:gd name="T37" fmla="*/ 219 h 230"/>
                <a:gd name="T38" fmla="*/ 0 w 1334"/>
                <a:gd name="T39" fmla="*/ 230 h 230"/>
                <a:gd name="T40" fmla="*/ 847 w 1334"/>
                <a:gd name="T41" fmla="*/ 230 h 230"/>
                <a:gd name="T42" fmla="*/ 847 w 1334"/>
                <a:gd name="T43" fmla="*/ 62 h 230"/>
                <a:gd name="T44" fmla="*/ 1093 w 1334"/>
                <a:gd name="T45" fmla="*/ 62 h 230"/>
                <a:gd name="T46" fmla="*/ 1093 w 1334"/>
                <a:gd name="T47" fmla="*/ 201 h 230"/>
                <a:gd name="T48" fmla="*/ 1295 w 1334"/>
                <a:gd name="T49" fmla="*/ 201 h 230"/>
                <a:gd name="T50" fmla="*/ 1295 w 1334"/>
                <a:gd name="T51" fmla="*/ 165 h 230"/>
                <a:gd name="T52" fmla="*/ 1334 w 1334"/>
                <a:gd name="T53" fmla="*/ 121 h 230"/>
                <a:gd name="T54" fmla="*/ 1295 w 1334"/>
                <a:gd name="T55" fmla="*/ 77 h 230"/>
                <a:gd name="T56" fmla="*/ 628 w 1334"/>
                <a:gd name="T57" fmla="*/ 121 h 230"/>
                <a:gd name="T58" fmla="*/ 656 w 1334"/>
                <a:gd name="T59" fmla="*/ 93 h 230"/>
                <a:gd name="T60" fmla="*/ 684 w 1334"/>
                <a:gd name="T61" fmla="*/ 121 h 230"/>
                <a:gd name="T62" fmla="*/ 656 w 1334"/>
                <a:gd name="T63" fmla="*/ 149 h 230"/>
                <a:gd name="T64" fmla="*/ 628 w 1334"/>
                <a:gd name="T65" fmla="*/ 121 h 230"/>
                <a:gd name="T66" fmla="*/ 1290 w 1334"/>
                <a:gd name="T67" fmla="*/ 149 h 230"/>
                <a:gd name="T68" fmla="*/ 1262 w 1334"/>
                <a:gd name="T69" fmla="*/ 121 h 230"/>
                <a:gd name="T70" fmla="*/ 1290 w 1334"/>
                <a:gd name="T71" fmla="*/ 93 h 230"/>
                <a:gd name="T72" fmla="*/ 1317 w 1334"/>
                <a:gd name="T73" fmla="*/ 121 h 230"/>
                <a:gd name="T74" fmla="*/ 1290 w 1334"/>
                <a:gd name="T75" fmla="*/ 14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4" h="230">
                  <a:moveTo>
                    <a:pt x="1295" y="77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284" y="0"/>
                    <a:pt x="1284" y="0"/>
                    <a:pt x="1284" y="0"/>
                  </a:cubicBezTo>
                  <a:cubicBezTo>
                    <a:pt x="1284" y="77"/>
                    <a:pt x="1284" y="77"/>
                    <a:pt x="1284" y="77"/>
                  </a:cubicBezTo>
                  <a:cubicBezTo>
                    <a:pt x="1262" y="80"/>
                    <a:pt x="1245" y="99"/>
                    <a:pt x="1245" y="121"/>
                  </a:cubicBezTo>
                  <a:cubicBezTo>
                    <a:pt x="1245" y="144"/>
                    <a:pt x="1262" y="162"/>
                    <a:pt x="1284" y="165"/>
                  </a:cubicBezTo>
                  <a:cubicBezTo>
                    <a:pt x="1284" y="173"/>
                    <a:pt x="1284" y="185"/>
                    <a:pt x="1284" y="190"/>
                  </a:cubicBezTo>
                  <a:cubicBezTo>
                    <a:pt x="1274" y="190"/>
                    <a:pt x="1114" y="190"/>
                    <a:pt x="1104" y="190"/>
                  </a:cubicBezTo>
                  <a:cubicBezTo>
                    <a:pt x="1104" y="180"/>
                    <a:pt x="1104" y="51"/>
                    <a:pt x="1104" y="51"/>
                  </a:cubicBezTo>
                  <a:cubicBezTo>
                    <a:pt x="836" y="51"/>
                    <a:pt x="836" y="51"/>
                    <a:pt x="836" y="51"/>
                  </a:cubicBezTo>
                  <a:cubicBezTo>
                    <a:pt x="836" y="51"/>
                    <a:pt x="836" y="209"/>
                    <a:pt x="836" y="219"/>
                  </a:cubicBezTo>
                  <a:cubicBezTo>
                    <a:pt x="833" y="219"/>
                    <a:pt x="762" y="219"/>
                    <a:pt x="661" y="219"/>
                  </a:cubicBezTo>
                  <a:cubicBezTo>
                    <a:pt x="661" y="165"/>
                    <a:pt x="661" y="165"/>
                    <a:pt x="661" y="165"/>
                  </a:cubicBezTo>
                  <a:cubicBezTo>
                    <a:pt x="683" y="163"/>
                    <a:pt x="701" y="144"/>
                    <a:pt x="701" y="121"/>
                  </a:cubicBezTo>
                  <a:cubicBezTo>
                    <a:pt x="701" y="97"/>
                    <a:pt x="681" y="77"/>
                    <a:pt x="656" y="77"/>
                  </a:cubicBezTo>
                  <a:cubicBezTo>
                    <a:pt x="632" y="77"/>
                    <a:pt x="612" y="97"/>
                    <a:pt x="612" y="121"/>
                  </a:cubicBezTo>
                  <a:cubicBezTo>
                    <a:pt x="612" y="144"/>
                    <a:pt x="629" y="162"/>
                    <a:pt x="650" y="165"/>
                  </a:cubicBezTo>
                  <a:cubicBezTo>
                    <a:pt x="650" y="219"/>
                    <a:pt x="650" y="219"/>
                    <a:pt x="650" y="219"/>
                  </a:cubicBezTo>
                  <a:cubicBezTo>
                    <a:pt x="429" y="219"/>
                    <a:pt x="79" y="219"/>
                    <a:pt x="0" y="219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847" y="230"/>
                    <a:pt x="847" y="230"/>
                    <a:pt x="847" y="230"/>
                  </a:cubicBezTo>
                  <a:cubicBezTo>
                    <a:pt x="847" y="230"/>
                    <a:pt x="847" y="72"/>
                    <a:pt x="847" y="62"/>
                  </a:cubicBezTo>
                  <a:cubicBezTo>
                    <a:pt x="857" y="62"/>
                    <a:pt x="1083" y="62"/>
                    <a:pt x="1093" y="62"/>
                  </a:cubicBezTo>
                  <a:cubicBezTo>
                    <a:pt x="1093" y="72"/>
                    <a:pt x="1093" y="201"/>
                    <a:pt x="1093" y="201"/>
                  </a:cubicBezTo>
                  <a:cubicBezTo>
                    <a:pt x="1295" y="201"/>
                    <a:pt x="1295" y="201"/>
                    <a:pt x="1295" y="201"/>
                  </a:cubicBezTo>
                  <a:cubicBezTo>
                    <a:pt x="1295" y="165"/>
                    <a:pt x="1295" y="165"/>
                    <a:pt x="1295" y="165"/>
                  </a:cubicBezTo>
                  <a:cubicBezTo>
                    <a:pt x="1317" y="162"/>
                    <a:pt x="1334" y="144"/>
                    <a:pt x="1334" y="121"/>
                  </a:cubicBezTo>
                  <a:cubicBezTo>
                    <a:pt x="1334" y="99"/>
                    <a:pt x="1317" y="80"/>
                    <a:pt x="1295" y="77"/>
                  </a:cubicBezTo>
                  <a:close/>
                  <a:moveTo>
                    <a:pt x="628" y="121"/>
                  </a:moveTo>
                  <a:cubicBezTo>
                    <a:pt x="628" y="106"/>
                    <a:pt x="641" y="93"/>
                    <a:pt x="656" y="93"/>
                  </a:cubicBezTo>
                  <a:cubicBezTo>
                    <a:pt x="671" y="93"/>
                    <a:pt x="684" y="106"/>
                    <a:pt x="684" y="121"/>
                  </a:cubicBezTo>
                  <a:cubicBezTo>
                    <a:pt x="684" y="136"/>
                    <a:pt x="671" y="149"/>
                    <a:pt x="656" y="149"/>
                  </a:cubicBezTo>
                  <a:cubicBezTo>
                    <a:pt x="641" y="149"/>
                    <a:pt x="628" y="136"/>
                    <a:pt x="628" y="121"/>
                  </a:cubicBezTo>
                  <a:close/>
                  <a:moveTo>
                    <a:pt x="1290" y="149"/>
                  </a:moveTo>
                  <a:cubicBezTo>
                    <a:pt x="1274" y="149"/>
                    <a:pt x="1262" y="136"/>
                    <a:pt x="1262" y="121"/>
                  </a:cubicBezTo>
                  <a:cubicBezTo>
                    <a:pt x="1262" y="106"/>
                    <a:pt x="1274" y="93"/>
                    <a:pt x="1290" y="93"/>
                  </a:cubicBezTo>
                  <a:cubicBezTo>
                    <a:pt x="1305" y="93"/>
                    <a:pt x="1317" y="106"/>
                    <a:pt x="1317" y="121"/>
                  </a:cubicBezTo>
                  <a:cubicBezTo>
                    <a:pt x="1317" y="136"/>
                    <a:pt x="1305" y="149"/>
                    <a:pt x="1290" y="149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24" name="Rectangle 556"/>
            <p:cNvSpPr>
              <a:spLocks noChangeArrowheads="1"/>
            </p:cNvSpPr>
            <p:nvPr/>
          </p:nvSpPr>
          <p:spPr bwMode="auto">
            <a:xfrm>
              <a:off x="8935749" y="120324"/>
              <a:ext cx="21355" cy="71862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25" name="Freeform 557"/>
            <p:cNvSpPr>
              <a:spLocks noEditPoints="1"/>
            </p:cNvSpPr>
            <p:nvPr/>
          </p:nvSpPr>
          <p:spPr bwMode="auto">
            <a:xfrm>
              <a:off x="9242711" y="-119871"/>
              <a:ext cx="185068" cy="386872"/>
            </a:xfrm>
            <a:custGeom>
              <a:avLst/>
              <a:gdLst>
                <a:gd name="T0" fmla="*/ 39 w 88"/>
                <a:gd name="T1" fmla="*/ 0 h 166"/>
                <a:gd name="T2" fmla="*/ 39 w 88"/>
                <a:gd name="T3" fmla="*/ 77 h 166"/>
                <a:gd name="T4" fmla="*/ 0 w 88"/>
                <a:gd name="T5" fmla="*/ 121 h 166"/>
                <a:gd name="T6" fmla="*/ 44 w 88"/>
                <a:gd name="T7" fmla="*/ 166 h 166"/>
                <a:gd name="T8" fmla="*/ 88 w 88"/>
                <a:gd name="T9" fmla="*/ 121 h 166"/>
                <a:gd name="T10" fmla="*/ 50 w 88"/>
                <a:gd name="T11" fmla="*/ 77 h 166"/>
                <a:gd name="T12" fmla="*/ 50 w 88"/>
                <a:gd name="T13" fmla="*/ 0 h 166"/>
                <a:gd name="T14" fmla="*/ 39 w 88"/>
                <a:gd name="T15" fmla="*/ 0 h 166"/>
                <a:gd name="T16" fmla="*/ 72 w 88"/>
                <a:gd name="T17" fmla="*/ 121 h 166"/>
                <a:gd name="T18" fmla="*/ 44 w 88"/>
                <a:gd name="T19" fmla="*/ 149 h 166"/>
                <a:gd name="T20" fmla="*/ 16 w 88"/>
                <a:gd name="T21" fmla="*/ 121 h 166"/>
                <a:gd name="T22" fmla="*/ 44 w 88"/>
                <a:gd name="T23" fmla="*/ 93 h 166"/>
                <a:gd name="T24" fmla="*/ 72 w 88"/>
                <a:gd name="T25" fmla="*/ 12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66">
                  <a:moveTo>
                    <a:pt x="39" y="0"/>
                  </a:moveTo>
                  <a:cubicBezTo>
                    <a:pt x="39" y="77"/>
                    <a:pt x="39" y="77"/>
                    <a:pt x="39" y="77"/>
                  </a:cubicBezTo>
                  <a:cubicBezTo>
                    <a:pt x="17" y="80"/>
                    <a:pt x="0" y="99"/>
                    <a:pt x="0" y="121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8" y="146"/>
                    <a:pt x="88" y="121"/>
                  </a:cubicBezTo>
                  <a:cubicBezTo>
                    <a:pt x="88" y="99"/>
                    <a:pt x="71" y="80"/>
                    <a:pt x="50" y="77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39" y="0"/>
                  </a:lnTo>
                  <a:close/>
                  <a:moveTo>
                    <a:pt x="72" y="121"/>
                  </a:moveTo>
                  <a:cubicBezTo>
                    <a:pt x="72" y="136"/>
                    <a:pt x="59" y="149"/>
                    <a:pt x="44" y="149"/>
                  </a:cubicBezTo>
                  <a:cubicBezTo>
                    <a:pt x="29" y="149"/>
                    <a:pt x="16" y="136"/>
                    <a:pt x="16" y="121"/>
                  </a:cubicBezTo>
                  <a:cubicBezTo>
                    <a:pt x="16" y="106"/>
                    <a:pt x="29" y="93"/>
                    <a:pt x="44" y="93"/>
                  </a:cubicBezTo>
                  <a:cubicBezTo>
                    <a:pt x="59" y="93"/>
                    <a:pt x="72" y="106"/>
                    <a:pt x="72" y="12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26" name="Freeform 558"/>
            <p:cNvSpPr>
              <a:spLocks noEditPoints="1"/>
            </p:cNvSpPr>
            <p:nvPr/>
          </p:nvSpPr>
          <p:spPr bwMode="auto">
            <a:xfrm>
              <a:off x="10420738" y="113434"/>
              <a:ext cx="823018" cy="416405"/>
            </a:xfrm>
            <a:custGeom>
              <a:avLst/>
              <a:gdLst>
                <a:gd name="T0" fmla="*/ 24 w 391"/>
                <a:gd name="T1" fmla="*/ 47 h 179"/>
                <a:gd name="T2" fmla="*/ 46 w 391"/>
                <a:gd name="T3" fmla="*/ 29 h 179"/>
                <a:gd name="T4" fmla="*/ 119 w 391"/>
                <a:gd name="T5" fmla="*/ 29 h 179"/>
                <a:gd name="T6" fmla="*/ 250 w 391"/>
                <a:gd name="T7" fmla="*/ 169 h 179"/>
                <a:gd name="T8" fmla="*/ 321 w 391"/>
                <a:gd name="T9" fmla="*/ 169 h 179"/>
                <a:gd name="T10" fmla="*/ 321 w 391"/>
                <a:gd name="T11" fmla="*/ 179 h 179"/>
                <a:gd name="T12" fmla="*/ 391 w 391"/>
                <a:gd name="T13" fmla="*/ 179 h 179"/>
                <a:gd name="T14" fmla="*/ 391 w 391"/>
                <a:gd name="T15" fmla="*/ 147 h 179"/>
                <a:gd name="T16" fmla="*/ 321 w 391"/>
                <a:gd name="T17" fmla="*/ 147 h 179"/>
                <a:gd name="T18" fmla="*/ 321 w 391"/>
                <a:gd name="T19" fmla="*/ 158 h 179"/>
                <a:gd name="T20" fmla="*/ 255 w 391"/>
                <a:gd name="T21" fmla="*/ 158 h 179"/>
                <a:gd name="T22" fmla="*/ 124 w 391"/>
                <a:gd name="T23" fmla="*/ 18 h 179"/>
                <a:gd name="T24" fmla="*/ 47 w 391"/>
                <a:gd name="T25" fmla="*/ 18 h 179"/>
                <a:gd name="T26" fmla="*/ 24 w 391"/>
                <a:gd name="T27" fmla="*/ 0 h 179"/>
                <a:gd name="T28" fmla="*/ 0 w 391"/>
                <a:gd name="T29" fmla="*/ 23 h 179"/>
                <a:gd name="T30" fmla="*/ 24 w 391"/>
                <a:gd name="T31" fmla="*/ 47 h 179"/>
                <a:gd name="T32" fmla="*/ 24 w 391"/>
                <a:gd name="T33" fmla="*/ 14 h 179"/>
                <a:gd name="T34" fmla="*/ 33 w 391"/>
                <a:gd name="T35" fmla="*/ 23 h 179"/>
                <a:gd name="T36" fmla="*/ 24 w 391"/>
                <a:gd name="T37" fmla="*/ 33 h 179"/>
                <a:gd name="T38" fmla="*/ 14 w 391"/>
                <a:gd name="T39" fmla="*/ 23 h 179"/>
                <a:gd name="T40" fmla="*/ 24 w 391"/>
                <a:gd name="T41" fmla="*/ 1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1" h="179">
                  <a:moveTo>
                    <a:pt x="24" y="47"/>
                  </a:moveTo>
                  <a:cubicBezTo>
                    <a:pt x="35" y="47"/>
                    <a:pt x="44" y="39"/>
                    <a:pt x="46" y="29"/>
                  </a:cubicBezTo>
                  <a:cubicBezTo>
                    <a:pt x="65" y="29"/>
                    <a:pt x="115" y="29"/>
                    <a:pt x="119" y="29"/>
                  </a:cubicBezTo>
                  <a:cubicBezTo>
                    <a:pt x="122" y="33"/>
                    <a:pt x="250" y="169"/>
                    <a:pt x="250" y="169"/>
                  </a:cubicBezTo>
                  <a:cubicBezTo>
                    <a:pt x="321" y="169"/>
                    <a:pt x="321" y="169"/>
                    <a:pt x="321" y="16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147"/>
                    <a:pt x="391" y="147"/>
                    <a:pt x="391" y="147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321" y="158"/>
                    <a:pt x="321" y="158"/>
                    <a:pt x="321" y="158"/>
                  </a:cubicBezTo>
                  <a:cubicBezTo>
                    <a:pt x="304" y="158"/>
                    <a:pt x="258" y="158"/>
                    <a:pt x="255" y="158"/>
                  </a:cubicBezTo>
                  <a:cubicBezTo>
                    <a:pt x="252" y="154"/>
                    <a:pt x="124" y="18"/>
                    <a:pt x="124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5" y="8"/>
                    <a:pt x="35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lose/>
                  <a:moveTo>
                    <a:pt x="24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4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27" name="Freeform 559"/>
            <p:cNvSpPr>
              <a:spLocks noEditPoints="1"/>
            </p:cNvSpPr>
            <p:nvPr/>
          </p:nvSpPr>
          <p:spPr bwMode="auto">
            <a:xfrm>
              <a:off x="11015981" y="113434"/>
              <a:ext cx="1979691" cy="249055"/>
            </a:xfrm>
            <a:custGeom>
              <a:avLst/>
              <a:gdLst>
                <a:gd name="T0" fmla="*/ 23 w 941"/>
                <a:gd name="T1" fmla="*/ 47 h 107"/>
                <a:gd name="T2" fmla="*/ 46 w 941"/>
                <a:gd name="T3" fmla="*/ 31 h 107"/>
                <a:gd name="T4" fmla="*/ 49 w 941"/>
                <a:gd name="T5" fmla="*/ 31 h 107"/>
                <a:gd name="T6" fmla="*/ 49 w 941"/>
                <a:gd name="T7" fmla="*/ 75 h 107"/>
                <a:gd name="T8" fmla="*/ 38 w 941"/>
                <a:gd name="T9" fmla="*/ 75 h 107"/>
                <a:gd name="T10" fmla="*/ 38 w 941"/>
                <a:gd name="T11" fmla="*/ 107 h 107"/>
                <a:gd name="T12" fmla="*/ 108 w 941"/>
                <a:gd name="T13" fmla="*/ 107 h 107"/>
                <a:gd name="T14" fmla="*/ 108 w 941"/>
                <a:gd name="T15" fmla="*/ 75 h 107"/>
                <a:gd name="T16" fmla="*/ 60 w 941"/>
                <a:gd name="T17" fmla="*/ 75 h 107"/>
                <a:gd name="T18" fmla="*/ 60 w 941"/>
                <a:gd name="T19" fmla="*/ 31 h 107"/>
                <a:gd name="T20" fmla="*/ 588 w 941"/>
                <a:gd name="T21" fmla="*/ 31 h 107"/>
                <a:gd name="T22" fmla="*/ 626 w 941"/>
                <a:gd name="T23" fmla="*/ 70 h 107"/>
                <a:gd name="T24" fmla="*/ 765 w 941"/>
                <a:gd name="T25" fmla="*/ 70 h 107"/>
                <a:gd name="T26" fmla="*/ 785 w 941"/>
                <a:gd name="T27" fmla="*/ 89 h 107"/>
                <a:gd name="T28" fmla="*/ 829 w 941"/>
                <a:gd name="T29" fmla="*/ 45 h 107"/>
                <a:gd name="T30" fmla="*/ 894 w 941"/>
                <a:gd name="T31" fmla="*/ 45 h 107"/>
                <a:gd name="T32" fmla="*/ 917 w 941"/>
                <a:gd name="T33" fmla="*/ 64 h 107"/>
                <a:gd name="T34" fmla="*/ 941 w 941"/>
                <a:gd name="T35" fmla="*/ 41 h 107"/>
                <a:gd name="T36" fmla="*/ 917 w 941"/>
                <a:gd name="T37" fmla="*/ 17 h 107"/>
                <a:gd name="T38" fmla="*/ 894 w 941"/>
                <a:gd name="T39" fmla="*/ 34 h 107"/>
                <a:gd name="T40" fmla="*/ 824 w 941"/>
                <a:gd name="T41" fmla="*/ 34 h 107"/>
                <a:gd name="T42" fmla="*/ 785 w 941"/>
                <a:gd name="T43" fmla="*/ 74 h 107"/>
                <a:gd name="T44" fmla="*/ 770 w 941"/>
                <a:gd name="T45" fmla="*/ 59 h 107"/>
                <a:gd name="T46" fmla="*/ 630 w 941"/>
                <a:gd name="T47" fmla="*/ 59 h 107"/>
                <a:gd name="T48" fmla="*/ 592 w 941"/>
                <a:gd name="T49" fmla="*/ 21 h 107"/>
                <a:gd name="T50" fmla="*/ 47 w 941"/>
                <a:gd name="T51" fmla="*/ 21 h 107"/>
                <a:gd name="T52" fmla="*/ 23 w 941"/>
                <a:gd name="T53" fmla="*/ 0 h 107"/>
                <a:gd name="T54" fmla="*/ 0 w 941"/>
                <a:gd name="T55" fmla="*/ 23 h 107"/>
                <a:gd name="T56" fmla="*/ 23 w 941"/>
                <a:gd name="T57" fmla="*/ 47 h 107"/>
                <a:gd name="T58" fmla="*/ 917 w 941"/>
                <a:gd name="T59" fmla="*/ 31 h 107"/>
                <a:gd name="T60" fmla="*/ 927 w 941"/>
                <a:gd name="T61" fmla="*/ 41 h 107"/>
                <a:gd name="T62" fmla="*/ 917 w 941"/>
                <a:gd name="T63" fmla="*/ 50 h 107"/>
                <a:gd name="T64" fmla="*/ 907 w 941"/>
                <a:gd name="T65" fmla="*/ 41 h 107"/>
                <a:gd name="T66" fmla="*/ 917 w 941"/>
                <a:gd name="T67" fmla="*/ 31 h 107"/>
                <a:gd name="T68" fmla="*/ 23 w 941"/>
                <a:gd name="T69" fmla="*/ 14 h 107"/>
                <a:gd name="T70" fmla="*/ 33 w 941"/>
                <a:gd name="T71" fmla="*/ 23 h 107"/>
                <a:gd name="T72" fmla="*/ 23 w 941"/>
                <a:gd name="T73" fmla="*/ 33 h 107"/>
                <a:gd name="T74" fmla="*/ 14 w 941"/>
                <a:gd name="T75" fmla="*/ 23 h 107"/>
                <a:gd name="T76" fmla="*/ 23 w 941"/>
                <a:gd name="T77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1" h="107">
                  <a:moveTo>
                    <a:pt x="23" y="47"/>
                  </a:moveTo>
                  <a:cubicBezTo>
                    <a:pt x="34" y="47"/>
                    <a:pt x="42" y="40"/>
                    <a:pt x="46" y="31"/>
                  </a:cubicBezTo>
                  <a:cubicBezTo>
                    <a:pt x="47" y="31"/>
                    <a:pt x="48" y="31"/>
                    <a:pt x="49" y="31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75"/>
                    <a:pt x="108" y="75"/>
                    <a:pt x="108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154" y="31"/>
                    <a:pt x="584" y="31"/>
                    <a:pt x="588" y="31"/>
                  </a:cubicBezTo>
                  <a:cubicBezTo>
                    <a:pt x="591" y="34"/>
                    <a:pt x="626" y="70"/>
                    <a:pt x="626" y="70"/>
                  </a:cubicBezTo>
                  <a:cubicBezTo>
                    <a:pt x="626" y="70"/>
                    <a:pt x="761" y="70"/>
                    <a:pt x="765" y="70"/>
                  </a:cubicBezTo>
                  <a:cubicBezTo>
                    <a:pt x="768" y="72"/>
                    <a:pt x="785" y="89"/>
                    <a:pt x="785" y="89"/>
                  </a:cubicBezTo>
                  <a:cubicBezTo>
                    <a:pt x="785" y="89"/>
                    <a:pt x="826" y="48"/>
                    <a:pt x="829" y="45"/>
                  </a:cubicBezTo>
                  <a:cubicBezTo>
                    <a:pt x="832" y="45"/>
                    <a:pt x="881" y="45"/>
                    <a:pt x="894" y="45"/>
                  </a:cubicBezTo>
                  <a:cubicBezTo>
                    <a:pt x="896" y="56"/>
                    <a:pt x="906" y="64"/>
                    <a:pt x="917" y="64"/>
                  </a:cubicBezTo>
                  <a:cubicBezTo>
                    <a:pt x="930" y="64"/>
                    <a:pt x="941" y="54"/>
                    <a:pt x="941" y="41"/>
                  </a:cubicBezTo>
                  <a:cubicBezTo>
                    <a:pt x="941" y="28"/>
                    <a:pt x="930" y="17"/>
                    <a:pt x="917" y="17"/>
                  </a:cubicBezTo>
                  <a:cubicBezTo>
                    <a:pt x="906" y="17"/>
                    <a:pt x="897" y="24"/>
                    <a:pt x="894" y="34"/>
                  </a:cubicBezTo>
                  <a:cubicBezTo>
                    <a:pt x="824" y="34"/>
                    <a:pt x="824" y="34"/>
                    <a:pt x="824" y="34"/>
                  </a:cubicBezTo>
                  <a:cubicBezTo>
                    <a:pt x="824" y="34"/>
                    <a:pt x="791" y="67"/>
                    <a:pt x="785" y="74"/>
                  </a:cubicBezTo>
                  <a:cubicBezTo>
                    <a:pt x="780" y="69"/>
                    <a:pt x="770" y="59"/>
                    <a:pt x="770" y="59"/>
                  </a:cubicBezTo>
                  <a:cubicBezTo>
                    <a:pt x="770" y="59"/>
                    <a:pt x="635" y="59"/>
                    <a:pt x="630" y="59"/>
                  </a:cubicBezTo>
                  <a:cubicBezTo>
                    <a:pt x="627" y="56"/>
                    <a:pt x="592" y="21"/>
                    <a:pt x="592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5" y="9"/>
                    <a:pt x="36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7"/>
                    <a:pt x="23" y="47"/>
                  </a:cubicBezTo>
                  <a:close/>
                  <a:moveTo>
                    <a:pt x="917" y="31"/>
                  </a:moveTo>
                  <a:cubicBezTo>
                    <a:pt x="922" y="31"/>
                    <a:pt x="927" y="35"/>
                    <a:pt x="927" y="41"/>
                  </a:cubicBezTo>
                  <a:cubicBezTo>
                    <a:pt x="927" y="46"/>
                    <a:pt x="922" y="50"/>
                    <a:pt x="917" y="50"/>
                  </a:cubicBezTo>
                  <a:cubicBezTo>
                    <a:pt x="912" y="50"/>
                    <a:pt x="907" y="46"/>
                    <a:pt x="907" y="41"/>
                  </a:cubicBezTo>
                  <a:cubicBezTo>
                    <a:pt x="907" y="35"/>
                    <a:pt x="912" y="31"/>
                    <a:pt x="917" y="31"/>
                  </a:cubicBezTo>
                  <a:close/>
                  <a:moveTo>
                    <a:pt x="23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3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28" name="Freeform 562"/>
            <p:cNvSpPr>
              <a:spLocks noEditPoints="1"/>
            </p:cNvSpPr>
            <p:nvPr/>
          </p:nvSpPr>
          <p:spPr bwMode="auto">
            <a:xfrm>
              <a:off x="11999153" y="334926"/>
              <a:ext cx="239343" cy="451844"/>
            </a:xfrm>
            <a:custGeom>
              <a:avLst/>
              <a:gdLst>
                <a:gd name="T0" fmla="*/ 114 w 114"/>
                <a:gd name="T1" fmla="*/ 133 h 194"/>
                <a:gd name="T2" fmla="*/ 114 w 114"/>
                <a:gd name="T3" fmla="*/ 0 h 194"/>
                <a:gd name="T4" fmla="*/ 0 w 114"/>
                <a:gd name="T5" fmla="*/ 0 h 194"/>
                <a:gd name="T6" fmla="*/ 0 w 114"/>
                <a:gd name="T7" fmla="*/ 133 h 194"/>
                <a:gd name="T8" fmla="*/ 29 w 114"/>
                <a:gd name="T9" fmla="*/ 133 h 194"/>
                <a:gd name="T10" fmla="*/ 29 w 114"/>
                <a:gd name="T11" fmla="*/ 148 h 194"/>
                <a:gd name="T12" fmla="*/ 10 w 114"/>
                <a:gd name="T13" fmla="*/ 171 h 194"/>
                <a:gd name="T14" fmla="*/ 33 w 114"/>
                <a:gd name="T15" fmla="*/ 194 h 194"/>
                <a:gd name="T16" fmla="*/ 57 w 114"/>
                <a:gd name="T17" fmla="*/ 171 h 194"/>
                <a:gd name="T18" fmla="*/ 40 w 114"/>
                <a:gd name="T19" fmla="*/ 148 h 194"/>
                <a:gd name="T20" fmla="*/ 40 w 114"/>
                <a:gd name="T21" fmla="*/ 133 h 194"/>
                <a:gd name="T22" fmla="*/ 114 w 114"/>
                <a:gd name="T23" fmla="*/ 133 h 194"/>
                <a:gd name="T24" fmla="*/ 43 w 114"/>
                <a:gd name="T25" fmla="*/ 171 h 194"/>
                <a:gd name="T26" fmla="*/ 33 w 114"/>
                <a:gd name="T27" fmla="*/ 181 h 194"/>
                <a:gd name="T28" fmla="*/ 24 w 114"/>
                <a:gd name="T29" fmla="*/ 171 h 194"/>
                <a:gd name="T30" fmla="*/ 33 w 114"/>
                <a:gd name="T31" fmla="*/ 161 h 194"/>
                <a:gd name="T32" fmla="*/ 43 w 114"/>
                <a:gd name="T33" fmla="*/ 17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94">
                  <a:moveTo>
                    <a:pt x="114" y="133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18" y="150"/>
                    <a:pt x="10" y="160"/>
                    <a:pt x="10" y="171"/>
                  </a:cubicBezTo>
                  <a:cubicBezTo>
                    <a:pt x="10" y="184"/>
                    <a:pt x="20" y="194"/>
                    <a:pt x="33" y="194"/>
                  </a:cubicBezTo>
                  <a:cubicBezTo>
                    <a:pt x="46" y="194"/>
                    <a:pt x="57" y="184"/>
                    <a:pt x="57" y="171"/>
                  </a:cubicBezTo>
                  <a:cubicBezTo>
                    <a:pt x="57" y="160"/>
                    <a:pt x="50" y="151"/>
                    <a:pt x="40" y="148"/>
                  </a:cubicBezTo>
                  <a:cubicBezTo>
                    <a:pt x="40" y="133"/>
                    <a:pt x="40" y="133"/>
                    <a:pt x="40" y="133"/>
                  </a:cubicBezTo>
                  <a:lnTo>
                    <a:pt x="114" y="133"/>
                  </a:lnTo>
                  <a:close/>
                  <a:moveTo>
                    <a:pt x="43" y="171"/>
                  </a:moveTo>
                  <a:cubicBezTo>
                    <a:pt x="43" y="176"/>
                    <a:pt x="39" y="181"/>
                    <a:pt x="33" y="181"/>
                  </a:cubicBezTo>
                  <a:cubicBezTo>
                    <a:pt x="28" y="181"/>
                    <a:pt x="24" y="176"/>
                    <a:pt x="24" y="171"/>
                  </a:cubicBezTo>
                  <a:cubicBezTo>
                    <a:pt x="24" y="166"/>
                    <a:pt x="28" y="161"/>
                    <a:pt x="33" y="161"/>
                  </a:cubicBezTo>
                  <a:cubicBezTo>
                    <a:pt x="39" y="161"/>
                    <a:pt x="43" y="166"/>
                    <a:pt x="43" y="17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29" name="Freeform 563"/>
            <p:cNvSpPr>
              <a:spLocks noEditPoints="1"/>
            </p:cNvSpPr>
            <p:nvPr/>
          </p:nvSpPr>
          <p:spPr bwMode="auto">
            <a:xfrm>
              <a:off x="11399462" y="336894"/>
              <a:ext cx="447544" cy="310089"/>
            </a:xfrm>
            <a:custGeom>
              <a:avLst/>
              <a:gdLst>
                <a:gd name="T0" fmla="*/ 0 w 213"/>
                <a:gd name="T1" fmla="*/ 0 h 133"/>
                <a:gd name="T2" fmla="*/ 0 w 213"/>
                <a:gd name="T3" fmla="*/ 133 h 133"/>
                <a:gd name="T4" fmla="*/ 123 w 213"/>
                <a:gd name="T5" fmla="*/ 133 h 133"/>
                <a:gd name="T6" fmla="*/ 123 w 213"/>
                <a:gd name="T7" fmla="*/ 68 h 133"/>
                <a:gd name="T8" fmla="*/ 167 w 213"/>
                <a:gd name="T9" fmla="*/ 68 h 133"/>
                <a:gd name="T10" fmla="*/ 190 w 213"/>
                <a:gd name="T11" fmla="*/ 84 h 133"/>
                <a:gd name="T12" fmla="*/ 213 w 213"/>
                <a:gd name="T13" fmla="*/ 60 h 133"/>
                <a:gd name="T14" fmla="*/ 190 w 213"/>
                <a:gd name="T15" fmla="*/ 37 h 133"/>
                <a:gd name="T16" fmla="*/ 166 w 213"/>
                <a:gd name="T17" fmla="*/ 57 h 133"/>
                <a:gd name="T18" fmla="*/ 123 w 213"/>
                <a:gd name="T19" fmla="*/ 57 h 133"/>
                <a:gd name="T20" fmla="*/ 123 w 213"/>
                <a:gd name="T21" fmla="*/ 0 h 133"/>
                <a:gd name="T22" fmla="*/ 0 w 213"/>
                <a:gd name="T23" fmla="*/ 0 h 133"/>
                <a:gd name="T24" fmla="*/ 190 w 213"/>
                <a:gd name="T25" fmla="*/ 51 h 133"/>
                <a:gd name="T26" fmla="*/ 199 w 213"/>
                <a:gd name="T27" fmla="*/ 60 h 133"/>
                <a:gd name="T28" fmla="*/ 190 w 213"/>
                <a:gd name="T29" fmla="*/ 70 h 133"/>
                <a:gd name="T30" fmla="*/ 180 w 213"/>
                <a:gd name="T31" fmla="*/ 60 h 133"/>
                <a:gd name="T32" fmla="*/ 190 w 213"/>
                <a:gd name="T33" fmla="*/ 5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" h="133">
                  <a:moveTo>
                    <a:pt x="0" y="0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123" y="133"/>
                    <a:pt x="123" y="133"/>
                    <a:pt x="123" y="133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67" y="68"/>
                    <a:pt x="167" y="68"/>
                    <a:pt x="167" y="68"/>
                  </a:cubicBezTo>
                  <a:cubicBezTo>
                    <a:pt x="170" y="77"/>
                    <a:pt x="179" y="84"/>
                    <a:pt x="190" y="84"/>
                  </a:cubicBezTo>
                  <a:cubicBezTo>
                    <a:pt x="203" y="84"/>
                    <a:pt x="213" y="73"/>
                    <a:pt x="213" y="60"/>
                  </a:cubicBezTo>
                  <a:cubicBezTo>
                    <a:pt x="213" y="47"/>
                    <a:pt x="203" y="37"/>
                    <a:pt x="190" y="37"/>
                  </a:cubicBezTo>
                  <a:cubicBezTo>
                    <a:pt x="178" y="37"/>
                    <a:pt x="168" y="46"/>
                    <a:pt x="166" y="57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23" y="0"/>
                    <a:pt x="123" y="0"/>
                    <a:pt x="123" y="0"/>
                  </a:cubicBezTo>
                  <a:lnTo>
                    <a:pt x="0" y="0"/>
                  </a:lnTo>
                  <a:close/>
                  <a:moveTo>
                    <a:pt x="190" y="51"/>
                  </a:moveTo>
                  <a:cubicBezTo>
                    <a:pt x="195" y="51"/>
                    <a:pt x="199" y="55"/>
                    <a:pt x="199" y="60"/>
                  </a:cubicBezTo>
                  <a:cubicBezTo>
                    <a:pt x="199" y="66"/>
                    <a:pt x="195" y="70"/>
                    <a:pt x="190" y="70"/>
                  </a:cubicBezTo>
                  <a:cubicBezTo>
                    <a:pt x="184" y="70"/>
                    <a:pt x="180" y="66"/>
                    <a:pt x="180" y="60"/>
                  </a:cubicBezTo>
                  <a:cubicBezTo>
                    <a:pt x="180" y="55"/>
                    <a:pt x="184" y="51"/>
                    <a:pt x="190" y="5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30" name="Freeform 564"/>
            <p:cNvSpPr>
              <a:spLocks noEditPoints="1"/>
            </p:cNvSpPr>
            <p:nvPr/>
          </p:nvSpPr>
          <p:spPr bwMode="auto">
            <a:xfrm>
              <a:off x="10886077" y="676516"/>
              <a:ext cx="694005" cy="340605"/>
            </a:xfrm>
            <a:custGeom>
              <a:avLst/>
              <a:gdLst>
                <a:gd name="T0" fmla="*/ 170 w 330"/>
                <a:gd name="T1" fmla="*/ 146 h 146"/>
                <a:gd name="T2" fmla="*/ 170 w 330"/>
                <a:gd name="T3" fmla="*/ 133 h 146"/>
                <a:gd name="T4" fmla="*/ 311 w 330"/>
                <a:gd name="T5" fmla="*/ 133 h 146"/>
                <a:gd name="T6" fmla="*/ 311 w 330"/>
                <a:gd name="T7" fmla="*/ 47 h 146"/>
                <a:gd name="T8" fmla="*/ 330 w 330"/>
                <a:gd name="T9" fmla="*/ 24 h 146"/>
                <a:gd name="T10" fmla="*/ 306 w 330"/>
                <a:gd name="T11" fmla="*/ 0 h 146"/>
                <a:gd name="T12" fmla="*/ 282 w 330"/>
                <a:gd name="T13" fmla="*/ 24 h 146"/>
                <a:gd name="T14" fmla="*/ 300 w 330"/>
                <a:gd name="T15" fmla="*/ 47 h 146"/>
                <a:gd name="T16" fmla="*/ 300 w 330"/>
                <a:gd name="T17" fmla="*/ 122 h 146"/>
                <a:gd name="T18" fmla="*/ 170 w 330"/>
                <a:gd name="T19" fmla="*/ 122 h 146"/>
                <a:gd name="T20" fmla="*/ 170 w 330"/>
                <a:gd name="T21" fmla="*/ 114 h 146"/>
                <a:gd name="T22" fmla="*/ 100 w 330"/>
                <a:gd name="T23" fmla="*/ 114 h 146"/>
                <a:gd name="T24" fmla="*/ 100 w 330"/>
                <a:gd name="T25" fmla="*/ 122 h 146"/>
                <a:gd name="T26" fmla="*/ 57 w 330"/>
                <a:gd name="T27" fmla="*/ 122 h 146"/>
                <a:gd name="T28" fmla="*/ 42 w 330"/>
                <a:gd name="T29" fmla="*/ 107 h 146"/>
                <a:gd name="T30" fmla="*/ 47 w 330"/>
                <a:gd name="T31" fmla="*/ 93 h 146"/>
                <a:gd name="T32" fmla="*/ 23 w 330"/>
                <a:gd name="T33" fmla="*/ 70 h 146"/>
                <a:gd name="T34" fmla="*/ 0 w 330"/>
                <a:gd name="T35" fmla="*/ 93 h 146"/>
                <a:gd name="T36" fmla="*/ 23 w 330"/>
                <a:gd name="T37" fmla="*/ 117 h 146"/>
                <a:gd name="T38" fmla="*/ 34 w 330"/>
                <a:gd name="T39" fmla="*/ 114 h 146"/>
                <a:gd name="T40" fmla="*/ 53 w 330"/>
                <a:gd name="T41" fmla="*/ 133 h 146"/>
                <a:gd name="T42" fmla="*/ 100 w 330"/>
                <a:gd name="T43" fmla="*/ 133 h 146"/>
                <a:gd name="T44" fmla="*/ 100 w 330"/>
                <a:gd name="T45" fmla="*/ 146 h 146"/>
                <a:gd name="T46" fmla="*/ 170 w 330"/>
                <a:gd name="T47" fmla="*/ 146 h 146"/>
                <a:gd name="T48" fmla="*/ 296 w 330"/>
                <a:gd name="T49" fmla="*/ 24 h 146"/>
                <a:gd name="T50" fmla="*/ 306 w 330"/>
                <a:gd name="T51" fmla="*/ 14 h 146"/>
                <a:gd name="T52" fmla="*/ 316 w 330"/>
                <a:gd name="T53" fmla="*/ 24 h 146"/>
                <a:gd name="T54" fmla="*/ 306 w 330"/>
                <a:gd name="T55" fmla="*/ 34 h 146"/>
                <a:gd name="T56" fmla="*/ 296 w 330"/>
                <a:gd name="T57" fmla="*/ 24 h 146"/>
                <a:gd name="T58" fmla="*/ 23 w 330"/>
                <a:gd name="T59" fmla="*/ 103 h 146"/>
                <a:gd name="T60" fmla="*/ 13 w 330"/>
                <a:gd name="T61" fmla="*/ 93 h 146"/>
                <a:gd name="T62" fmla="*/ 23 w 330"/>
                <a:gd name="T63" fmla="*/ 83 h 146"/>
                <a:gd name="T64" fmla="*/ 33 w 330"/>
                <a:gd name="T65" fmla="*/ 93 h 146"/>
                <a:gd name="T66" fmla="*/ 23 w 330"/>
                <a:gd name="T67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0" h="146">
                  <a:moveTo>
                    <a:pt x="170" y="146"/>
                  </a:moveTo>
                  <a:cubicBezTo>
                    <a:pt x="170" y="133"/>
                    <a:pt x="170" y="133"/>
                    <a:pt x="170" y="133"/>
                  </a:cubicBezTo>
                  <a:cubicBezTo>
                    <a:pt x="311" y="133"/>
                    <a:pt x="311" y="133"/>
                    <a:pt x="311" y="133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22" y="44"/>
                    <a:pt x="330" y="35"/>
                    <a:pt x="330" y="24"/>
                  </a:cubicBezTo>
                  <a:cubicBezTo>
                    <a:pt x="330" y="11"/>
                    <a:pt x="319" y="0"/>
                    <a:pt x="306" y="0"/>
                  </a:cubicBezTo>
                  <a:cubicBezTo>
                    <a:pt x="293" y="0"/>
                    <a:pt x="282" y="11"/>
                    <a:pt x="282" y="24"/>
                  </a:cubicBezTo>
                  <a:cubicBezTo>
                    <a:pt x="282" y="35"/>
                    <a:pt x="290" y="44"/>
                    <a:pt x="300" y="47"/>
                  </a:cubicBezTo>
                  <a:cubicBezTo>
                    <a:pt x="300" y="64"/>
                    <a:pt x="300" y="114"/>
                    <a:pt x="300" y="122"/>
                  </a:cubicBezTo>
                  <a:cubicBezTo>
                    <a:pt x="295" y="122"/>
                    <a:pt x="231" y="122"/>
                    <a:pt x="170" y="122"/>
                  </a:cubicBezTo>
                  <a:cubicBezTo>
                    <a:pt x="170" y="114"/>
                    <a:pt x="170" y="114"/>
                    <a:pt x="170" y="114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76" y="122"/>
                    <a:pt x="58" y="122"/>
                    <a:pt x="57" y="122"/>
                  </a:cubicBezTo>
                  <a:cubicBezTo>
                    <a:pt x="55" y="121"/>
                    <a:pt x="47" y="112"/>
                    <a:pt x="42" y="107"/>
                  </a:cubicBezTo>
                  <a:cubicBezTo>
                    <a:pt x="45" y="103"/>
                    <a:pt x="47" y="98"/>
                    <a:pt x="47" y="93"/>
                  </a:cubicBezTo>
                  <a:cubicBezTo>
                    <a:pt x="47" y="80"/>
                    <a:pt x="36" y="70"/>
                    <a:pt x="23" y="70"/>
                  </a:cubicBezTo>
                  <a:cubicBezTo>
                    <a:pt x="10" y="70"/>
                    <a:pt x="0" y="80"/>
                    <a:pt x="0" y="93"/>
                  </a:cubicBezTo>
                  <a:cubicBezTo>
                    <a:pt x="0" y="106"/>
                    <a:pt x="10" y="117"/>
                    <a:pt x="23" y="117"/>
                  </a:cubicBezTo>
                  <a:cubicBezTo>
                    <a:pt x="27" y="117"/>
                    <a:pt x="30" y="116"/>
                    <a:pt x="34" y="11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46"/>
                    <a:pt x="100" y="146"/>
                    <a:pt x="100" y="146"/>
                  </a:cubicBezTo>
                  <a:lnTo>
                    <a:pt x="170" y="146"/>
                  </a:lnTo>
                  <a:close/>
                  <a:moveTo>
                    <a:pt x="296" y="24"/>
                  </a:moveTo>
                  <a:cubicBezTo>
                    <a:pt x="296" y="19"/>
                    <a:pt x="301" y="14"/>
                    <a:pt x="306" y="14"/>
                  </a:cubicBezTo>
                  <a:cubicBezTo>
                    <a:pt x="311" y="14"/>
                    <a:pt x="316" y="19"/>
                    <a:pt x="316" y="24"/>
                  </a:cubicBezTo>
                  <a:cubicBezTo>
                    <a:pt x="316" y="29"/>
                    <a:pt x="311" y="34"/>
                    <a:pt x="306" y="34"/>
                  </a:cubicBezTo>
                  <a:cubicBezTo>
                    <a:pt x="301" y="34"/>
                    <a:pt x="296" y="29"/>
                    <a:pt x="296" y="24"/>
                  </a:cubicBezTo>
                  <a:close/>
                  <a:moveTo>
                    <a:pt x="23" y="103"/>
                  </a:moveTo>
                  <a:cubicBezTo>
                    <a:pt x="18" y="103"/>
                    <a:pt x="13" y="99"/>
                    <a:pt x="13" y="93"/>
                  </a:cubicBezTo>
                  <a:cubicBezTo>
                    <a:pt x="13" y="88"/>
                    <a:pt x="18" y="83"/>
                    <a:pt x="23" y="83"/>
                  </a:cubicBezTo>
                  <a:cubicBezTo>
                    <a:pt x="28" y="83"/>
                    <a:pt x="33" y="88"/>
                    <a:pt x="33" y="93"/>
                  </a:cubicBezTo>
                  <a:cubicBezTo>
                    <a:pt x="33" y="99"/>
                    <a:pt x="28" y="103"/>
                    <a:pt x="23" y="10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31" name="Freeform 565"/>
            <p:cNvSpPr>
              <a:spLocks noEditPoints="1"/>
            </p:cNvSpPr>
            <p:nvPr/>
          </p:nvSpPr>
          <p:spPr bwMode="auto">
            <a:xfrm>
              <a:off x="11096058" y="625327"/>
              <a:ext cx="355899" cy="161443"/>
            </a:xfrm>
            <a:custGeom>
              <a:avLst/>
              <a:gdLst>
                <a:gd name="T0" fmla="*/ 0 w 169"/>
                <a:gd name="T1" fmla="*/ 0 h 69"/>
                <a:gd name="T2" fmla="*/ 0 w 169"/>
                <a:gd name="T3" fmla="*/ 32 h 69"/>
                <a:gd name="T4" fmla="*/ 70 w 169"/>
                <a:gd name="T5" fmla="*/ 32 h 69"/>
                <a:gd name="T6" fmla="*/ 70 w 169"/>
                <a:gd name="T7" fmla="*/ 20 h 69"/>
                <a:gd name="T8" fmla="*/ 110 w 169"/>
                <a:gd name="T9" fmla="*/ 20 h 69"/>
                <a:gd name="T10" fmla="*/ 124 w 169"/>
                <a:gd name="T11" fmla="*/ 34 h 69"/>
                <a:gd name="T12" fmla="*/ 121 w 169"/>
                <a:gd name="T13" fmla="*/ 46 h 69"/>
                <a:gd name="T14" fmla="*/ 145 w 169"/>
                <a:gd name="T15" fmla="*/ 69 h 69"/>
                <a:gd name="T16" fmla="*/ 169 w 169"/>
                <a:gd name="T17" fmla="*/ 46 h 69"/>
                <a:gd name="T18" fmla="*/ 145 w 169"/>
                <a:gd name="T19" fmla="*/ 22 h 69"/>
                <a:gd name="T20" fmla="*/ 132 w 169"/>
                <a:gd name="T21" fmla="*/ 26 h 69"/>
                <a:gd name="T22" fmla="*/ 115 w 169"/>
                <a:gd name="T23" fmla="*/ 9 h 69"/>
                <a:gd name="T24" fmla="*/ 70 w 169"/>
                <a:gd name="T25" fmla="*/ 9 h 69"/>
                <a:gd name="T26" fmla="*/ 70 w 169"/>
                <a:gd name="T27" fmla="*/ 0 h 69"/>
                <a:gd name="T28" fmla="*/ 0 w 169"/>
                <a:gd name="T29" fmla="*/ 0 h 69"/>
                <a:gd name="T30" fmla="*/ 145 w 169"/>
                <a:gd name="T31" fmla="*/ 36 h 69"/>
                <a:gd name="T32" fmla="*/ 155 w 169"/>
                <a:gd name="T33" fmla="*/ 46 h 69"/>
                <a:gd name="T34" fmla="*/ 145 w 169"/>
                <a:gd name="T35" fmla="*/ 56 h 69"/>
                <a:gd name="T36" fmla="*/ 135 w 169"/>
                <a:gd name="T37" fmla="*/ 46 h 69"/>
                <a:gd name="T38" fmla="*/ 145 w 169"/>
                <a:gd name="T3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" h="69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83" y="20"/>
                    <a:pt x="107" y="20"/>
                    <a:pt x="110" y="20"/>
                  </a:cubicBezTo>
                  <a:cubicBezTo>
                    <a:pt x="112" y="22"/>
                    <a:pt x="119" y="29"/>
                    <a:pt x="124" y="34"/>
                  </a:cubicBezTo>
                  <a:cubicBezTo>
                    <a:pt x="123" y="38"/>
                    <a:pt x="121" y="42"/>
                    <a:pt x="121" y="46"/>
                  </a:cubicBezTo>
                  <a:cubicBezTo>
                    <a:pt x="121" y="59"/>
                    <a:pt x="132" y="69"/>
                    <a:pt x="145" y="69"/>
                  </a:cubicBezTo>
                  <a:cubicBezTo>
                    <a:pt x="158" y="69"/>
                    <a:pt x="169" y="59"/>
                    <a:pt x="169" y="46"/>
                  </a:cubicBezTo>
                  <a:cubicBezTo>
                    <a:pt x="169" y="33"/>
                    <a:pt x="158" y="22"/>
                    <a:pt x="145" y="22"/>
                  </a:cubicBezTo>
                  <a:cubicBezTo>
                    <a:pt x="140" y="22"/>
                    <a:pt x="136" y="24"/>
                    <a:pt x="132" y="26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0"/>
                    <a:pt x="70" y="0"/>
                    <a:pt x="70" y="0"/>
                  </a:cubicBezTo>
                  <a:lnTo>
                    <a:pt x="0" y="0"/>
                  </a:lnTo>
                  <a:close/>
                  <a:moveTo>
                    <a:pt x="145" y="36"/>
                  </a:moveTo>
                  <a:cubicBezTo>
                    <a:pt x="150" y="36"/>
                    <a:pt x="155" y="41"/>
                    <a:pt x="155" y="46"/>
                  </a:cubicBezTo>
                  <a:cubicBezTo>
                    <a:pt x="155" y="51"/>
                    <a:pt x="150" y="56"/>
                    <a:pt x="145" y="56"/>
                  </a:cubicBezTo>
                  <a:cubicBezTo>
                    <a:pt x="140" y="56"/>
                    <a:pt x="135" y="51"/>
                    <a:pt x="135" y="46"/>
                  </a:cubicBezTo>
                  <a:cubicBezTo>
                    <a:pt x="135" y="41"/>
                    <a:pt x="140" y="36"/>
                    <a:pt x="145" y="36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32" name="Freeform 566"/>
            <p:cNvSpPr>
              <a:spLocks noEditPoints="1"/>
            </p:cNvSpPr>
            <p:nvPr/>
          </p:nvSpPr>
          <p:spPr bwMode="auto">
            <a:xfrm>
              <a:off x="10082634" y="967900"/>
              <a:ext cx="3702245" cy="302214"/>
            </a:xfrm>
            <a:custGeom>
              <a:avLst/>
              <a:gdLst>
                <a:gd name="T0" fmla="*/ 1102 w 1760"/>
                <a:gd name="T1" fmla="*/ 0 h 130"/>
                <a:gd name="T2" fmla="*/ 1036 w 1760"/>
                <a:gd name="T3" fmla="*/ 66 h 130"/>
                <a:gd name="T4" fmla="*/ 647 w 1760"/>
                <a:gd name="T5" fmla="*/ 66 h 130"/>
                <a:gd name="T6" fmla="*/ 624 w 1760"/>
                <a:gd name="T7" fmla="*/ 49 h 130"/>
                <a:gd name="T8" fmla="*/ 602 w 1760"/>
                <a:gd name="T9" fmla="*/ 66 h 130"/>
                <a:gd name="T10" fmla="*/ 552 w 1760"/>
                <a:gd name="T11" fmla="*/ 66 h 130"/>
                <a:gd name="T12" fmla="*/ 552 w 1760"/>
                <a:gd name="T13" fmla="*/ 59 h 130"/>
                <a:gd name="T14" fmla="*/ 482 w 1760"/>
                <a:gd name="T15" fmla="*/ 59 h 130"/>
                <a:gd name="T16" fmla="*/ 482 w 1760"/>
                <a:gd name="T17" fmla="*/ 66 h 130"/>
                <a:gd name="T18" fmla="*/ 338 w 1760"/>
                <a:gd name="T19" fmla="*/ 66 h 130"/>
                <a:gd name="T20" fmla="*/ 306 w 1760"/>
                <a:gd name="T21" fmla="*/ 98 h 130"/>
                <a:gd name="T22" fmla="*/ 46 w 1760"/>
                <a:gd name="T23" fmla="*/ 98 h 130"/>
                <a:gd name="T24" fmla="*/ 24 w 1760"/>
                <a:gd name="T25" fmla="*/ 83 h 130"/>
                <a:gd name="T26" fmla="*/ 0 w 1760"/>
                <a:gd name="T27" fmla="*/ 107 h 130"/>
                <a:gd name="T28" fmla="*/ 24 w 1760"/>
                <a:gd name="T29" fmla="*/ 130 h 130"/>
                <a:gd name="T30" fmla="*/ 47 w 1760"/>
                <a:gd name="T31" fmla="*/ 109 h 130"/>
                <a:gd name="T32" fmla="*/ 311 w 1760"/>
                <a:gd name="T33" fmla="*/ 109 h 130"/>
                <a:gd name="T34" fmla="*/ 343 w 1760"/>
                <a:gd name="T35" fmla="*/ 77 h 130"/>
                <a:gd name="T36" fmla="*/ 482 w 1760"/>
                <a:gd name="T37" fmla="*/ 77 h 130"/>
                <a:gd name="T38" fmla="*/ 482 w 1760"/>
                <a:gd name="T39" fmla="*/ 90 h 130"/>
                <a:gd name="T40" fmla="*/ 552 w 1760"/>
                <a:gd name="T41" fmla="*/ 90 h 130"/>
                <a:gd name="T42" fmla="*/ 552 w 1760"/>
                <a:gd name="T43" fmla="*/ 77 h 130"/>
                <a:gd name="T44" fmla="*/ 601 w 1760"/>
                <a:gd name="T45" fmla="*/ 77 h 130"/>
                <a:gd name="T46" fmla="*/ 624 w 1760"/>
                <a:gd name="T47" fmla="*/ 96 h 130"/>
                <a:gd name="T48" fmla="*/ 647 w 1760"/>
                <a:gd name="T49" fmla="*/ 77 h 130"/>
                <a:gd name="T50" fmla="*/ 1041 w 1760"/>
                <a:gd name="T51" fmla="*/ 77 h 130"/>
                <a:gd name="T52" fmla="*/ 1106 w 1760"/>
                <a:gd name="T53" fmla="*/ 11 h 130"/>
                <a:gd name="T54" fmla="*/ 1760 w 1760"/>
                <a:gd name="T55" fmla="*/ 11 h 130"/>
                <a:gd name="T56" fmla="*/ 1760 w 1760"/>
                <a:gd name="T57" fmla="*/ 0 h 130"/>
                <a:gd name="T58" fmla="*/ 1102 w 1760"/>
                <a:gd name="T59" fmla="*/ 0 h 130"/>
                <a:gd name="T60" fmla="*/ 24 w 1760"/>
                <a:gd name="T61" fmla="*/ 117 h 130"/>
                <a:gd name="T62" fmla="*/ 14 w 1760"/>
                <a:gd name="T63" fmla="*/ 107 h 130"/>
                <a:gd name="T64" fmla="*/ 24 w 1760"/>
                <a:gd name="T65" fmla="*/ 97 h 130"/>
                <a:gd name="T66" fmla="*/ 34 w 1760"/>
                <a:gd name="T67" fmla="*/ 107 h 130"/>
                <a:gd name="T68" fmla="*/ 24 w 1760"/>
                <a:gd name="T69" fmla="*/ 117 h 130"/>
                <a:gd name="T70" fmla="*/ 624 w 1760"/>
                <a:gd name="T71" fmla="*/ 82 h 130"/>
                <a:gd name="T72" fmla="*/ 614 w 1760"/>
                <a:gd name="T73" fmla="*/ 72 h 130"/>
                <a:gd name="T74" fmla="*/ 624 w 1760"/>
                <a:gd name="T75" fmla="*/ 62 h 130"/>
                <a:gd name="T76" fmla="*/ 634 w 1760"/>
                <a:gd name="T77" fmla="*/ 72 h 130"/>
                <a:gd name="T78" fmla="*/ 624 w 1760"/>
                <a:gd name="T79" fmla="*/ 8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0" h="130">
                  <a:moveTo>
                    <a:pt x="1102" y="0"/>
                  </a:moveTo>
                  <a:cubicBezTo>
                    <a:pt x="1102" y="0"/>
                    <a:pt x="1039" y="63"/>
                    <a:pt x="1036" y="66"/>
                  </a:cubicBezTo>
                  <a:cubicBezTo>
                    <a:pt x="1032" y="66"/>
                    <a:pt x="687" y="66"/>
                    <a:pt x="647" y="66"/>
                  </a:cubicBezTo>
                  <a:cubicBezTo>
                    <a:pt x="644" y="56"/>
                    <a:pt x="635" y="49"/>
                    <a:pt x="624" y="49"/>
                  </a:cubicBezTo>
                  <a:cubicBezTo>
                    <a:pt x="613" y="49"/>
                    <a:pt x="604" y="56"/>
                    <a:pt x="602" y="66"/>
                  </a:cubicBezTo>
                  <a:cubicBezTo>
                    <a:pt x="552" y="66"/>
                    <a:pt x="552" y="66"/>
                    <a:pt x="552" y="66"/>
                  </a:cubicBezTo>
                  <a:cubicBezTo>
                    <a:pt x="552" y="59"/>
                    <a:pt x="552" y="59"/>
                    <a:pt x="552" y="59"/>
                  </a:cubicBezTo>
                  <a:cubicBezTo>
                    <a:pt x="482" y="59"/>
                    <a:pt x="482" y="59"/>
                    <a:pt x="482" y="59"/>
                  </a:cubicBezTo>
                  <a:cubicBezTo>
                    <a:pt x="482" y="66"/>
                    <a:pt x="482" y="66"/>
                    <a:pt x="482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09" y="95"/>
                    <a:pt x="306" y="98"/>
                  </a:cubicBezTo>
                  <a:cubicBezTo>
                    <a:pt x="302" y="98"/>
                    <a:pt x="82" y="98"/>
                    <a:pt x="46" y="98"/>
                  </a:cubicBezTo>
                  <a:cubicBezTo>
                    <a:pt x="42" y="89"/>
                    <a:pt x="34" y="83"/>
                    <a:pt x="24" y="83"/>
                  </a:cubicBezTo>
                  <a:cubicBezTo>
                    <a:pt x="11" y="83"/>
                    <a:pt x="0" y="94"/>
                    <a:pt x="0" y="107"/>
                  </a:cubicBezTo>
                  <a:cubicBezTo>
                    <a:pt x="0" y="120"/>
                    <a:pt x="11" y="130"/>
                    <a:pt x="24" y="130"/>
                  </a:cubicBezTo>
                  <a:cubicBezTo>
                    <a:pt x="36" y="130"/>
                    <a:pt x="46" y="121"/>
                    <a:pt x="47" y="109"/>
                  </a:cubicBezTo>
                  <a:cubicBezTo>
                    <a:pt x="311" y="109"/>
                    <a:pt x="311" y="109"/>
                    <a:pt x="311" y="109"/>
                  </a:cubicBezTo>
                  <a:cubicBezTo>
                    <a:pt x="311" y="109"/>
                    <a:pt x="340" y="80"/>
                    <a:pt x="343" y="77"/>
                  </a:cubicBezTo>
                  <a:cubicBezTo>
                    <a:pt x="345" y="77"/>
                    <a:pt x="415" y="77"/>
                    <a:pt x="482" y="77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77"/>
                    <a:pt x="552" y="77"/>
                    <a:pt x="552" y="77"/>
                  </a:cubicBezTo>
                  <a:cubicBezTo>
                    <a:pt x="575" y="77"/>
                    <a:pt x="593" y="77"/>
                    <a:pt x="601" y="77"/>
                  </a:cubicBezTo>
                  <a:cubicBezTo>
                    <a:pt x="603" y="88"/>
                    <a:pt x="613" y="96"/>
                    <a:pt x="624" y="96"/>
                  </a:cubicBezTo>
                  <a:cubicBezTo>
                    <a:pt x="636" y="96"/>
                    <a:pt x="645" y="88"/>
                    <a:pt x="647" y="77"/>
                  </a:cubicBezTo>
                  <a:cubicBezTo>
                    <a:pt x="1041" y="77"/>
                    <a:pt x="1041" y="77"/>
                    <a:pt x="1041" y="77"/>
                  </a:cubicBezTo>
                  <a:cubicBezTo>
                    <a:pt x="1041" y="77"/>
                    <a:pt x="1103" y="14"/>
                    <a:pt x="1106" y="11"/>
                  </a:cubicBezTo>
                  <a:cubicBezTo>
                    <a:pt x="1110" y="11"/>
                    <a:pt x="1651" y="11"/>
                    <a:pt x="1760" y="11"/>
                  </a:cubicBezTo>
                  <a:cubicBezTo>
                    <a:pt x="1760" y="0"/>
                    <a:pt x="1760" y="0"/>
                    <a:pt x="1760" y="0"/>
                  </a:cubicBezTo>
                  <a:lnTo>
                    <a:pt x="1102" y="0"/>
                  </a:lnTo>
                  <a:close/>
                  <a:moveTo>
                    <a:pt x="24" y="117"/>
                  </a:moveTo>
                  <a:cubicBezTo>
                    <a:pt x="18" y="117"/>
                    <a:pt x="14" y="112"/>
                    <a:pt x="14" y="107"/>
                  </a:cubicBezTo>
                  <a:cubicBezTo>
                    <a:pt x="14" y="101"/>
                    <a:pt x="18" y="97"/>
                    <a:pt x="24" y="97"/>
                  </a:cubicBezTo>
                  <a:cubicBezTo>
                    <a:pt x="29" y="97"/>
                    <a:pt x="34" y="101"/>
                    <a:pt x="34" y="107"/>
                  </a:cubicBezTo>
                  <a:cubicBezTo>
                    <a:pt x="34" y="112"/>
                    <a:pt x="29" y="117"/>
                    <a:pt x="24" y="117"/>
                  </a:cubicBezTo>
                  <a:close/>
                  <a:moveTo>
                    <a:pt x="624" y="82"/>
                  </a:moveTo>
                  <a:cubicBezTo>
                    <a:pt x="619" y="82"/>
                    <a:pt x="614" y="78"/>
                    <a:pt x="614" y="72"/>
                  </a:cubicBezTo>
                  <a:cubicBezTo>
                    <a:pt x="614" y="67"/>
                    <a:pt x="619" y="62"/>
                    <a:pt x="624" y="62"/>
                  </a:cubicBezTo>
                  <a:cubicBezTo>
                    <a:pt x="630" y="62"/>
                    <a:pt x="634" y="67"/>
                    <a:pt x="634" y="72"/>
                  </a:cubicBezTo>
                  <a:cubicBezTo>
                    <a:pt x="634" y="78"/>
                    <a:pt x="630" y="82"/>
                    <a:pt x="624" y="8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34" name="Freeform 568"/>
            <p:cNvSpPr>
              <a:spLocks/>
            </p:cNvSpPr>
            <p:nvPr/>
          </p:nvSpPr>
          <p:spPr bwMode="auto">
            <a:xfrm>
              <a:off x="9375284" y="2015312"/>
              <a:ext cx="2135398" cy="714681"/>
            </a:xfrm>
            <a:custGeom>
              <a:avLst/>
              <a:gdLst>
                <a:gd name="T0" fmla="*/ 11 w 1015"/>
                <a:gd name="T1" fmla="*/ 102 h 307"/>
                <a:gd name="T2" fmla="*/ 11 w 1015"/>
                <a:gd name="T3" fmla="*/ 128 h 307"/>
                <a:gd name="T4" fmla="*/ 0 w 1015"/>
                <a:gd name="T5" fmla="*/ 128 h 307"/>
                <a:gd name="T6" fmla="*/ 0 w 1015"/>
                <a:gd name="T7" fmla="*/ 241 h 307"/>
                <a:gd name="T8" fmla="*/ 33 w 1015"/>
                <a:gd name="T9" fmla="*/ 241 h 307"/>
                <a:gd name="T10" fmla="*/ 33 w 1015"/>
                <a:gd name="T11" fmla="*/ 128 h 307"/>
                <a:gd name="T12" fmla="*/ 21 w 1015"/>
                <a:gd name="T13" fmla="*/ 128 h 307"/>
                <a:gd name="T14" fmla="*/ 21 w 1015"/>
                <a:gd name="T15" fmla="*/ 107 h 307"/>
                <a:gd name="T16" fmla="*/ 117 w 1015"/>
                <a:gd name="T17" fmla="*/ 11 h 307"/>
                <a:gd name="T18" fmla="*/ 834 w 1015"/>
                <a:gd name="T19" fmla="*/ 11 h 307"/>
                <a:gd name="T20" fmla="*/ 993 w 1015"/>
                <a:gd name="T21" fmla="*/ 168 h 307"/>
                <a:gd name="T22" fmla="*/ 993 w 1015"/>
                <a:gd name="T23" fmla="*/ 195 h 307"/>
                <a:gd name="T24" fmla="*/ 983 w 1015"/>
                <a:gd name="T25" fmla="*/ 195 h 307"/>
                <a:gd name="T26" fmla="*/ 983 w 1015"/>
                <a:gd name="T27" fmla="*/ 307 h 307"/>
                <a:gd name="T28" fmla="*/ 1015 w 1015"/>
                <a:gd name="T29" fmla="*/ 307 h 307"/>
                <a:gd name="T30" fmla="*/ 1015 w 1015"/>
                <a:gd name="T31" fmla="*/ 195 h 307"/>
                <a:gd name="T32" fmla="*/ 1004 w 1015"/>
                <a:gd name="T33" fmla="*/ 195 h 307"/>
                <a:gd name="T34" fmla="*/ 1004 w 1015"/>
                <a:gd name="T35" fmla="*/ 164 h 307"/>
                <a:gd name="T36" fmla="*/ 838 w 1015"/>
                <a:gd name="T37" fmla="*/ 0 h 307"/>
                <a:gd name="T38" fmla="*/ 113 w 1015"/>
                <a:gd name="T39" fmla="*/ 0 h 307"/>
                <a:gd name="T40" fmla="*/ 11 w 1015"/>
                <a:gd name="T41" fmla="*/ 10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5" h="307">
                  <a:moveTo>
                    <a:pt x="11" y="102"/>
                  </a:moveTo>
                  <a:cubicBezTo>
                    <a:pt x="11" y="128"/>
                    <a:pt x="11" y="128"/>
                    <a:pt x="11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33" y="241"/>
                    <a:pt x="33" y="241"/>
                    <a:pt x="33" y="241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0"/>
                    <a:pt x="21" y="109"/>
                    <a:pt x="21" y="107"/>
                  </a:cubicBezTo>
                  <a:cubicBezTo>
                    <a:pt x="24" y="104"/>
                    <a:pt x="114" y="14"/>
                    <a:pt x="117" y="11"/>
                  </a:cubicBezTo>
                  <a:cubicBezTo>
                    <a:pt x="122" y="11"/>
                    <a:pt x="829" y="11"/>
                    <a:pt x="834" y="11"/>
                  </a:cubicBezTo>
                  <a:cubicBezTo>
                    <a:pt x="837" y="14"/>
                    <a:pt x="990" y="165"/>
                    <a:pt x="993" y="168"/>
                  </a:cubicBezTo>
                  <a:cubicBezTo>
                    <a:pt x="993" y="171"/>
                    <a:pt x="993" y="187"/>
                    <a:pt x="993" y="195"/>
                  </a:cubicBezTo>
                  <a:cubicBezTo>
                    <a:pt x="983" y="195"/>
                    <a:pt x="983" y="195"/>
                    <a:pt x="983" y="195"/>
                  </a:cubicBezTo>
                  <a:cubicBezTo>
                    <a:pt x="983" y="307"/>
                    <a:pt x="983" y="307"/>
                    <a:pt x="983" y="307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5" y="195"/>
                    <a:pt x="1015" y="195"/>
                    <a:pt x="1015" y="195"/>
                  </a:cubicBezTo>
                  <a:cubicBezTo>
                    <a:pt x="1004" y="195"/>
                    <a:pt x="1004" y="195"/>
                    <a:pt x="1004" y="195"/>
                  </a:cubicBezTo>
                  <a:cubicBezTo>
                    <a:pt x="1004" y="164"/>
                    <a:pt x="1004" y="164"/>
                    <a:pt x="1004" y="164"/>
                  </a:cubicBezTo>
                  <a:cubicBezTo>
                    <a:pt x="838" y="0"/>
                    <a:pt x="838" y="0"/>
                    <a:pt x="838" y="0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11" y="102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35" name="Freeform 569"/>
            <p:cNvSpPr>
              <a:spLocks/>
            </p:cNvSpPr>
            <p:nvPr/>
          </p:nvSpPr>
          <p:spPr bwMode="auto">
            <a:xfrm>
              <a:off x="9503408" y="2099971"/>
              <a:ext cx="1872922" cy="630022"/>
            </a:xfrm>
            <a:custGeom>
              <a:avLst/>
              <a:gdLst>
                <a:gd name="T0" fmla="*/ 83 w 890"/>
                <a:gd name="T1" fmla="*/ 11 h 271"/>
                <a:gd name="T2" fmla="*/ 735 w 890"/>
                <a:gd name="T3" fmla="*/ 11 h 271"/>
                <a:gd name="T4" fmla="*/ 866 w 890"/>
                <a:gd name="T5" fmla="*/ 142 h 271"/>
                <a:gd name="T6" fmla="*/ 866 w 890"/>
                <a:gd name="T7" fmla="*/ 159 h 271"/>
                <a:gd name="T8" fmla="*/ 857 w 890"/>
                <a:gd name="T9" fmla="*/ 159 h 271"/>
                <a:gd name="T10" fmla="*/ 857 w 890"/>
                <a:gd name="T11" fmla="*/ 271 h 271"/>
                <a:gd name="T12" fmla="*/ 890 w 890"/>
                <a:gd name="T13" fmla="*/ 271 h 271"/>
                <a:gd name="T14" fmla="*/ 890 w 890"/>
                <a:gd name="T15" fmla="*/ 159 h 271"/>
                <a:gd name="T16" fmla="*/ 877 w 890"/>
                <a:gd name="T17" fmla="*/ 159 h 271"/>
                <a:gd name="T18" fmla="*/ 877 w 890"/>
                <a:gd name="T19" fmla="*/ 138 h 271"/>
                <a:gd name="T20" fmla="*/ 740 w 890"/>
                <a:gd name="T21" fmla="*/ 0 h 271"/>
                <a:gd name="T22" fmla="*/ 78 w 890"/>
                <a:gd name="T23" fmla="*/ 0 h 271"/>
                <a:gd name="T24" fmla="*/ 13 w 890"/>
                <a:gd name="T25" fmla="*/ 66 h 271"/>
                <a:gd name="T26" fmla="*/ 13 w 890"/>
                <a:gd name="T27" fmla="*/ 92 h 271"/>
                <a:gd name="T28" fmla="*/ 0 w 890"/>
                <a:gd name="T29" fmla="*/ 92 h 271"/>
                <a:gd name="T30" fmla="*/ 0 w 890"/>
                <a:gd name="T31" fmla="*/ 205 h 271"/>
                <a:gd name="T32" fmla="*/ 33 w 890"/>
                <a:gd name="T33" fmla="*/ 205 h 271"/>
                <a:gd name="T34" fmla="*/ 33 w 890"/>
                <a:gd name="T35" fmla="*/ 92 h 271"/>
                <a:gd name="T36" fmla="*/ 24 w 890"/>
                <a:gd name="T37" fmla="*/ 92 h 271"/>
                <a:gd name="T38" fmla="*/ 24 w 890"/>
                <a:gd name="T39" fmla="*/ 70 h 271"/>
                <a:gd name="T40" fmla="*/ 83 w 890"/>
                <a:gd name="T41" fmla="*/ 1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0" h="271">
                  <a:moveTo>
                    <a:pt x="83" y="11"/>
                  </a:moveTo>
                  <a:cubicBezTo>
                    <a:pt x="87" y="11"/>
                    <a:pt x="731" y="11"/>
                    <a:pt x="735" y="11"/>
                  </a:cubicBezTo>
                  <a:cubicBezTo>
                    <a:pt x="738" y="14"/>
                    <a:pt x="863" y="139"/>
                    <a:pt x="866" y="142"/>
                  </a:cubicBezTo>
                  <a:cubicBezTo>
                    <a:pt x="866" y="145"/>
                    <a:pt x="866" y="153"/>
                    <a:pt x="866" y="159"/>
                  </a:cubicBezTo>
                  <a:cubicBezTo>
                    <a:pt x="857" y="159"/>
                    <a:pt x="857" y="159"/>
                    <a:pt x="857" y="159"/>
                  </a:cubicBezTo>
                  <a:cubicBezTo>
                    <a:pt x="857" y="271"/>
                    <a:pt x="857" y="271"/>
                    <a:pt x="857" y="271"/>
                  </a:cubicBezTo>
                  <a:cubicBezTo>
                    <a:pt x="890" y="271"/>
                    <a:pt x="890" y="271"/>
                    <a:pt x="890" y="271"/>
                  </a:cubicBezTo>
                  <a:cubicBezTo>
                    <a:pt x="890" y="159"/>
                    <a:pt x="890" y="159"/>
                    <a:pt x="890" y="159"/>
                  </a:cubicBezTo>
                  <a:cubicBezTo>
                    <a:pt x="877" y="159"/>
                    <a:pt x="877" y="159"/>
                    <a:pt x="877" y="159"/>
                  </a:cubicBezTo>
                  <a:cubicBezTo>
                    <a:pt x="877" y="138"/>
                    <a:pt x="877" y="138"/>
                    <a:pt x="877" y="138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33" y="205"/>
                    <a:pt x="33" y="205"/>
                    <a:pt x="33" y="205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84"/>
                    <a:pt x="24" y="73"/>
                    <a:pt x="24" y="70"/>
                  </a:cubicBezTo>
                  <a:cubicBezTo>
                    <a:pt x="27" y="67"/>
                    <a:pt x="80" y="14"/>
                    <a:pt x="83" y="1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36" name="Freeform 570"/>
            <p:cNvSpPr>
              <a:spLocks/>
            </p:cNvSpPr>
            <p:nvPr/>
          </p:nvSpPr>
          <p:spPr bwMode="auto">
            <a:xfrm>
              <a:off x="9642208" y="2187583"/>
              <a:ext cx="1598879" cy="542409"/>
            </a:xfrm>
            <a:custGeom>
              <a:avLst/>
              <a:gdLst>
                <a:gd name="T0" fmla="*/ 49 w 760"/>
                <a:gd name="T1" fmla="*/ 11 h 233"/>
                <a:gd name="T2" fmla="*/ 644 w 760"/>
                <a:gd name="T3" fmla="*/ 11 h 233"/>
                <a:gd name="T4" fmla="*/ 736 w 760"/>
                <a:gd name="T5" fmla="*/ 103 h 233"/>
                <a:gd name="T6" fmla="*/ 736 w 760"/>
                <a:gd name="T7" fmla="*/ 121 h 233"/>
                <a:gd name="T8" fmla="*/ 727 w 760"/>
                <a:gd name="T9" fmla="*/ 121 h 233"/>
                <a:gd name="T10" fmla="*/ 727 w 760"/>
                <a:gd name="T11" fmla="*/ 233 h 233"/>
                <a:gd name="T12" fmla="*/ 760 w 760"/>
                <a:gd name="T13" fmla="*/ 233 h 233"/>
                <a:gd name="T14" fmla="*/ 760 w 760"/>
                <a:gd name="T15" fmla="*/ 121 h 233"/>
                <a:gd name="T16" fmla="*/ 747 w 760"/>
                <a:gd name="T17" fmla="*/ 121 h 233"/>
                <a:gd name="T18" fmla="*/ 747 w 760"/>
                <a:gd name="T19" fmla="*/ 98 h 233"/>
                <a:gd name="T20" fmla="*/ 649 w 760"/>
                <a:gd name="T21" fmla="*/ 0 h 233"/>
                <a:gd name="T22" fmla="*/ 45 w 760"/>
                <a:gd name="T23" fmla="*/ 0 h 233"/>
                <a:gd name="T24" fmla="*/ 11 w 760"/>
                <a:gd name="T25" fmla="*/ 34 h 233"/>
                <a:gd name="T26" fmla="*/ 11 w 760"/>
                <a:gd name="T27" fmla="*/ 54 h 233"/>
                <a:gd name="T28" fmla="*/ 0 w 760"/>
                <a:gd name="T29" fmla="*/ 54 h 233"/>
                <a:gd name="T30" fmla="*/ 0 w 760"/>
                <a:gd name="T31" fmla="*/ 167 h 233"/>
                <a:gd name="T32" fmla="*/ 32 w 760"/>
                <a:gd name="T33" fmla="*/ 167 h 233"/>
                <a:gd name="T34" fmla="*/ 32 w 760"/>
                <a:gd name="T35" fmla="*/ 54 h 233"/>
                <a:gd name="T36" fmla="*/ 22 w 760"/>
                <a:gd name="T37" fmla="*/ 54 h 233"/>
                <a:gd name="T38" fmla="*/ 22 w 760"/>
                <a:gd name="T39" fmla="*/ 38 h 233"/>
                <a:gd name="T40" fmla="*/ 49 w 760"/>
                <a:gd name="T41" fmla="*/ 1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0" h="233">
                  <a:moveTo>
                    <a:pt x="49" y="11"/>
                  </a:moveTo>
                  <a:cubicBezTo>
                    <a:pt x="54" y="11"/>
                    <a:pt x="640" y="11"/>
                    <a:pt x="644" y="11"/>
                  </a:cubicBezTo>
                  <a:cubicBezTo>
                    <a:pt x="647" y="14"/>
                    <a:pt x="733" y="100"/>
                    <a:pt x="736" y="103"/>
                  </a:cubicBezTo>
                  <a:cubicBezTo>
                    <a:pt x="736" y="105"/>
                    <a:pt x="736" y="114"/>
                    <a:pt x="736" y="121"/>
                  </a:cubicBezTo>
                  <a:cubicBezTo>
                    <a:pt x="727" y="121"/>
                    <a:pt x="727" y="121"/>
                    <a:pt x="727" y="121"/>
                  </a:cubicBezTo>
                  <a:cubicBezTo>
                    <a:pt x="727" y="233"/>
                    <a:pt x="727" y="233"/>
                    <a:pt x="727" y="233"/>
                  </a:cubicBezTo>
                  <a:cubicBezTo>
                    <a:pt x="760" y="233"/>
                    <a:pt x="760" y="233"/>
                    <a:pt x="760" y="233"/>
                  </a:cubicBezTo>
                  <a:cubicBezTo>
                    <a:pt x="760" y="121"/>
                    <a:pt x="760" y="121"/>
                    <a:pt x="760" y="121"/>
                  </a:cubicBezTo>
                  <a:cubicBezTo>
                    <a:pt x="747" y="121"/>
                    <a:pt x="747" y="121"/>
                    <a:pt x="747" y="121"/>
                  </a:cubicBezTo>
                  <a:cubicBezTo>
                    <a:pt x="747" y="98"/>
                    <a:pt x="747" y="98"/>
                    <a:pt x="747" y="98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48"/>
                    <a:pt x="22" y="41"/>
                    <a:pt x="22" y="38"/>
                  </a:cubicBezTo>
                  <a:cubicBezTo>
                    <a:pt x="25" y="36"/>
                    <a:pt x="47" y="14"/>
                    <a:pt x="49" y="1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37" name="Freeform 571"/>
            <p:cNvSpPr>
              <a:spLocks/>
            </p:cNvSpPr>
            <p:nvPr/>
          </p:nvSpPr>
          <p:spPr bwMode="auto">
            <a:xfrm>
              <a:off x="6892884" y="2313587"/>
              <a:ext cx="2152302" cy="702868"/>
            </a:xfrm>
            <a:custGeom>
              <a:avLst/>
              <a:gdLst>
                <a:gd name="T0" fmla="*/ 991 w 1023"/>
                <a:gd name="T1" fmla="*/ 0 h 302"/>
                <a:gd name="T2" fmla="*/ 991 w 1023"/>
                <a:gd name="T3" fmla="*/ 113 h 302"/>
                <a:gd name="T4" fmla="*/ 999 w 1023"/>
                <a:gd name="T5" fmla="*/ 113 h 302"/>
                <a:gd name="T6" fmla="*/ 999 w 1023"/>
                <a:gd name="T7" fmla="*/ 120 h 302"/>
                <a:gd name="T8" fmla="*/ 942 w 1023"/>
                <a:gd name="T9" fmla="*/ 177 h 302"/>
                <a:gd name="T10" fmla="*/ 878 w 1023"/>
                <a:gd name="T11" fmla="*/ 177 h 302"/>
                <a:gd name="T12" fmla="*/ 804 w 1023"/>
                <a:gd name="T13" fmla="*/ 251 h 302"/>
                <a:gd name="T14" fmla="*/ 116 w 1023"/>
                <a:gd name="T15" fmla="*/ 251 h 302"/>
                <a:gd name="T16" fmla="*/ 76 w 1023"/>
                <a:gd name="T17" fmla="*/ 291 h 302"/>
                <a:gd name="T18" fmla="*/ 0 w 1023"/>
                <a:gd name="T19" fmla="*/ 291 h 302"/>
                <a:gd name="T20" fmla="*/ 0 w 1023"/>
                <a:gd name="T21" fmla="*/ 302 h 302"/>
                <a:gd name="T22" fmla="*/ 81 w 1023"/>
                <a:gd name="T23" fmla="*/ 302 h 302"/>
                <a:gd name="T24" fmla="*/ 121 w 1023"/>
                <a:gd name="T25" fmla="*/ 262 h 302"/>
                <a:gd name="T26" fmla="*/ 809 w 1023"/>
                <a:gd name="T27" fmla="*/ 262 h 302"/>
                <a:gd name="T28" fmla="*/ 882 w 1023"/>
                <a:gd name="T29" fmla="*/ 188 h 302"/>
                <a:gd name="T30" fmla="*/ 946 w 1023"/>
                <a:gd name="T31" fmla="*/ 188 h 302"/>
                <a:gd name="T32" fmla="*/ 1010 w 1023"/>
                <a:gd name="T33" fmla="*/ 125 h 302"/>
                <a:gd name="T34" fmla="*/ 1010 w 1023"/>
                <a:gd name="T35" fmla="*/ 113 h 302"/>
                <a:gd name="T36" fmla="*/ 1023 w 1023"/>
                <a:gd name="T37" fmla="*/ 113 h 302"/>
                <a:gd name="T38" fmla="*/ 1023 w 1023"/>
                <a:gd name="T39" fmla="*/ 0 h 302"/>
                <a:gd name="T40" fmla="*/ 991 w 1023"/>
                <a:gd name="T4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3" h="302">
                  <a:moveTo>
                    <a:pt x="991" y="0"/>
                  </a:moveTo>
                  <a:cubicBezTo>
                    <a:pt x="991" y="113"/>
                    <a:pt x="991" y="113"/>
                    <a:pt x="991" y="113"/>
                  </a:cubicBezTo>
                  <a:cubicBezTo>
                    <a:pt x="999" y="113"/>
                    <a:pt x="999" y="113"/>
                    <a:pt x="999" y="113"/>
                  </a:cubicBezTo>
                  <a:cubicBezTo>
                    <a:pt x="999" y="116"/>
                    <a:pt x="999" y="118"/>
                    <a:pt x="999" y="120"/>
                  </a:cubicBezTo>
                  <a:cubicBezTo>
                    <a:pt x="996" y="123"/>
                    <a:pt x="945" y="174"/>
                    <a:pt x="942" y="177"/>
                  </a:cubicBezTo>
                  <a:cubicBezTo>
                    <a:pt x="938" y="177"/>
                    <a:pt x="878" y="177"/>
                    <a:pt x="878" y="177"/>
                  </a:cubicBezTo>
                  <a:cubicBezTo>
                    <a:pt x="878" y="177"/>
                    <a:pt x="807" y="248"/>
                    <a:pt x="804" y="251"/>
                  </a:cubicBezTo>
                  <a:cubicBezTo>
                    <a:pt x="800" y="251"/>
                    <a:pt x="116" y="251"/>
                    <a:pt x="116" y="251"/>
                  </a:cubicBezTo>
                  <a:cubicBezTo>
                    <a:pt x="116" y="251"/>
                    <a:pt x="79" y="288"/>
                    <a:pt x="76" y="291"/>
                  </a:cubicBezTo>
                  <a:cubicBezTo>
                    <a:pt x="73" y="291"/>
                    <a:pt x="24" y="291"/>
                    <a:pt x="0" y="29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81" y="302"/>
                    <a:pt x="81" y="302"/>
                    <a:pt x="81" y="302"/>
                  </a:cubicBezTo>
                  <a:cubicBezTo>
                    <a:pt x="81" y="302"/>
                    <a:pt x="118" y="265"/>
                    <a:pt x="121" y="262"/>
                  </a:cubicBezTo>
                  <a:cubicBezTo>
                    <a:pt x="125" y="262"/>
                    <a:pt x="809" y="262"/>
                    <a:pt x="809" y="262"/>
                  </a:cubicBezTo>
                  <a:cubicBezTo>
                    <a:pt x="809" y="262"/>
                    <a:pt x="879" y="191"/>
                    <a:pt x="882" y="188"/>
                  </a:cubicBezTo>
                  <a:cubicBezTo>
                    <a:pt x="886" y="188"/>
                    <a:pt x="946" y="188"/>
                    <a:pt x="946" y="188"/>
                  </a:cubicBezTo>
                  <a:cubicBezTo>
                    <a:pt x="1010" y="125"/>
                    <a:pt x="1010" y="125"/>
                    <a:pt x="1010" y="125"/>
                  </a:cubicBezTo>
                  <a:cubicBezTo>
                    <a:pt x="1010" y="113"/>
                    <a:pt x="1010" y="113"/>
                    <a:pt x="1010" y="113"/>
                  </a:cubicBezTo>
                  <a:cubicBezTo>
                    <a:pt x="1023" y="113"/>
                    <a:pt x="1023" y="113"/>
                    <a:pt x="1023" y="113"/>
                  </a:cubicBezTo>
                  <a:cubicBezTo>
                    <a:pt x="1023" y="0"/>
                    <a:pt x="1023" y="0"/>
                    <a:pt x="1023" y="0"/>
                  </a:cubicBezTo>
                  <a:lnTo>
                    <a:pt x="991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38" name="Freeform 572"/>
            <p:cNvSpPr>
              <a:spLocks noEditPoints="1"/>
            </p:cNvSpPr>
            <p:nvPr/>
          </p:nvSpPr>
          <p:spPr bwMode="auto">
            <a:xfrm>
              <a:off x="6892884" y="2618754"/>
              <a:ext cx="774082" cy="109269"/>
            </a:xfrm>
            <a:custGeom>
              <a:avLst/>
              <a:gdLst>
                <a:gd name="T0" fmla="*/ 345 w 368"/>
                <a:gd name="T1" fmla="*/ 0 h 47"/>
                <a:gd name="T2" fmla="*/ 322 w 368"/>
                <a:gd name="T3" fmla="*/ 18 h 47"/>
                <a:gd name="T4" fmla="*/ 0 w 368"/>
                <a:gd name="T5" fmla="*/ 18 h 47"/>
                <a:gd name="T6" fmla="*/ 0 w 368"/>
                <a:gd name="T7" fmla="*/ 29 h 47"/>
                <a:gd name="T8" fmla="*/ 322 w 368"/>
                <a:gd name="T9" fmla="*/ 29 h 47"/>
                <a:gd name="T10" fmla="*/ 345 w 368"/>
                <a:gd name="T11" fmla="*/ 47 h 47"/>
                <a:gd name="T12" fmla="*/ 368 w 368"/>
                <a:gd name="T13" fmla="*/ 23 h 47"/>
                <a:gd name="T14" fmla="*/ 345 w 368"/>
                <a:gd name="T15" fmla="*/ 0 h 47"/>
                <a:gd name="T16" fmla="*/ 345 w 368"/>
                <a:gd name="T17" fmla="*/ 33 h 47"/>
                <a:gd name="T18" fmla="*/ 335 w 368"/>
                <a:gd name="T19" fmla="*/ 23 h 47"/>
                <a:gd name="T20" fmla="*/ 345 w 368"/>
                <a:gd name="T21" fmla="*/ 13 h 47"/>
                <a:gd name="T22" fmla="*/ 354 w 368"/>
                <a:gd name="T23" fmla="*/ 23 h 47"/>
                <a:gd name="T24" fmla="*/ 345 w 368"/>
                <a:gd name="T2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8" h="47">
                  <a:moveTo>
                    <a:pt x="345" y="0"/>
                  </a:moveTo>
                  <a:cubicBezTo>
                    <a:pt x="334" y="0"/>
                    <a:pt x="324" y="7"/>
                    <a:pt x="322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22" y="29"/>
                    <a:pt x="322" y="29"/>
                    <a:pt x="322" y="29"/>
                  </a:cubicBezTo>
                  <a:cubicBezTo>
                    <a:pt x="324" y="39"/>
                    <a:pt x="334" y="47"/>
                    <a:pt x="345" y="47"/>
                  </a:cubicBezTo>
                  <a:cubicBezTo>
                    <a:pt x="358" y="47"/>
                    <a:pt x="368" y="36"/>
                    <a:pt x="368" y="23"/>
                  </a:cubicBezTo>
                  <a:cubicBezTo>
                    <a:pt x="368" y="10"/>
                    <a:pt x="358" y="0"/>
                    <a:pt x="345" y="0"/>
                  </a:cubicBezTo>
                  <a:close/>
                  <a:moveTo>
                    <a:pt x="345" y="33"/>
                  </a:moveTo>
                  <a:cubicBezTo>
                    <a:pt x="339" y="33"/>
                    <a:pt x="335" y="28"/>
                    <a:pt x="335" y="23"/>
                  </a:cubicBezTo>
                  <a:cubicBezTo>
                    <a:pt x="335" y="18"/>
                    <a:pt x="339" y="13"/>
                    <a:pt x="345" y="13"/>
                  </a:cubicBezTo>
                  <a:cubicBezTo>
                    <a:pt x="350" y="13"/>
                    <a:pt x="354" y="18"/>
                    <a:pt x="354" y="23"/>
                  </a:cubicBezTo>
                  <a:cubicBezTo>
                    <a:pt x="354" y="28"/>
                    <a:pt x="350" y="33"/>
                    <a:pt x="345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39" name="Freeform 573"/>
            <p:cNvSpPr>
              <a:spLocks noEditPoints="1"/>
            </p:cNvSpPr>
            <p:nvPr/>
          </p:nvSpPr>
          <p:spPr bwMode="auto">
            <a:xfrm>
              <a:off x="6892884" y="4283390"/>
              <a:ext cx="2064217" cy="1138961"/>
            </a:xfrm>
            <a:custGeom>
              <a:avLst/>
              <a:gdLst>
                <a:gd name="T0" fmla="*/ 981 w 981"/>
                <a:gd name="T1" fmla="*/ 0 h 489"/>
                <a:gd name="T2" fmla="*/ 844 w 981"/>
                <a:gd name="T3" fmla="*/ 0 h 489"/>
                <a:gd name="T4" fmla="*/ 844 w 981"/>
                <a:gd name="T5" fmla="*/ 275 h 489"/>
                <a:gd name="T6" fmla="*/ 694 w 981"/>
                <a:gd name="T7" fmla="*/ 275 h 489"/>
                <a:gd name="T8" fmla="*/ 694 w 981"/>
                <a:gd name="T9" fmla="*/ 65 h 489"/>
                <a:gd name="T10" fmla="*/ 403 w 981"/>
                <a:gd name="T11" fmla="*/ 65 h 489"/>
                <a:gd name="T12" fmla="*/ 403 w 981"/>
                <a:gd name="T13" fmla="*/ 254 h 489"/>
                <a:gd name="T14" fmla="*/ 385 w 981"/>
                <a:gd name="T15" fmla="*/ 272 h 489"/>
                <a:gd name="T16" fmla="*/ 0 w 981"/>
                <a:gd name="T17" fmla="*/ 272 h 489"/>
                <a:gd name="T18" fmla="*/ 0 w 981"/>
                <a:gd name="T19" fmla="*/ 283 h 489"/>
                <a:gd name="T20" fmla="*/ 385 w 981"/>
                <a:gd name="T21" fmla="*/ 283 h 489"/>
                <a:gd name="T22" fmla="*/ 403 w 981"/>
                <a:gd name="T23" fmla="*/ 300 h 489"/>
                <a:gd name="T24" fmla="*/ 403 w 981"/>
                <a:gd name="T25" fmla="*/ 489 h 489"/>
                <a:gd name="T26" fmla="*/ 981 w 981"/>
                <a:gd name="T27" fmla="*/ 489 h 489"/>
                <a:gd name="T28" fmla="*/ 981 w 981"/>
                <a:gd name="T29" fmla="*/ 0 h 489"/>
                <a:gd name="T30" fmla="*/ 414 w 981"/>
                <a:gd name="T31" fmla="*/ 75 h 489"/>
                <a:gd name="T32" fmla="*/ 683 w 981"/>
                <a:gd name="T33" fmla="*/ 75 h 489"/>
                <a:gd name="T34" fmla="*/ 683 w 981"/>
                <a:gd name="T35" fmla="*/ 286 h 489"/>
                <a:gd name="T36" fmla="*/ 855 w 981"/>
                <a:gd name="T37" fmla="*/ 286 h 489"/>
                <a:gd name="T38" fmla="*/ 855 w 981"/>
                <a:gd name="T39" fmla="*/ 11 h 489"/>
                <a:gd name="T40" fmla="*/ 908 w 981"/>
                <a:gd name="T41" fmla="*/ 11 h 489"/>
                <a:gd name="T42" fmla="*/ 908 w 981"/>
                <a:gd name="T43" fmla="*/ 340 h 489"/>
                <a:gd name="T44" fmla="*/ 634 w 981"/>
                <a:gd name="T45" fmla="*/ 340 h 489"/>
                <a:gd name="T46" fmla="*/ 634 w 981"/>
                <a:gd name="T47" fmla="*/ 272 h 489"/>
                <a:gd name="T48" fmla="*/ 589 w 981"/>
                <a:gd name="T49" fmla="*/ 272 h 489"/>
                <a:gd name="T50" fmla="*/ 589 w 981"/>
                <a:gd name="T51" fmla="*/ 242 h 489"/>
                <a:gd name="T52" fmla="*/ 467 w 981"/>
                <a:gd name="T53" fmla="*/ 242 h 489"/>
                <a:gd name="T54" fmla="*/ 467 w 981"/>
                <a:gd name="T55" fmla="*/ 272 h 489"/>
                <a:gd name="T56" fmla="*/ 431 w 981"/>
                <a:gd name="T57" fmla="*/ 272 h 489"/>
                <a:gd name="T58" fmla="*/ 414 w 981"/>
                <a:gd name="T59" fmla="*/ 255 h 489"/>
                <a:gd name="T60" fmla="*/ 414 w 981"/>
                <a:gd name="T61" fmla="*/ 75 h 489"/>
                <a:gd name="T62" fmla="*/ 398 w 981"/>
                <a:gd name="T63" fmla="*/ 277 h 489"/>
                <a:gd name="T64" fmla="*/ 408 w 981"/>
                <a:gd name="T65" fmla="*/ 268 h 489"/>
                <a:gd name="T66" fmla="*/ 418 w 981"/>
                <a:gd name="T67" fmla="*/ 277 h 489"/>
                <a:gd name="T68" fmla="*/ 408 w 981"/>
                <a:gd name="T69" fmla="*/ 287 h 489"/>
                <a:gd name="T70" fmla="*/ 398 w 981"/>
                <a:gd name="T71" fmla="*/ 277 h 489"/>
                <a:gd name="T72" fmla="*/ 414 w 981"/>
                <a:gd name="T73" fmla="*/ 481 h 489"/>
                <a:gd name="T74" fmla="*/ 414 w 981"/>
                <a:gd name="T75" fmla="*/ 300 h 489"/>
                <a:gd name="T76" fmla="*/ 431 w 981"/>
                <a:gd name="T77" fmla="*/ 283 h 489"/>
                <a:gd name="T78" fmla="*/ 467 w 981"/>
                <a:gd name="T79" fmla="*/ 283 h 489"/>
                <a:gd name="T80" fmla="*/ 467 w 981"/>
                <a:gd name="T81" fmla="*/ 311 h 489"/>
                <a:gd name="T82" fmla="*/ 589 w 981"/>
                <a:gd name="T83" fmla="*/ 311 h 489"/>
                <a:gd name="T84" fmla="*/ 589 w 981"/>
                <a:gd name="T85" fmla="*/ 283 h 489"/>
                <a:gd name="T86" fmla="*/ 623 w 981"/>
                <a:gd name="T87" fmla="*/ 283 h 489"/>
                <a:gd name="T88" fmla="*/ 623 w 981"/>
                <a:gd name="T89" fmla="*/ 351 h 489"/>
                <a:gd name="T90" fmla="*/ 919 w 981"/>
                <a:gd name="T91" fmla="*/ 351 h 489"/>
                <a:gd name="T92" fmla="*/ 919 w 981"/>
                <a:gd name="T93" fmla="*/ 11 h 489"/>
                <a:gd name="T94" fmla="*/ 971 w 981"/>
                <a:gd name="T95" fmla="*/ 11 h 489"/>
                <a:gd name="T96" fmla="*/ 971 w 981"/>
                <a:gd name="T97" fmla="*/ 482 h 489"/>
                <a:gd name="T98" fmla="*/ 414 w 981"/>
                <a:gd name="T99" fmla="*/ 481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81" h="489">
                  <a:moveTo>
                    <a:pt x="981" y="0"/>
                  </a:moveTo>
                  <a:cubicBezTo>
                    <a:pt x="844" y="0"/>
                    <a:pt x="844" y="0"/>
                    <a:pt x="844" y="0"/>
                  </a:cubicBezTo>
                  <a:cubicBezTo>
                    <a:pt x="844" y="0"/>
                    <a:pt x="844" y="265"/>
                    <a:pt x="844" y="275"/>
                  </a:cubicBezTo>
                  <a:cubicBezTo>
                    <a:pt x="834" y="275"/>
                    <a:pt x="704" y="275"/>
                    <a:pt x="694" y="275"/>
                  </a:cubicBezTo>
                  <a:cubicBezTo>
                    <a:pt x="694" y="265"/>
                    <a:pt x="694" y="65"/>
                    <a:pt x="694" y="65"/>
                  </a:cubicBezTo>
                  <a:cubicBezTo>
                    <a:pt x="403" y="65"/>
                    <a:pt x="403" y="65"/>
                    <a:pt x="403" y="65"/>
                  </a:cubicBezTo>
                  <a:cubicBezTo>
                    <a:pt x="403" y="254"/>
                    <a:pt x="403" y="254"/>
                    <a:pt x="403" y="254"/>
                  </a:cubicBezTo>
                  <a:cubicBezTo>
                    <a:pt x="394" y="256"/>
                    <a:pt x="387" y="263"/>
                    <a:pt x="385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7" y="292"/>
                    <a:pt x="394" y="298"/>
                    <a:pt x="403" y="300"/>
                  </a:cubicBezTo>
                  <a:cubicBezTo>
                    <a:pt x="403" y="489"/>
                    <a:pt x="403" y="489"/>
                    <a:pt x="403" y="489"/>
                  </a:cubicBezTo>
                  <a:cubicBezTo>
                    <a:pt x="981" y="489"/>
                    <a:pt x="981" y="489"/>
                    <a:pt x="981" y="489"/>
                  </a:cubicBezTo>
                  <a:lnTo>
                    <a:pt x="981" y="0"/>
                  </a:lnTo>
                  <a:close/>
                  <a:moveTo>
                    <a:pt x="414" y="75"/>
                  </a:moveTo>
                  <a:cubicBezTo>
                    <a:pt x="424" y="75"/>
                    <a:pt x="673" y="75"/>
                    <a:pt x="683" y="75"/>
                  </a:cubicBezTo>
                  <a:cubicBezTo>
                    <a:pt x="683" y="86"/>
                    <a:pt x="683" y="286"/>
                    <a:pt x="683" y="286"/>
                  </a:cubicBezTo>
                  <a:cubicBezTo>
                    <a:pt x="855" y="286"/>
                    <a:pt x="855" y="286"/>
                    <a:pt x="855" y="286"/>
                  </a:cubicBezTo>
                  <a:cubicBezTo>
                    <a:pt x="855" y="286"/>
                    <a:pt x="855" y="21"/>
                    <a:pt x="855" y="11"/>
                  </a:cubicBezTo>
                  <a:cubicBezTo>
                    <a:pt x="859" y="11"/>
                    <a:pt x="883" y="11"/>
                    <a:pt x="908" y="11"/>
                  </a:cubicBezTo>
                  <a:cubicBezTo>
                    <a:pt x="908" y="46"/>
                    <a:pt x="908" y="330"/>
                    <a:pt x="908" y="340"/>
                  </a:cubicBezTo>
                  <a:cubicBezTo>
                    <a:pt x="897" y="340"/>
                    <a:pt x="644" y="340"/>
                    <a:pt x="634" y="340"/>
                  </a:cubicBezTo>
                  <a:cubicBezTo>
                    <a:pt x="634" y="331"/>
                    <a:pt x="634" y="272"/>
                    <a:pt x="634" y="272"/>
                  </a:cubicBezTo>
                  <a:cubicBezTo>
                    <a:pt x="589" y="272"/>
                    <a:pt x="589" y="272"/>
                    <a:pt x="589" y="272"/>
                  </a:cubicBezTo>
                  <a:cubicBezTo>
                    <a:pt x="589" y="242"/>
                    <a:pt x="589" y="242"/>
                    <a:pt x="589" y="242"/>
                  </a:cubicBezTo>
                  <a:cubicBezTo>
                    <a:pt x="467" y="242"/>
                    <a:pt x="467" y="242"/>
                    <a:pt x="467" y="242"/>
                  </a:cubicBezTo>
                  <a:cubicBezTo>
                    <a:pt x="467" y="272"/>
                    <a:pt x="467" y="272"/>
                    <a:pt x="467" y="272"/>
                  </a:cubicBezTo>
                  <a:cubicBezTo>
                    <a:pt x="431" y="272"/>
                    <a:pt x="431" y="272"/>
                    <a:pt x="431" y="272"/>
                  </a:cubicBezTo>
                  <a:cubicBezTo>
                    <a:pt x="429" y="264"/>
                    <a:pt x="422" y="257"/>
                    <a:pt x="414" y="255"/>
                  </a:cubicBezTo>
                  <a:cubicBezTo>
                    <a:pt x="414" y="223"/>
                    <a:pt x="414" y="85"/>
                    <a:pt x="414" y="75"/>
                  </a:cubicBezTo>
                  <a:close/>
                  <a:moveTo>
                    <a:pt x="398" y="277"/>
                  </a:moveTo>
                  <a:cubicBezTo>
                    <a:pt x="398" y="272"/>
                    <a:pt x="403" y="268"/>
                    <a:pt x="408" y="268"/>
                  </a:cubicBezTo>
                  <a:cubicBezTo>
                    <a:pt x="413" y="268"/>
                    <a:pt x="418" y="272"/>
                    <a:pt x="418" y="277"/>
                  </a:cubicBezTo>
                  <a:cubicBezTo>
                    <a:pt x="418" y="283"/>
                    <a:pt x="413" y="287"/>
                    <a:pt x="408" y="287"/>
                  </a:cubicBezTo>
                  <a:cubicBezTo>
                    <a:pt x="403" y="287"/>
                    <a:pt x="398" y="283"/>
                    <a:pt x="398" y="277"/>
                  </a:cubicBezTo>
                  <a:close/>
                  <a:moveTo>
                    <a:pt x="414" y="481"/>
                  </a:moveTo>
                  <a:cubicBezTo>
                    <a:pt x="414" y="472"/>
                    <a:pt x="414" y="328"/>
                    <a:pt x="414" y="300"/>
                  </a:cubicBezTo>
                  <a:cubicBezTo>
                    <a:pt x="422" y="298"/>
                    <a:pt x="429" y="291"/>
                    <a:pt x="431" y="283"/>
                  </a:cubicBezTo>
                  <a:cubicBezTo>
                    <a:pt x="436" y="283"/>
                    <a:pt x="449" y="283"/>
                    <a:pt x="467" y="283"/>
                  </a:cubicBezTo>
                  <a:cubicBezTo>
                    <a:pt x="467" y="311"/>
                    <a:pt x="467" y="311"/>
                    <a:pt x="467" y="311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283"/>
                    <a:pt x="589" y="283"/>
                    <a:pt x="589" y="283"/>
                  </a:cubicBezTo>
                  <a:cubicBezTo>
                    <a:pt x="607" y="283"/>
                    <a:pt x="620" y="283"/>
                    <a:pt x="623" y="283"/>
                  </a:cubicBezTo>
                  <a:cubicBezTo>
                    <a:pt x="623" y="292"/>
                    <a:pt x="623" y="351"/>
                    <a:pt x="623" y="351"/>
                  </a:cubicBezTo>
                  <a:cubicBezTo>
                    <a:pt x="919" y="351"/>
                    <a:pt x="919" y="351"/>
                    <a:pt x="919" y="351"/>
                  </a:cubicBezTo>
                  <a:cubicBezTo>
                    <a:pt x="919" y="11"/>
                    <a:pt x="919" y="11"/>
                    <a:pt x="919" y="11"/>
                  </a:cubicBezTo>
                  <a:cubicBezTo>
                    <a:pt x="943" y="11"/>
                    <a:pt x="966" y="11"/>
                    <a:pt x="971" y="11"/>
                  </a:cubicBezTo>
                  <a:cubicBezTo>
                    <a:pt x="971" y="21"/>
                    <a:pt x="971" y="472"/>
                    <a:pt x="971" y="482"/>
                  </a:cubicBezTo>
                  <a:cubicBezTo>
                    <a:pt x="960" y="482"/>
                    <a:pt x="425" y="481"/>
                    <a:pt x="414" y="48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40" name="Freeform 574"/>
            <p:cNvSpPr>
              <a:spLocks/>
            </p:cNvSpPr>
            <p:nvPr/>
          </p:nvSpPr>
          <p:spPr bwMode="auto">
            <a:xfrm>
              <a:off x="7875167" y="4383800"/>
              <a:ext cx="913772" cy="649710"/>
            </a:xfrm>
            <a:custGeom>
              <a:avLst/>
              <a:gdLst>
                <a:gd name="T0" fmla="*/ 198 w 434"/>
                <a:gd name="T1" fmla="*/ 94 h 279"/>
                <a:gd name="T2" fmla="*/ 122 w 434"/>
                <a:gd name="T3" fmla="*/ 94 h 279"/>
                <a:gd name="T4" fmla="*/ 122 w 434"/>
                <a:gd name="T5" fmla="*/ 62 h 279"/>
                <a:gd name="T6" fmla="*/ 0 w 434"/>
                <a:gd name="T7" fmla="*/ 62 h 279"/>
                <a:gd name="T8" fmla="*/ 0 w 434"/>
                <a:gd name="T9" fmla="*/ 131 h 279"/>
                <a:gd name="T10" fmla="*/ 122 w 434"/>
                <a:gd name="T11" fmla="*/ 131 h 279"/>
                <a:gd name="T12" fmla="*/ 122 w 434"/>
                <a:gd name="T13" fmla="*/ 105 h 279"/>
                <a:gd name="T14" fmla="*/ 187 w 434"/>
                <a:gd name="T15" fmla="*/ 105 h 279"/>
                <a:gd name="T16" fmla="*/ 187 w 434"/>
                <a:gd name="T17" fmla="*/ 279 h 279"/>
                <a:gd name="T18" fmla="*/ 421 w 434"/>
                <a:gd name="T19" fmla="*/ 279 h 279"/>
                <a:gd name="T20" fmla="*/ 421 w 434"/>
                <a:gd name="T21" fmla="*/ 113 h 279"/>
                <a:gd name="T22" fmla="*/ 434 w 434"/>
                <a:gd name="T23" fmla="*/ 113 h 279"/>
                <a:gd name="T24" fmla="*/ 434 w 434"/>
                <a:gd name="T25" fmla="*/ 0 h 279"/>
                <a:gd name="T26" fmla="*/ 397 w 434"/>
                <a:gd name="T27" fmla="*/ 0 h 279"/>
                <a:gd name="T28" fmla="*/ 397 w 434"/>
                <a:gd name="T29" fmla="*/ 113 h 279"/>
                <a:gd name="T30" fmla="*/ 410 w 434"/>
                <a:gd name="T31" fmla="*/ 113 h 279"/>
                <a:gd name="T32" fmla="*/ 410 w 434"/>
                <a:gd name="T33" fmla="*/ 268 h 279"/>
                <a:gd name="T34" fmla="*/ 198 w 434"/>
                <a:gd name="T35" fmla="*/ 268 h 279"/>
                <a:gd name="T36" fmla="*/ 198 w 434"/>
                <a:gd name="T37" fmla="*/ 9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4" h="279">
                  <a:moveTo>
                    <a:pt x="198" y="94"/>
                  </a:moveTo>
                  <a:cubicBezTo>
                    <a:pt x="122" y="94"/>
                    <a:pt x="122" y="94"/>
                    <a:pt x="122" y="94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37" y="105"/>
                    <a:pt x="180" y="105"/>
                    <a:pt x="187" y="105"/>
                  </a:cubicBezTo>
                  <a:cubicBezTo>
                    <a:pt x="187" y="115"/>
                    <a:pt x="187" y="279"/>
                    <a:pt x="187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113"/>
                    <a:pt x="421" y="113"/>
                    <a:pt x="421" y="113"/>
                  </a:cubicBezTo>
                  <a:cubicBezTo>
                    <a:pt x="434" y="113"/>
                    <a:pt x="434" y="113"/>
                    <a:pt x="434" y="113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97" y="113"/>
                    <a:pt x="397" y="113"/>
                    <a:pt x="397" y="113"/>
                  </a:cubicBezTo>
                  <a:cubicBezTo>
                    <a:pt x="410" y="113"/>
                    <a:pt x="410" y="113"/>
                    <a:pt x="410" y="113"/>
                  </a:cubicBezTo>
                  <a:cubicBezTo>
                    <a:pt x="410" y="150"/>
                    <a:pt x="410" y="260"/>
                    <a:pt x="410" y="268"/>
                  </a:cubicBezTo>
                  <a:cubicBezTo>
                    <a:pt x="400" y="268"/>
                    <a:pt x="209" y="268"/>
                    <a:pt x="198" y="268"/>
                  </a:cubicBezTo>
                  <a:cubicBezTo>
                    <a:pt x="198" y="258"/>
                    <a:pt x="198" y="94"/>
                    <a:pt x="198" y="9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41" name="Freeform 575"/>
            <p:cNvSpPr>
              <a:spLocks noEditPoints="1"/>
            </p:cNvSpPr>
            <p:nvPr/>
          </p:nvSpPr>
          <p:spPr bwMode="auto">
            <a:xfrm>
              <a:off x="8971337" y="4073711"/>
              <a:ext cx="548976" cy="572926"/>
            </a:xfrm>
            <a:custGeom>
              <a:avLst/>
              <a:gdLst>
                <a:gd name="T0" fmla="*/ 76 w 261"/>
                <a:gd name="T1" fmla="*/ 28 h 246"/>
                <a:gd name="T2" fmla="*/ 214 w 261"/>
                <a:gd name="T3" fmla="*/ 28 h 246"/>
                <a:gd name="T4" fmla="*/ 237 w 261"/>
                <a:gd name="T5" fmla="*/ 47 h 246"/>
                <a:gd name="T6" fmla="*/ 261 w 261"/>
                <a:gd name="T7" fmla="*/ 23 h 246"/>
                <a:gd name="T8" fmla="*/ 237 w 261"/>
                <a:gd name="T9" fmla="*/ 0 h 246"/>
                <a:gd name="T10" fmla="*/ 215 w 261"/>
                <a:gd name="T11" fmla="*/ 17 h 246"/>
                <a:gd name="T12" fmla="*/ 72 w 261"/>
                <a:gd name="T13" fmla="*/ 17 h 246"/>
                <a:gd name="T14" fmla="*/ 14 w 261"/>
                <a:gd name="T15" fmla="*/ 80 h 246"/>
                <a:gd name="T16" fmla="*/ 14 w 261"/>
                <a:gd name="T17" fmla="*/ 133 h 246"/>
                <a:gd name="T18" fmla="*/ 0 w 261"/>
                <a:gd name="T19" fmla="*/ 133 h 246"/>
                <a:gd name="T20" fmla="*/ 0 w 261"/>
                <a:gd name="T21" fmla="*/ 246 h 246"/>
                <a:gd name="T22" fmla="*/ 37 w 261"/>
                <a:gd name="T23" fmla="*/ 246 h 246"/>
                <a:gd name="T24" fmla="*/ 37 w 261"/>
                <a:gd name="T25" fmla="*/ 133 h 246"/>
                <a:gd name="T26" fmla="*/ 24 w 261"/>
                <a:gd name="T27" fmla="*/ 133 h 246"/>
                <a:gd name="T28" fmla="*/ 24 w 261"/>
                <a:gd name="T29" fmla="*/ 84 h 246"/>
                <a:gd name="T30" fmla="*/ 76 w 261"/>
                <a:gd name="T31" fmla="*/ 28 h 246"/>
                <a:gd name="T32" fmla="*/ 237 w 261"/>
                <a:gd name="T33" fmla="*/ 14 h 246"/>
                <a:gd name="T34" fmla="*/ 247 w 261"/>
                <a:gd name="T35" fmla="*/ 23 h 246"/>
                <a:gd name="T36" fmla="*/ 237 w 261"/>
                <a:gd name="T37" fmla="*/ 33 h 246"/>
                <a:gd name="T38" fmla="*/ 227 w 261"/>
                <a:gd name="T39" fmla="*/ 23 h 246"/>
                <a:gd name="T40" fmla="*/ 237 w 261"/>
                <a:gd name="T41" fmla="*/ 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1" h="246">
                  <a:moveTo>
                    <a:pt x="76" y="28"/>
                  </a:moveTo>
                  <a:cubicBezTo>
                    <a:pt x="81" y="28"/>
                    <a:pt x="193" y="28"/>
                    <a:pt x="214" y="28"/>
                  </a:cubicBezTo>
                  <a:cubicBezTo>
                    <a:pt x="216" y="39"/>
                    <a:pt x="226" y="47"/>
                    <a:pt x="237" y="47"/>
                  </a:cubicBezTo>
                  <a:cubicBezTo>
                    <a:pt x="250" y="47"/>
                    <a:pt x="261" y="36"/>
                    <a:pt x="261" y="23"/>
                  </a:cubicBezTo>
                  <a:cubicBezTo>
                    <a:pt x="261" y="10"/>
                    <a:pt x="250" y="0"/>
                    <a:pt x="237" y="0"/>
                  </a:cubicBezTo>
                  <a:cubicBezTo>
                    <a:pt x="226" y="0"/>
                    <a:pt x="217" y="7"/>
                    <a:pt x="215" y="17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133"/>
                    <a:pt x="14" y="133"/>
                    <a:pt x="14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37" y="246"/>
                    <a:pt x="37" y="246"/>
                    <a:pt x="37" y="246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24" y="118"/>
                    <a:pt x="24" y="87"/>
                    <a:pt x="24" y="84"/>
                  </a:cubicBezTo>
                  <a:cubicBezTo>
                    <a:pt x="27" y="81"/>
                    <a:pt x="73" y="31"/>
                    <a:pt x="76" y="28"/>
                  </a:cubicBezTo>
                  <a:close/>
                  <a:moveTo>
                    <a:pt x="237" y="14"/>
                  </a:moveTo>
                  <a:cubicBezTo>
                    <a:pt x="242" y="14"/>
                    <a:pt x="247" y="18"/>
                    <a:pt x="247" y="23"/>
                  </a:cubicBezTo>
                  <a:cubicBezTo>
                    <a:pt x="247" y="29"/>
                    <a:pt x="242" y="33"/>
                    <a:pt x="237" y="33"/>
                  </a:cubicBezTo>
                  <a:cubicBezTo>
                    <a:pt x="232" y="33"/>
                    <a:pt x="227" y="29"/>
                    <a:pt x="227" y="23"/>
                  </a:cubicBezTo>
                  <a:cubicBezTo>
                    <a:pt x="227" y="18"/>
                    <a:pt x="232" y="14"/>
                    <a:pt x="237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42" name="Freeform 576"/>
            <p:cNvSpPr>
              <a:spLocks noEditPoints="1"/>
            </p:cNvSpPr>
            <p:nvPr/>
          </p:nvSpPr>
          <p:spPr bwMode="auto">
            <a:xfrm>
              <a:off x="9247160" y="4383800"/>
              <a:ext cx="871064" cy="602459"/>
            </a:xfrm>
            <a:custGeom>
              <a:avLst/>
              <a:gdLst>
                <a:gd name="T0" fmla="*/ 107 w 414"/>
                <a:gd name="T1" fmla="*/ 243 h 259"/>
                <a:gd name="T2" fmla="*/ 368 w 414"/>
                <a:gd name="T3" fmla="*/ 243 h 259"/>
                <a:gd name="T4" fmla="*/ 390 w 414"/>
                <a:gd name="T5" fmla="*/ 259 h 259"/>
                <a:gd name="T6" fmla="*/ 414 w 414"/>
                <a:gd name="T7" fmla="*/ 236 h 259"/>
                <a:gd name="T8" fmla="*/ 390 w 414"/>
                <a:gd name="T9" fmla="*/ 212 h 259"/>
                <a:gd name="T10" fmla="*/ 367 w 414"/>
                <a:gd name="T11" fmla="*/ 232 h 259"/>
                <a:gd name="T12" fmla="*/ 112 w 414"/>
                <a:gd name="T13" fmla="*/ 232 h 259"/>
                <a:gd name="T14" fmla="*/ 22 w 414"/>
                <a:gd name="T15" fmla="*/ 143 h 259"/>
                <a:gd name="T16" fmla="*/ 22 w 414"/>
                <a:gd name="T17" fmla="*/ 113 h 259"/>
                <a:gd name="T18" fmla="*/ 37 w 414"/>
                <a:gd name="T19" fmla="*/ 113 h 259"/>
                <a:gd name="T20" fmla="*/ 37 w 414"/>
                <a:gd name="T21" fmla="*/ 0 h 259"/>
                <a:gd name="T22" fmla="*/ 0 w 414"/>
                <a:gd name="T23" fmla="*/ 0 h 259"/>
                <a:gd name="T24" fmla="*/ 0 w 414"/>
                <a:gd name="T25" fmla="*/ 113 h 259"/>
                <a:gd name="T26" fmla="*/ 11 w 414"/>
                <a:gd name="T27" fmla="*/ 113 h 259"/>
                <a:gd name="T28" fmla="*/ 11 w 414"/>
                <a:gd name="T29" fmla="*/ 148 h 259"/>
                <a:gd name="T30" fmla="*/ 107 w 414"/>
                <a:gd name="T31" fmla="*/ 243 h 259"/>
                <a:gd name="T32" fmla="*/ 390 w 414"/>
                <a:gd name="T33" fmla="*/ 226 h 259"/>
                <a:gd name="T34" fmla="*/ 400 w 414"/>
                <a:gd name="T35" fmla="*/ 236 h 259"/>
                <a:gd name="T36" fmla="*/ 390 w 414"/>
                <a:gd name="T37" fmla="*/ 245 h 259"/>
                <a:gd name="T38" fmla="*/ 381 w 414"/>
                <a:gd name="T39" fmla="*/ 236 h 259"/>
                <a:gd name="T40" fmla="*/ 390 w 414"/>
                <a:gd name="T41" fmla="*/ 22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4" h="259">
                  <a:moveTo>
                    <a:pt x="107" y="243"/>
                  </a:moveTo>
                  <a:cubicBezTo>
                    <a:pt x="368" y="243"/>
                    <a:pt x="368" y="243"/>
                    <a:pt x="368" y="243"/>
                  </a:cubicBezTo>
                  <a:cubicBezTo>
                    <a:pt x="371" y="253"/>
                    <a:pt x="380" y="259"/>
                    <a:pt x="390" y="259"/>
                  </a:cubicBezTo>
                  <a:cubicBezTo>
                    <a:pt x="403" y="259"/>
                    <a:pt x="414" y="249"/>
                    <a:pt x="414" y="236"/>
                  </a:cubicBezTo>
                  <a:cubicBezTo>
                    <a:pt x="414" y="223"/>
                    <a:pt x="403" y="212"/>
                    <a:pt x="390" y="212"/>
                  </a:cubicBezTo>
                  <a:cubicBezTo>
                    <a:pt x="378" y="212"/>
                    <a:pt x="369" y="221"/>
                    <a:pt x="367" y="232"/>
                  </a:cubicBezTo>
                  <a:cubicBezTo>
                    <a:pt x="329" y="232"/>
                    <a:pt x="116" y="232"/>
                    <a:pt x="112" y="232"/>
                  </a:cubicBezTo>
                  <a:cubicBezTo>
                    <a:pt x="109" y="229"/>
                    <a:pt x="25" y="146"/>
                    <a:pt x="22" y="143"/>
                  </a:cubicBezTo>
                  <a:cubicBezTo>
                    <a:pt x="22" y="140"/>
                    <a:pt x="22" y="122"/>
                    <a:pt x="22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1" y="148"/>
                    <a:pt x="11" y="148"/>
                    <a:pt x="11" y="148"/>
                  </a:cubicBezTo>
                  <a:lnTo>
                    <a:pt x="107" y="243"/>
                  </a:lnTo>
                  <a:close/>
                  <a:moveTo>
                    <a:pt x="390" y="226"/>
                  </a:moveTo>
                  <a:cubicBezTo>
                    <a:pt x="396" y="226"/>
                    <a:pt x="400" y="230"/>
                    <a:pt x="400" y="236"/>
                  </a:cubicBezTo>
                  <a:cubicBezTo>
                    <a:pt x="400" y="241"/>
                    <a:pt x="396" y="245"/>
                    <a:pt x="390" y="245"/>
                  </a:cubicBezTo>
                  <a:cubicBezTo>
                    <a:pt x="385" y="245"/>
                    <a:pt x="381" y="241"/>
                    <a:pt x="381" y="236"/>
                  </a:cubicBezTo>
                  <a:cubicBezTo>
                    <a:pt x="381" y="230"/>
                    <a:pt x="385" y="226"/>
                    <a:pt x="390" y="226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43" name="Freeform 577"/>
            <p:cNvSpPr>
              <a:spLocks/>
            </p:cNvSpPr>
            <p:nvPr/>
          </p:nvSpPr>
          <p:spPr bwMode="auto">
            <a:xfrm>
              <a:off x="9886889" y="3880767"/>
              <a:ext cx="1062359" cy="605411"/>
            </a:xfrm>
            <a:custGeom>
              <a:avLst/>
              <a:gdLst>
                <a:gd name="T0" fmla="*/ 152 w 505"/>
                <a:gd name="T1" fmla="*/ 29 h 260"/>
                <a:gd name="T2" fmla="*/ 100 w 505"/>
                <a:gd name="T3" fmla="*/ 29 h 260"/>
                <a:gd name="T4" fmla="*/ 100 w 505"/>
                <a:gd name="T5" fmla="*/ 18 h 260"/>
                <a:gd name="T6" fmla="*/ 0 w 505"/>
                <a:gd name="T7" fmla="*/ 18 h 260"/>
                <a:gd name="T8" fmla="*/ 0 w 505"/>
                <a:gd name="T9" fmla="*/ 52 h 260"/>
                <a:gd name="T10" fmla="*/ 100 w 505"/>
                <a:gd name="T11" fmla="*/ 52 h 260"/>
                <a:gd name="T12" fmla="*/ 100 w 505"/>
                <a:gd name="T13" fmla="*/ 40 h 260"/>
                <a:gd name="T14" fmla="*/ 157 w 505"/>
                <a:gd name="T15" fmla="*/ 40 h 260"/>
                <a:gd name="T16" fmla="*/ 186 w 505"/>
                <a:gd name="T17" fmla="*/ 11 h 260"/>
                <a:gd name="T18" fmla="*/ 494 w 505"/>
                <a:gd name="T19" fmla="*/ 11 h 260"/>
                <a:gd name="T20" fmla="*/ 494 w 505"/>
                <a:gd name="T21" fmla="*/ 144 h 260"/>
                <a:gd name="T22" fmla="*/ 398 w 505"/>
                <a:gd name="T23" fmla="*/ 240 h 260"/>
                <a:gd name="T24" fmla="*/ 393 w 505"/>
                <a:gd name="T25" fmla="*/ 240 h 260"/>
                <a:gd name="T26" fmla="*/ 393 w 505"/>
                <a:gd name="T27" fmla="*/ 226 h 260"/>
                <a:gd name="T28" fmla="*/ 293 w 505"/>
                <a:gd name="T29" fmla="*/ 226 h 260"/>
                <a:gd name="T30" fmla="*/ 293 w 505"/>
                <a:gd name="T31" fmla="*/ 260 h 260"/>
                <a:gd name="T32" fmla="*/ 393 w 505"/>
                <a:gd name="T33" fmla="*/ 260 h 260"/>
                <a:gd name="T34" fmla="*/ 393 w 505"/>
                <a:gd name="T35" fmla="*/ 251 h 260"/>
                <a:gd name="T36" fmla="*/ 402 w 505"/>
                <a:gd name="T37" fmla="*/ 251 h 260"/>
                <a:gd name="T38" fmla="*/ 505 w 505"/>
                <a:gd name="T39" fmla="*/ 148 h 260"/>
                <a:gd name="T40" fmla="*/ 505 w 505"/>
                <a:gd name="T41" fmla="*/ 0 h 260"/>
                <a:gd name="T42" fmla="*/ 181 w 505"/>
                <a:gd name="T43" fmla="*/ 0 h 260"/>
                <a:gd name="T44" fmla="*/ 152 w 505"/>
                <a:gd name="T45" fmla="*/ 2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5" h="260">
                  <a:moveTo>
                    <a:pt x="152" y="29"/>
                  </a:moveTo>
                  <a:cubicBezTo>
                    <a:pt x="149" y="29"/>
                    <a:pt x="113" y="29"/>
                    <a:pt x="100" y="29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40"/>
                    <a:pt x="183" y="14"/>
                    <a:pt x="186" y="11"/>
                  </a:cubicBezTo>
                  <a:cubicBezTo>
                    <a:pt x="190" y="11"/>
                    <a:pt x="484" y="11"/>
                    <a:pt x="494" y="11"/>
                  </a:cubicBezTo>
                  <a:cubicBezTo>
                    <a:pt x="494" y="21"/>
                    <a:pt x="494" y="139"/>
                    <a:pt x="494" y="144"/>
                  </a:cubicBezTo>
                  <a:cubicBezTo>
                    <a:pt x="491" y="147"/>
                    <a:pt x="401" y="237"/>
                    <a:pt x="398" y="240"/>
                  </a:cubicBezTo>
                  <a:cubicBezTo>
                    <a:pt x="397" y="240"/>
                    <a:pt x="395" y="240"/>
                    <a:pt x="393" y="240"/>
                  </a:cubicBezTo>
                  <a:cubicBezTo>
                    <a:pt x="393" y="226"/>
                    <a:pt x="393" y="226"/>
                    <a:pt x="393" y="226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3" y="260"/>
                    <a:pt x="293" y="260"/>
                    <a:pt x="293" y="260"/>
                  </a:cubicBezTo>
                  <a:cubicBezTo>
                    <a:pt x="393" y="260"/>
                    <a:pt x="393" y="260"/>
                    <a:pt x="393" y="260"/>
                  </a:cubicBezTo>
                  <a:cubicBezTo>
                    <a:pt x="393" y="251"/>
                    <a:pt x="393" y="251"/>
                    <a:pt x="393" y="251"/>
                  </a:cubicBezTo>
                  <a:cubicBezTo>
                    <a:pt x="402" y="251"/>
                    <a:pt x="402" y="251"/>
                    <a:pt x="402" y="251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5" y="0"/>
                    <a:pt x="505" y="0"/>
                    <a:pt x="505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0"/>
                    <a:pt x="155" y="26"/>
                    <a:pt x="152" y="29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44" name="Freeform 578"/>
            <p:cNvSpPr>
              <a:spLocks noEditPoints="1"/>
            </p:cNvSpPr>
            <p:nvPr/>
          </p:nvSpPr>
          <p:spPr bwMode="auto">
            <a:xfrm>
              <a:off x="6892884" y="3747872"/>
              <a:ext cx="1097950" cy="146677"/>
            </a:xfrm>
            <a:custGeom>
              <a:avLst/>
              <a:gdLst>
                <a:gd name="T0" fmla="*/ 499 w 522"/>
                <a:gd name="T1" fmla="*/ 0 h 63"/>
                <a:gd name="T2" fmla="*/ 475 w 522"/>
                <a:gd name="T3" fmla="*/ 23 h 63"/>
                <a:gd name="T4" fmla="*/ 479 w 522"/>
                <a:gd name="T5" fmla="*/ 37 h 63"/>
                <a:gd name="T6" fmla="*/ 464 w 522"/>
                <a:gd name="T7" fmla="*/ 52 h 63"/>
                <a:gd name="T8" fmla="*/ 0 w 522"/>
                <a:gd name="T9" fmla="*/ 52 h 63"/>
                <a:gd name="T10" fmla="*/ 0 w 522"/>
                <a:gd name="T11" fmla="*/ 63 h 63"/>
                <a:gd name="T12" fmla="*/ 468 w 522"/>
                <a:gd name="T13" fmla="*/ 63 h 63"/>
                <a:gd name="T14" fmla="*/ 487 w 522"/>
                <a:gd name="T15" fmla="*/ 44 h 63"/>
                <a:gd name="T16" fmla="*/ 499 w 522"/>
                <a:gd name="T17" fmla="*/ 47 h 63"/>
                <a:gd name="T18" fmla="*/ 522 w 522"/>
                <a:gd name="T19" fmla="*/ 23 h 63"/>
                <a:gd name="T20" fmla="*/ 499 w 522"/>
                <a:gd name="T21" fmla="*/ 0 h 63"/>
                <a:gd name="T22" fmla="*/ 499 w 522"/>
                <a:gd name="T23" fmla="*/ 33 h 63"/>
                <a:gd name="T24" fmla="*/ 489 w 522"/>
                <a:gd name="T25" fmla="*/ 23 h 63"/>
                <a:gd name="T26" fmla="*/ 499 w 522"/>
                <a:gd name="T27" fmla="*/ 14 h 63"/>
                <a:gd name="T28" fmla="*/ 508 w 522"/>
                <a:gd name="T29" fmla="*/ 23 h 63"/>
                <a:gd name="T30" fmla="*/ 499 w 522"/>
                <a:gd name="T31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2" h="63">
                  <a:moveTo>
                    <a:pt x="499" y="0"/>
                  </a:moveTo>
                  <a:cubicBezTo>
                    <a:pt x="486" y="0"/>
                    <a:pt x="475" y="10"/>
                    <a:pt x="475" y="23"/>
                  </a:cubicBezTo>
                  <a:cubicBezTo>
                    <a:pt x="475" y="28"/>
                    <a:pt x="477" y="33"/>
                    <a:pt x="479" y="37"/>
                  </a:cubicBezTo>
                  <a:cubicBezTo>
                    <a:pt x="474" y="42"/>
                    <a:pt x="465" y="50"/>
                    <a:pt x="464" y="52"/>
                  </a:cubicBezTo>
                  <a:cubicBezTo>
                    <a:pt x="459" y="52"/>
                    <a:pt x="75" y="52"/>
                    <a:pt x="0" y="5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68" y="63"/>
                    <a:pt x="468" y="63"/>
                    <a:pt x="468" y="63"/>
                  </a:cubicBezTo>
                  <a:cubicBezTo>
                    <a:pt x="487" y="44"/>
                    <a:pt x="487" y="44"/>
                    <a:pt x="487" y="44"/>
                  </a:cubicBezTo>
                  <a:cubicBezTo>
                    <a:pt x="491" y="46"/>
                    <a:pt x="495" y="47"/>
                    <a:pt x="499" y="47"/>
                  </a:cubicBezTo>
                  <a:cubicBezTo>
                    <a:pt x="512" y="47"/>
                    <a:pt x="522" y="36"/>
                    <a:pt x="522" y="23"/>
                  </a:cubicBezTo>
                  <a:cubicBezTo>
                    <a:pt x="522" y="10"/>
                    <a:pt x="512" y="0"/>
                    <a:pt x="499" y="0"/>
                  </a:cubicBezTo>
                  <a:close/>
                  <a:moveTo>
                    <a:pt x="499" y="33"/>
                  </a:moveTo>
                  <a:cubicBezTo>
                    <a:pt x="493" y="33"/>
                    <a:pt x="489" y="29"/>
                    <a:pt x="489" y="23"/>
                  </a:cubicBezTo>
                  <a:cubicBezTo>
                    <a:pt x="489" y="18"/>
                    <a:pt x="493" y="14"/>
                    <a:pt x="499" y="14"/>
                  </a:cubicBezTo>
                  <a:cubicBezTo>
                    <a:pt x="504" y="14"/>
                    <a:pt x="508" y="18"/>
                    <a:pt x="508" y="23"/>
                  </a:cubicBezTo>
                  <a:cubicBezTo>
                    <a:pt x="508" y="29"/>
                    <a:pt x="504" y="33"/>
                    <a:pt x="499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45" name="Rectangle 579"/>
            <p:cNvSpPr>
              <a:spLocks noChangeArrowheads="1"/>
            </p:cNvSpPr>
            <p:nvPr/>
          </p:nvSpPr>
          <p:spPr bwMode="auto">
            <a:xfrm>
              <a:off x="6892884" y="4276500"/>
              <a:ext cx="55164" cy="174241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46" name="Rectangle 580"/>
            <p:cNvSpPr>
              <a:spLocks noChangeArrowheads="1"/>
            </p:cNvSpPr>
            <p:nvPr/>
          </p:nvSpPr>
          <p:spPr bwMode="auto">
            <a:xfrm>
              <a:off x="6892884" y="3950659"/>
              <a:ext cx="55164" cy="190976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47" name="Rectangle 581"/>
            <p:cNvSpPr>
              <a:spLocks noChangeArrowheads="1"/>
            </p:cNvSpPr>
            <p:nvPr/>
          </p:nvSpPr>
          <p:spPr bwMode="auto">
            <a:xfrm>
              <a:off x="6892884" y="3626789"/>
              <a:ext cx="52495" cy="182115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48" name="Freeform 582"/>
            <p:cNvSpPr>
              <a:spLocks noEditPoints="1"/>
            </p:cNvSpPr>
            <p:nvPr/>
          </p:nvSpPr>
          <p:spPr bwMode="auto">
            <a:xfrm>
              <a:off x="6892884" y="3296028"/>
              <a:ext cx="177060" cy="477438"/>
            </a:xfrm>
            <a:custGeom>
              <a:avLst/>
              <a:gdLst>
                <a:gd name="T0" fmla="*/ 66 w 84"/>
                <a:gd name="T1" fmla="*/ 159 h 205"/>
                <a:gd name="T2" fmla="*/ 66 w 84"/>
                <a:gd name="T3" fmla="*/ 39 h 205"/>
                <a:gd name="T4" fmla="*/ 25 w 84"/>
                <a:gd name="T5" fmla="*/ 39 h 205"/>
                <a:gd name="T6" fmla="*/ 25 w 84"/>
                <a:gd name="T7" fmla="*/ 0 h 205"/>
                <a:gd name="T8" fmla="*/ 0 w 84"/>
                <a:gd name="T9" fmla="*/ 0 h 205"/>
                <a:gd name="T10" fmla="*/ 0 w 84"/>
                <a:gd name="T11" fmla="*/ 78 h 205"/>
                <a:gd name="T12" fmla="*/ 25 w 84"/>
                <a:gd name="T13" fmla="*/ 78 h 205"/>
                <a:gd name="T14" fmla="*/ 25 w 84"/>
                <a:gd name="T15" fmla="*/ 50 h 205"/>
                <a:gd name="T16" fmla="*/ 55 w 84"/>
                <a:gd name="T17" fmla="*/ 50 h 205"/>
                <a:gd name="T18" fmla="*/ 55 w 84"/>
                <a:gd name="T19" fmla="*/ 159 h 205"/>
                <a:gd name="T20" fmla="*/ 36 w 84"/>
                <a:gd name="T21" fmla="*/ 182 h 205"/>
                <a:gd name="T22" fmla="*/ 60 w 84"/>
                <a:gd name="T23" fmla="*/ 205 h 205"/>
                <a:gd name="T24" fmla="*/ 84 w 84"/>
                <a:gd name="T25" fmla="*/ 182 h 205"/>
                <a:gd name="T26" fmla="*/ 66 w 84"/>
                <a:gd name="T27" fmla="*/ 159 h 205"/>
                <a:gd name="T28" fmla="*/ 60 w 84"/>
                <a:gd name="T29" fmla="*/ 192 h 205"/>
                <a:gd name="T30" fmla="*/ 50 w 84"/>
                <a:gd name="T31" fmla="*/ 182 h 205"/>
                <a:gd name="T32" fmla="*/ 60 w 84"/>
                <a:gd name="T33" fmla="*/ 172 h 205"/>
                <a:gd name="T34" fmla="*/ 70 w 84"/>
                <a:gd name="T35" fmla="*/ 182 h 205"/>
                <a:gd name="T36" fmla="*/ 60 w 84"/>
                <a:gd name="T37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205">
                  <a:moveTo>
                    <a:pt x="66" y="15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50" y="50"/>
                    <a:pt x="55" y="50"/>
                  </a:cubicBezTo>
                  <a:cubicBezTo>
                    <a:pt x="55" y="59"/>
                    <a:pt x="55" y="139"/>
                    <a:pt x="55" y="159"/>
                  </a:cubicBezTo>
                  <a:cubicBezTo>
                    <a:pt x="45" y="161"/>
                    <a:pt x="36" y="170"/>
                    <a:pt x="36" y="182"/>
                  </a:cubicBezTo>
                  <a:cubicBezTo>
                    <a:pt x="36" y="195"/>
                    <a:pt x="47" y="205"/>
                    <a:pt x="60" y="205"/>
                  </a:cubicBezTo>
                  <a:cubicBezTo>
                    <a:pt x="73" y="205"/>
                    <a:pt x="84" y="195"/>
                    <a:pt x="84" y="182"/>
                  </a:cubicBezTo>
                  <a:cubicBezTo>
                    <a:pt x="84" y="171"/>
                    <a:pt x="76" y="162"/>
                    <a:pt x="66" y="159"/>
                  </a:cubicBezTo>
                  <a:close/>
                  <a:moveTo>
                    <a:pt x="60" y="192"/>
                  </a:moveTo>
                  <a:cubicBezTo>
                    <a:pt x="55" y="192"/>
                    <a:pt x="50" y="187"/>
                    <a:pt x="50" y="182"/>
                  </a:cubicBezTo>
                  <a:cubicBezTo>
                    <a:pt x="50" y="176"/>
                    <a:pt x="55" y="172"/>
                    <a:pt x="60" y="172"/>
                  </a:cubicBezTo>
                  <a:cubicBezTo>
                    <a:pt x="65" y="172"/>
                    <a:pt x="70" y="176"/>
                    <a:pt x="70" y="182"/>
                  </a:cubicBezTo>
                  <a:cubicBezTo>
                    <a:pt x="70" y="187"/>
                    <a:pt x="65" y="192"/>
                    <a:pt x="60" y="19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49" name="Freeform 583"/>
            <p:cNvSpPr>
              <a:spLocks noEditPoints="1"/>
            </p:cNvSpPr>
            <p:nvPr/>
          </p:nvSpPr>
          <p:spPr bwMode="auto">
            <a:xfrm>
              <a:off x="6892884" y="2944595"/>
              <a:ext cx="584565" cy="148645"/>
            </a:xfrm>
            <a:custGeom>
              <a:avLst/>
              <a:gdLst>
                <a:gd name="T0" fmla="*/ 254 w 278"/>
                <a:gd name="T1" fmla="*/ 0 h 64"/>
                <a:gd name="T2" fmla="*/ 231 w 278"/>
                <a:gd name="T3" fmla="*/ 19 h 64"/>
                <a:gd name="T4" fmla="*/ 154 w 278"/>
                <a:gd name="T5" fmla="*/ 19 h 64"/>
                <a:gd name="T6" fmla="*/ 120 w 278"/>
                <a:gd name="T7" fmla="*/ 54 h 64"/>
                <a:gd name="T8" fmla="*/ 0 w 278"/>
                <a:gd name="T9" fmla="*/ 54 h 64"/>
                <a:gd name="T10" fmla="*/ 0 w 278"/>
                <a:gd name="T11" fmla="*/ 64 h 64"/>
                <a:gd name="T12" fmla="*/ 124 w 278"/>
                <a:gd name="T13" fmla="*/ 64 h 64"/>
                <a:gd name="T14" fmla="*/ 159 w 278"/>
                <a:gd name="T15" fmla="*/ 30 h 64"/>
                <a:gd name="T16" fmla="*/ 232 w 278"/>
                <a:gd name="T17" fmla="*/ 30 h 64"/>
                <a:gd name="T18" fmla="*/ 254 w 278"/>
                <a:gd name="T19" fmla="*/ 47 h 64"/>
                <a:gd name="T20" fmla="*/ 278 w 278"/>
                <a:gd name="T21" fmla="*/ 23 h 64"/>
                <a:gd name="T22" fmla="*/ 254 w 278"/>
                <a:gd name="T23" fmla="*/ 0 h 64"/>
                <a:gd name="T24" fmla="*/ 254 w 278"/>
                <a:gd name="T25" fmla="*/ 33 h 64"/>
                <a:gd name="T26" fmla="*/ 244 w 278"/>
                <a:gd name="T27" fmla="*/ 23 h 64"/>
                <a:gd name="T28" fmla="*/ 254 w 278"/>
                <a:gd name="T29" fmla="*/ 13 h 64"/>
                <a:gd name="T30" fmla="*/ 264 w 278"/>
                <a:gd name="T31" fmla="*/ 23 h 64"/>
                <a:gd name="T32" fmla="*/ 254 w 278"/>
                <a:gd name="T33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8" h="64">
                  <a:moveTo>
                    <a:pt x="254" y="0"/>
                  </a:moveTo>
                  <a:cubicBezTo>
                    <a:pt x="243" y="0"/>
                    <a:pt x="233" y="8"/>
                    <a:pt x="231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4" y="19"/>
                    <a:pt x="123" y="51"/>
                    <a:pt x="120" y="54"/>
                  </a:cubicBezTo>
                  <a:cubicBezTo>
                    <a:pt x="116" y="54"/>
                    <a:pt x="34" y="54"/>
                    <a:pt x="0" y="5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56" y="33"/>
                    <a:pt x="159" y="30"/>
                  </a:cubicBezTo>
                  <a:cubicBezTo>
                    <a:pt x="163" y="30"/>
                    <a:pt x="220" y="30"/>
                    <a:pt x="232" y="30"/>
                  </a:cubicBezTo>
                  <a:cubicBezTo>
                    <a:pt x="235" y="40"/>
                    <a:pt x="243" y="47"/>
                    <a:pt x="254" y="47"/>
                  </a:cubicBezTo>
                  <a:cubicBezTo>
                    <a:pt x="267" y="47"/>
                    <a:pt x="278" y="36"/>
                    <a:pt x="278" y="23"/>
                  </a:cubicBezTo>
                  <a:cubicBezTo>
                    <a:pt x="278" y="10"/>
                    <a:pt x="267" y="0"/>
                    <a:pt x="254" y="0"/>
                  </a:cubicBezTo>
                  <a:close/>
                  <a:moveTo>
                    <a:pt x="254" y="33"/>
                  </a:moveTo>
                  <a:cubicBezTo>
                    <a:pt x="249" y="33"/>
                    <a:pt x="244" y="29"/>
                    <a:pt x="244" y="23"/>
                  </a:cubicBezTo>
                  <a:cubicBezTo>
                    <a:pt x="244" y="18"/>
                    <a:pt x="249" y="13"/>
                    <a:pt x="254" y="13"/>
                  </a:cubicBezTo>
                  <a:cubicBezTo>
                    <a:pt x="259" y="13"/>
                    <a:pt x="264" y="18"/>
                    <a:pt x="264" y="23"/>
                  </a:cubicBezTo>
                  <a:cubicBezTo>
                    <a:pt x="264" y="29"/>
                    <a:pt x="259" y="33"/>
                    <a:pt x="254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50" name="Freeform 584"/>
            <p:cNvSpPr>
              <a:spLocks noEditPoints="1"/>
            </p:cNvSpPr>
            <p:nvPr/>
          </p:nvSpPr>
          <p:spPr bwMode="auto">
            <a:xfrm>
              <a:off x="6892884" y="3014486"/>
              <a:ext cx="1767041" cy="144708"/>
            </a:xfrm>
            <a:custGeom>
              <a:avLst/>
              <a:gdLst>
                <a:gd name="T0" fmla="*/ 816 w 840"/>
                <a:gd name="T1" fmla="*/ 0 h 62"/>
                <a:gd name="T2" fmla="*/ 794 w 840"/>
                <a:gd name="T3" fmla="*/ 16 h 62"/>
                <a:gd name="T4" fmla="*/ 598 w 840"/>
                <a:gd name="T5" fmla="*/ 16 h 62"/>
                <a:gd name="T6" fmla="*/ 562 w 840"/>
                <a:gd name="T7" fmla="*/ 51 h 62"/>
                <a:gd name="T8" fmla="*/ 0 w 840"/>
                <a:gd name="T9" fmla="*/ 51 h 62"/>
                <a:gd name="T10" fmla="*/ 0 w 840"/>
                <a:gd name="T11" fmla="*/ 62 h 62"/>
                <a:gd name="T12" fmla="*/ 567 w 840"/>
                <a:gd name="T13" fmla="*/ 62 h 62"/>
                <a:gd name="T14" fmla="*/ 602 w 840"/>
                <a:gd name="T15" fmla="*/ 27 h 62"/>
                <a:gd name="T16" fmla="*/ 793 w 840"/>
                <a:gd name="T17" fmla="*/ 27 h 62"/>
                <a:gd name="T18" fmla="*/ 816 w 840"/>
                <a:gd name="T19" fmla="*/ 47 h 62"/>
                <a:gd name="T20" fmla="*/ 840 w 840"/>
                <a:gd name="T21" fmla="*/ 24 h 62"/>
                <a:gd name="T22" fmla="*/ 816 w 840"/>
                <a:gd name="T23" fmla="*/ 0 h 62"/>
                <a:gd name="T24" fmla="*/ 816 w 840"/>
                <a:gd name="T25" fmla="*/ 33 h 62"/>
                <a:gd name="T26" fmla="*/ 806 w 840"/>
                <a:gd name="T27" fmla="*/ 24 h 62"/>
                <a:gd name="T28" fmla="*/ 816 w 840"/>
                <a:gd name="T29" fmla="*/ 14 h 62"/>
                <a:gd name="T30" fmla="*/ 826 w 840"/>
                <a:gd name="T31" fmla="*/ 24 h 62"/>
                <a:gd name="T32" fmla="*/ 816 w 840"/>
                <a:gd name="T33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0" h="62">
                  <a:moveTo>
                    <a:pt x="816" y="0"/>
                  </a:moveTo>
                  <a:cubicBezTo>
                    <a:pt x="806" y="0"/>
                    <a:pt x="797" y="7"/>
                    <a:pt x="794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6"/>
                    <a:pt x="565" y="48"/>
                    <a:pt x="562" y="51"/>
                  </a:cubicBezTo>
                  <a:cubicBezTo>
                    <a:pt x="558" y="51"/>
                    <a:pt x="78" y="51"/>
                    <a:pt x="0" y="5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567" y="62"/>
                    <a:pt x="567" y="62"/>
                    <a:pt x="567" y="62"/>
                  </a:cubicBezTo>
                  <a:cubicBezTo>
                    <a:pt x="567" y="62"/>
                    <a:pt x="599" y="30"/>
                    <a:pt x="602" y="27"/>
                  </a:cubicBezTo>
                  <a:cubicBezTo>
                    <a:pt x="606" y="27"/>
                    <a:pt x="766" y="27"/>
                    <a:pt x="793" y="27"/>
                  </a:cubicBezTo>
                  <a:cubicBezTo>
                    <a:pt x="795" y="38"/>
                    <a:pt x="804" y="47"/>
                    <a:pt x="816" y="47"/>
                  </a:cubicBezTo>
                  <a:cubicBezTo>
                    <a:pt x="829" y="47"/>
                    <a:pt x="840" y="37"/>
                    <a:pt x="840" y="24"/>
                  </a:cubicBezTo>
                  <a:cubicBezTo>
                    <a:pt x="840" y="11"/>
                    <a:pt x="829" y="0"/>
                    <a:pt x="816" y="0"/>
                  </a:cubicBezTo>
                  <a:close/>
                  <a:moveTo>
                    <a:pt x="816" y="33"/>
                  </a:moveTo>
                  <a:cubicBezTo>
                    <a:pt x="811" y="33"/>
                    <a:pt x="806" y="29"/>
                    <a:pt x="806" y="24"/>
                  </a:cubicBezTo>
                  <a:cubicBezTo>
                    <a:pt x="806" y="18"/>
                    <a:pt x="811" y="14"/>
                    <a:pt x="816" y="14"/>
                  </a:cubicBezTo>
                  <a:cubicBezTo>
                    <a:pt x="821" y="14"/>
                    <a:pt x="826" y="18"/>
                    <a:pt x="826" y="24"/>
                  </a:cubicBezTo>
                  <a:cubicBezTo>
                    <a:pt x="826" y="29"/>
                    <a:pt x="821" y="33"/>
                    <a:pt x="816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52" name="Freeform 588"/>
            <p:cNvSpPr>
              <a:spLocks noEditPoints="1"/>
            </p:cNvSpPr>
            <p:nvPr userDrawn="1"/>
          </p:nvSpPr>
          <p:spPr bwMode="auto">
            <a:xfrm>
              <a:off x="10362180" y="1409901"/>
              <a:ext cx="2761780" cy="456765"/>
            </a:xfrm>
            <a:custGeom>
              <a:avLst/>
              <a:gdLst>
                <a:gd name="T0" fmla="*/ 1159 w 1313"/>
                <a:gd name="T1" fmla="*/ 19 h 196"/>
                <a:gd name="T2" fmla="*/ 1090 w 1313"/>
                <a:gd name="T3" fmla="*/ 19 h 196"/>
                <a:gd name="T4" fmla="*/ 1067 w 1313"/>
                <a:gd name="T5" fmla="*/ 0 h 196"/>
                <a:gd name="T6" fmla="*/ 1044 w 1313"/>
                <a:gd name="T7" fmla="*/ 19 h 196"/>
                <a:gd name="T8" fmla="*/ 645 w 1313"/>
                <a:gd name="T9" fmla="*/ 19 h 196"/>
                <a:gd name="T10" fmla="*/ 622 w 1313"/>
                <a:gd name="T11" fmla="*/ 1 h 196"/>
                <a:gd name="T12" fmla="*/ 599 w 1313"/>
                <a:gd name="T13" fmla="*/ 25 h 196"/>
                <a:gd name="T14" fmla="*/ 605 w 1313"/>
                <a:gd name="T15" fmla="*/ 41 h 196"/>
                <a:gd name="T16" fmla="*/ 525 w 1313"/>
                <a:gd name="T17" fmla="*/ 122 h 196"/>
                <a:gd name="T18" fmla="*/ 46 w 1313"/>
                <a:gd name="T19" fmla="*/ 122 h 196"/>
                <a:gd name="T20" fmla="*/ 23 w 1313"/>
                <a:gd name="T21" fmla="*/ 104 h 196"/>
                <a:gd name="T22" fmla="*/ 0 w 1313"/>
                <a:gd name="T23" fmla="*/ 128 h 196"/>
                <a:gd name="T24" fmla="*/ 23 w 1313"/>
                <a:gd name="T25" fmla="*/ 151 h 196"/>
                <a:gd name="T26" fmla="*/ 46 w 1313"/>
                <a:gd name="T27" fmla="*/ 133 h 196"/>
                <a:gd name="T28" fmla="*/ 529 w 1313"/>
                <a:gd name="T29" fmla="*/ 133 h 196"/>
                <a:gd name="T30" fmla="*/ 615 w 1313"/>
                <a:gd name="T31" fmla="*/ 47 h 196"/>
                <a:gd name="T32" fmla="*/ 622 w 1313"/>
                <a:gd name="T33" fmla="*/ 49 h 196"/>
                <a:gd name="T34" fmla="*/ 645 w 1313"/>
                <a:gd name="T35" fmla="*/ 30 h 196"/>
                <a:gd name="T36" fmla="*/ 1045 w 1313"/>
                <a:gd name="T37" fmla="*/ 30 h 196"/>
                <a:gd name="T38" fmla="*/ 1067 w 1313"/>
                <a:gd name="T39" fmla="*/ 47 h 196"/>
                <a:gd name="T40" fmla="*/ 1090 w 1313"/>
                <a:gd name="T41" fmla="*/ 30 h 196"/>
                <a:gd name="T42" fmla="*/ 1155 w 1313"/>
                <a:gd name="T43" fmla="*/ 30 h 196"/>
                <a:gd name="T44" fmla="*/ 1313 w 1313"/>
                <a:gd name="T45" fmla="*/ 196 h 196"/>
                <a:gd name="T46" fmla="*/ 1313 w 1313"/>
                <a:gd name="T47" fmla="*/ 180 h 196"/>
                <a:gd name="T48" fmla="*/ 1159 w 1313"/>
                <a:gd name="T49" fmla="*/ 19 h 196"/>
                <a:gd name="T50" fmla="*/ 23 w 1313"/>
                <a:gd name="T51" fmla="*/ 137 h 196"/>
                <a:gd name="T52" fmla="*/ 14 w 1313"/>
                <a:gd name="T53" fmla="*/ 128 h 196"/>
                <a:gd name="T54" fmla="*/ 23 w 1313"/>
                <a:gd name="T55" fmla="*/ 118 h 196"/>
                <a:gd name="T56" fmla="*/ 33 w 1313"/>
                <a:gd name="T57" fmla="*/ 128 h 196"/>
                <a:gd name="T58" fmla="*/ 23 w 1313"/>
                <a:gd name="T59" fmla="*/ 137 h 196"/>
                <a:gd name="T60" fmla="*/ 622 w 1313"/>
                <a:gd name="T61" fmla="*/ 35 h 196"/>
                <a:gd name="T62" fmla="*/ 613 w 1313"/>
                <a:gd name="T63" fmla="*/ 25 h 196"/>
                <a:gd name="T64" fmla="*/ 622 w 1313"/>
                <a:gd name="T65" fmla="*/ 15 h 196"/>
                <a:gd name="T66" fmla="*/ 632 w 1313"/>
                <a:gd name="T67" fmla="*/ 25 h 196"/>
                <a:gd name="T68" fmla="*/ 622 w 1313"/>
                <a:gd name="T69" fmla="*/ 35 h 196"/>
                <a:gd name="T70" fmla="*/ 1067 w 1313"/>
                <a:gd name="T71" fmla="*/ 33 h 196"/>
                <a:gd name="T72" fmla="*/ 1058 w 1313"/>
                <a:gd name="T73" fmla="*/ 24 h 196"/>
                <a:gd name="T74" fmla="*/ 1067 w 1313"/>
                <a:gd name="T75" fmla="*/ 14 h 196"/>
                <a:gd name="T76" fmla="*/ 1077 w 1313"/>
                <a:gd name="T77" fmla="*/ 24 h 196"/>
                <a:gd name="T78" fmla="*/ 1067 w 1313"/>
                <a:gd name="T79" fmla="*/ 3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3" h="196">
                  <a:moveTo>
                    <a:pt x="1159" y="19"/>
                  </a:moveTo>
                  <a:cubicBezTo>
                    <a:pt x="1090" y="19"/>
                    <a:pt x="1090" y="19"/>
                    <a:pt x="1090" y="19"/>
                  </a:cubicBezTo>
                  <a:cubicBezTo>
                    <a:pt x="1088" y="8"/>
                    <a:pt x="1079" y="0"/>
                    <a:pt x="1067" y="0"/>
                  </a:cubicBezTo>
                  <a:cubicBezTo>
                    <a:pt x="1056" y="0"/>
                    <a:pt x="1046" y="8"/>
                    <a:pt x="1044" y="19"/>
                  </a:cubicBezTo>
                  <a:cubicBezTo>
                    <a:pt x="645" y="19"/>
                    <a:pt x="645" y="19"/>
                    <a:pt x="645" y="19"/>
                  </a:cubicBezTo>
                  <a:cubicBezTo>
                    <a:pt x="642" y="9"/>
                    <a:pt x="633" y="1"/>
                    <a:pt x="622" y="1"/>
                  </a:cubicBezTo>
                  <a:cubicBezTo>
                    <a:pt x="609" y="1"/>
                    <a:pt x="599" y="12"/>
                    <a:pt x="599" y="25"/>
                  </a:cubicBezTo>
                  <a:cubicBezTo>
                    <a:pt x="599" y="31"/>
                    <a:pt x="601" y="37"/>
                    <a:pt x="605" y="41"/>
                  </a:cubicBezTo>
                  <a:cubicBezTo>
                    <a:pt x="587" y="60"/>
                    <a:pt x="527" y="119"/>
                    <a:pt x="525" y="122"/>
                  </a:cubicBezTo>
                  <a:cubicBezTo>
                    <a:pt x="521" y="122"/>
                    <a:pt x="98" y="122"/>
                    <a:pt x="46" y="122"/>
                  </a:cubicBezTo>
                  <a:cubicBezTo>
                    <a:pt x="43" y="112"/>
                    <a:pt x="34" y="104"/>
                    <a:pt x="23" y="104"/>
                  </a:cubicBezTo>
                  <a:cubicBezTo>
                    <a:pt x="10" y="104"/>
                    <a:pt x="0" y="115"/>
                    <a:pt x="0" y="128"/>
                  </a:cubicBezTo>
                  <a:cubicBezTo>
                    <a:pt x="0" y="141"/>
                    <a:pt x="10" y="151"/>
                    <a:pt x="23" y="151"/>
                  </a:cubicBezTo>
                  <a:cubicBezTo>
                    <a:pt x="34" y="151"/>
                    <a:pt x="44" y="143"/>
                    <a:pt x="46" y="133"/>
                  </a:cubicBezTo>
                  <a:cubicBezTo>
                    <a:pt x="529" y="133"/>
                    <a:pt x="529" y="133"/>
                    <a:pt x="529" y="133"/>
                  </a:cubicBezTo>
                  <a:cubicBezTo>
                    <a:pt x="615" y="47"/>
                    <a:pt x="615" y="47"/>
                    <a:pt x="615" y="47"/>
                  </a:cubicBezTo>
                  <a:cubicBezTo>
                    <a:pt x="617" y="48"/>
                    <a:pt x="620" y="49"/>
                    <a:pt x="622" y="49"/>
                  </a:cubicBezTo>
                  <a:cubicBezTo>
                    <a:pt x="633" y="49"/>
                    <a:pt x="643" y="41"/>
                    <a:pt x="645" y="30"/>
                  </a:cubicBezTo>
                  <a:cubicBezTo>
                    <a:pt x="1045" y="30"/>
                    <a:pt x="1045" y="30"/>
                    <a:pt x="1045" y="30"/>
                  </a:cubicBezTo>
                  <a:cubicBezTo>
                    <a:pt x="1048" y="40"/>
                    <a:pt x="1057" y="47"/>
                    <a:pt x="1067" y="47"/>
                  </a:cubicBezTo>
                  <a:cubicBezTo>
                    <a:pt x="1078" y="47"/>
                    <a:pt x="1087" y="40"/>
                    <a:pt x="1090" y="30"/>
                  </a:cubicBezTo>
                  <a:cubicBezTo>
                    <a:pt x="1106" y="30"/>
                    <a:pt x="1151" y="30"/>
                    <a:pt x="1155" y="30"/>
                  </a:cubicBezTo>
                  <a:cubicBezTo>
                    <a:pt x="1157" y="33"/>
                    <a:pt x="1282" y="163"/>
                    <a:pt x="1313" y="196"/>
                  </a:cubicBezTo>
                  <a:cubicBezTo>
                    <a:pt x="1313" y="180"/>
                    <a:pt x="1313" y="180"/>
                    <a:pt x="1313" y="180"/>
                  </a:cubicBezTo>
                  <a:lnTo>
                    <a:pt x="1159" y="19"/>
                  </a:lnTo>
                  <a:close/>
                  <a:moveTo>
                    <a:pt x="23" y="137"/>
                  </a:moveTo>
                  <a:cubicBezTo>
                    <a:pt x="18" y="137"/>
                    <a:pt x="14" y="133"/>
                    <a:pt x="14" y="128"/>
                  </a:cubicBezTo>
                  <a:cubicBezTo>
                    <a:pt x="14" y="122"/>
                    <a:pt x="18" y="118"/>
                    <a:pt x="23" y="118"/>
                  </a:cubicBezTo>
                  <a:cubicBezTo>
                    <a:pt x="29" y="118"/>
                    <a:pt x="33" y="122"/>
                    <a:pt x="33" y="128"/>
                  </a:cubicBezTo>
                  <a:cubicBezTo>
                    <a:pt x="33" y="133"/>
                    <a:pt x="29" y="137"/>
                    <a:pt x="23" y="137"/>
                  </a:cubicBezTo>
                  <a:close/>
                  <a:moveTo>
                    <a:pt x="622" y="35"/>
                  </a:moveTo>
                  <a:cubicBezTo>
                    <a:pt x="617" y="35"/>
                    <a:pt x="613" y="30"/>
                    <a:pt x="613" y="25"/>
                  </a:cubicBezTo>
                  <a:cubicBezTo>
                    <a:pt x="613" y="20"/>
                    <a:pt x="617" y="15"/>
                    <a:pt x="622" y="15"/>
                  </a:cubicBezTo>
                  <a:cubicBezTo>
                    <a:pt x="628" y="15"/>
                    <a:pt x="632" y="20"/>
                    <a:pt x="632" y="25"/>
                  </a:cubicBezTo>
                  <a:cubicBezTo>
                    <a:pt x="632" y="30"/>
                    <a:pt x="628" y="35"/>
                    <a:pt x="622" y="35"/>
                  </a:cubicBezTo>
                  <a:close/>
                  <a:moveTo>
                    <a:pt x="1067" y="33"/>
                  </a:moveTo>
                  <a:cubicBezTo>
                    <a:pt x="1062" y="33"/>
                    <a:pt x="1058" y="29"/>
                    <a:pt x="1058" y="24"/>
                  </a:cubicBezTo>
                  <a:cubicBezTo>
                    <a:pt x="1058" y="18"/>
                    <a:pt x="1062" y="14"/>
                    <a:pt x="1067" y="14"/>
                  </a:cubicBezTo>
                  <a:cubicBezTo>
                    <a:pt x="1073" y="14"/>
                    <a:pt x="1077" y="18"/>
                    <a:pt x="1077" y="24"/>
                  </a:cubicBezTo>
                  <a:cubicBezTo>
                    <a:pt x="1077" y="29"/>
                    <a:pt x="1073" y="33"/>
                    <a:pt x="1067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53" name="Freeform 589"/>
            <p:cNvSpPr>
              <a:spLocks noEditPoints="1"/>
            </p:cNvSpPr>
            <p:nvPr/>
          </p:nvSpPr>
          <p:spPr bwMode="auto">
            <a:xfrm>
              <a:off x="6892884" y="909821"/>
              <a:ext cx="1165571" cy="228383"/>
            </a:xfrm>
            <a:custGeom>
              <a:avLst/>
              <a:gdLst>
                <a:gd name="T0" fmla="*/ 530 w 554"/>
                <a:gd name="T1" fmla="*/ 0 h 98"/>
                <a:gd name="T2" fmla="*/ 507 w 554"/>
                <a:gd name="T3" fmla="*/ 21 h 98"/>
                <a:gd name="T4" fmla="*/ 184 w 554"/>
                <a:gd name="T5" fmla="*/ 21 h 98"/>
                <a:gd name="T6" fmla="*/ 124 w 554"/>
                <a:gd name="T7" fmla="*/ 87 h 98"/>
                <a:gd name="T8" fmla="*/ 0 w 554"/>
                <a:gd name="T9" fmla="*/ 87 h 98"/>
                <a:gd name="T10" fmla="*/ 0 w 554"/>
                <a:gd name="T11" fmla="*/ 98 h 98"/>
                <a:gd name="T12" fmla="*/ 129 w 554"/>
                <a:gd name="T13" fmla="*/ 98 h 98"/>
                <a:gd name="T14" fmla="*/ 189 w 554"/>
                <a:gd name="T15" fmla="*/ 32 h 98"/>
                <a:gd name="T16" fmla="*/ 508 w 554"/>
                <a:gd name="T17" fmla="*/ 32 h 98"/>
                <a:gd name="T18" fmla="*/ 530 w 554"/>
                <a:gd name="T19" fmla="*/ 47 h 98"/>
                <a:gd name="T20" fmla="*/ 554 w 554"/>
                <a:gd name="T21" fmla="*/ 24 h 98"/>
                <a:gd name="T22" fmla="*/ 530 w 554"/>
                <a:gd name="T23" fmla="*/ 0 h 98"/>
                <a:gd name="T24" fmla="*/ 530 w 554"/>
                <a:gd name="T25" fmla="*/ 33 h 98"/>
                <a:gd name="T26" fmla="*/ 521 w 554"/>
                <a:gd name="T27" fmla="*/ 24 h 98"/>
                <a:gd name="T28" fmla="*/ 530 w 554"/>
                <a:gd name="T29" fmla="*/ 14 h 98"/>
                <a:gd name="T30" fmla="*/ 540 w 554"/>
                <a:gd name="T31" fmla="*/ 24 h 98"/>
                <a:gd name="T32" fmla="*/ 530 w 554"/>
                <a:gd name="T33" fmla="*/ 3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4" h="98">
                  <a:moveTo>
                    <a:pt x="530" y="0"/>
                  </a:moveTo>
                  <a:cubicBezTo>
                    <a:pt x="518" y="0"/>
                    <a:pt x="509" y="9"/>
                    <a:pt x="507" y="21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21"/>
                    <a:pt x="127" y="84"/>
                    <a:pt x="124" y="87"/>
                  </a:cubicBezTo>
                  <a:cubicBezTo>
                    <a:pt x="120" y="87"/>
                    <a:pt x="36" y="87"/>
                    <a:pt x="0" y="8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98"/>
                    <a:pt x="186" y="35"/>
                    <a:pt x="189" y="32"/>
                  </a:cubicBezTo>
                  <a:cubicBezTo>
                    <a:pt x="193" y="32"/>
                    <a:pt x="466" y="32"/>
                    <a:pt x="508" y="32"/>
                  </a:cubicBezTo>
                  <a:cubicBezTo>
                    <a:pt x="512" y="41"/>
                    <a:pt x="520" y="47"/>
                    <a:pt x="530" y="47"/>
                  </a:cubicBezTo>
                  <a:cubicBezTo>
                    <a:pt x="543" y="47"/>
                    <a:pt x="554" y="37"/>
                    <a:pt x="554" y="24"/>
                  </a:cubicBezTo>
                  <a:cubicBezTo>
                    <a:pt x="554" y="11"/>
                    <a:pt x="543" y="0"/>
                    <a:pt x="530" y="0"/>
                  </a:cubicBezTo>
                  <a:close/>
                  <a:moveTo>
                    <a:pt x="530" y="33"/>
                  </a:moveTo>
                  <a:cubicBezTo>
                    <a:pt x="525" y="33"/>
                    <a:pt x="521" y="29"/>
                    <a:pt x="521" y="24"/>
                  </a:cubicBezTo>
                  <a:cubicBezTo>
                    <a:pt x="521" y="18"/>
                    <a:pt x="525" y="14"/>
                    <a:pt x="530" y="14"/>
                  </a:cubicBezTo>
                  <a:cubicBezTo>
                    <a:pt x="536" y="14"/>
                    <a:pt x="540" y="18"/>
                    <a:pt x="540" y="24"/>
                  </a:cubicBezTo>
                  <a:cubicBezTo>
                    <a:pt x="540" y="29"/>
                    <a:pt x="536" y="33"/>
                    <a:pt x="530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54" name="Freeform 590"/>
            <p:cNvSpPr>
              <a:spLocks noEditPoints="1"/>
            </p:cNvSpPr>
            <p:nvPr/>
          </p:nvSpPr>
          <p:spPr bwMode="auto">
            <a:xfrm>
              <a:off x="6892884" y="860600"/>
              <a:ext cx="2034856" cy="202789"/>
            </a:xfrm>
            <a:custGeom>
              <a:avLst/>
              <a:gdLst>
                <a:gd name="T0" fmla="*/ 944 w 967"/>
                <a:gd name="T1" fmla="*/ 24 h 87"/>
                <a:gd name="T2" fmla="*/ 920 w 967"/>
                <a:gd name="T3" fmla="*/ 47 h 87"/>
                <a:gd name="T4" fmla="*/ 923 w 967"/>
                <a:gd name="T5" fmla="*/ 59 h 87"/>
                <a:gd name="T6" fmla="*/ 906 w 967"/>
                <a:gd name="T7" fmla="*/ 76 h 87"/>
                <a:gd name="T8" fmla="*/ 632 w 967"/>
                <a:gd name="T9" fmla="*/ 76 h 87"/>
                <a:gd name="T10" fmla="*/ 556 w 967"/>
                <a:gd name="T11" fmla="*/ 0 h 87"/>
                <a:gd name="T12" fmla="*/ 156 w 967"/>
                <a:gd name="T13" fmla="*/ 0 h 87"/>
                <a:gd name="T14" fmla="*/ 114 w 967"/>
                <a:gd name="T15" fmla="*/ 42 h 87"/>
                <a:gd name="T16" fmla="*/ 0 w 967"/>
                <a:gd name="T17" fmla="*/ 42 h 87"/>
                <a:gd name="T18" fmla="*/ 0 w 967"/>
                <a:gd name="T19" fmla="*/ 53 h 87"/>
                <a:gd name="T20" fmla="*/ 119 w 967"/>
                <a:gd name="T21" fmla="*/ 53 h 87"/>
                <a:gd name="T22" fmla="*/ 160 w 967"/>
                <a:gd name="T23" fmla="*/ 11 h 87"/>
                <a:gd name="T24" fmla="*/ 551 w 967"/>
                <a:gd name="T25" fmla="*/ 11 h 87"/>
                <a:gd name="T26" fmla="*/ 628 w 967"/>
                <a:gd name="T27" fmla="*/ 87 h 87"/>
                <a:gd name="T28" fmla="*/ 911 w 967"/>
                <a:gd name="T29" fmla="*/ 87 h 87"/>
                <a:gd name="T30" fmla="*/ 931 w 967"/>
                <a:gd name="T31" fmla="*/ 67 h 87"/>
                <a:gd name="T32" fmla="*/ 944 w 967"/>
                <a:gd name="T33" fmla="*/ 71 h 87"/>
                <a:gd name="T34" fmla="*/ 967 w 967"/>
                <a:gd name="T35" fmla="*/ 47 h 87"/>
                <a:gd name="T36" fmla="*/ 944 w 967"/>
                <a:gd name="T37" fmla="*/ 24 h 87"/>
                <a:gd name="T38" fmla="*/ 944 w 967"/>
                <a:gd name="T39" fmla="*/ 57 h 87"/>
                <a:gd name="T40" fmla="*/ 934 w 967"/>
                <a:gd name="T41" fmla="*/ 47 h 87"/>
                <a:gd name="T42" fmla="*/ 944 w 967"/>
                <a:gd name="T43" fmla="*/ 38 h 87"/>
                <a:gd name="T44" fmla="*/ 953 w 967"/>
                <a:gd name="T45" fmla="*/ 47 h 87"/>
                <a:gd name="T46" fmla="*/ 944 w 967"/>
                <a:gd name="T47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7" h="87">
                  <a:moveTo>
                    <a:pt x="944" y="24"/>
                  </a:moveTo>
                  <a:cubicBezTo>
                    <a:pt x="931" y="24"/>
                    <a:pt x="920" y="34"/>
                    <a:pt x="920" y="47"/>
                  </a:cubicBezTo>
                  <a:cubicBezTo>
                    <a:pt x="920" y="52"/>
                    <a:pt x="921" y="56"/>
                    <a:pt x="923" y="59"/>
                  </a:cubicBezTo>
                  <a:cubicBezTo>
                    <a:pt x="918" y="65"/>
                    <a:pt x="908" y="74"/>
                    <a:pt x="906" y="76"/>
                  </a:cubicBezTo>
                  <a:cubicBezTo>
                    <a:pt x="902" y="76"/>
                    <a:pt x="637" y="76"/>
                    <a:pt x="632" y="76"/>
                  </a:cubicBezTo>
                  <a:cubicBezTo>
                    <a:pt x="629" y="73"/>
                    <a:pt x="556" y="0"/>
                    <a:pt x="5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17" y="39"/>
                    <a:pt x="114" y="42"/>
                  </a:cubicBezTo>
                  <a:cubicBezTo>
                    <a:pt x="111" y="42"/>
                    <a:pt x="32" y="42"/>
                    <a:pt x="0" y="4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57" y="14"/>
                    <a:pt x="160" y="11"/>
                  </a:cubicBezTo>
                  <a:cubicBezTo>
                    <a:pt x="165" y="11"/>
                    <a:pt x="547" y="11"/>
                    <a:pt x="551" y="11"/>
                  </a:cubicBezTo>
                  <a:cubicBezTo>
                    <a:pt x="554" y="14"/>
                    <a:pt x="628" y="87"/>
                    <a:pt x="628" y="87"/>
                  </a:cubicBezTo>
                  <a:cubicBezTo>
                    <a:pt x="911" y="87"/>
                    <a:pt x="911" y="87"/>
                    <a:pt x="911" y="87"/>
                  </a:cubicBezTo>
                  <a:cubicBezTo>
                    <a:pt x="931" y="67"/>
                    <a:pt x="931" y="67"/>
                    <a:pt x="931" y="67"/>
                  </a:cubicBezTo>
                  <a:cubicBezTo>
                    <a:pt x="935" y="70"/>
                    <a:pt x="939" y="71"/>
                    <a:pt x="944" y="71"/>
                  </a:cubicBezTo>
                  <a:cubicBezTo>
                    <a:pt x="957" y="71"/>
                    <a:pt x="967" y="60"/>
                    <a:pt x="967" y="47"/>
                  </a:cubicBezTo>
                  <a:cubicBezTo>
                    <a:pt x="967" y="34"/>
                    <a:pt x="957" y="24"/>
                    <a:pt x="944" y="24"/>
                  </a:cubicBezTo>
                  <a:close/>
                  <a:moveTo>
                    <a:pt x="944" y="57"/>
                  </a:moveTo>
                  <a:cubicBezTo>
                    <a:pt x="938" y="57"/>
                    <a:pt x="934" y="53"/>
                    <a:pt x="934" y="47"/>
                  </a:cubicBezTo>
                  <a:cubicBezTo>
                    <a:pt x="934" y="42"/>
                    <a:pt x="938" y="38"/>
                    <a:pt x="944" y="38"/>
                  </a:cubicBezTo>
                  <a:cubicBezTo>
                    <a:pt x="949" y="38"/>
                    <a:pt x="953" y="42"/>
                    <a:pt x="953" y="47"/>
                  </a:cubicBezTo>
                  <a:cubicBezTo>
                    <a:pt x="953" y="53"/>
                    <a:pt x="949" y="57"/>
                    <a:pt x="944" y="57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55" name="Freeform 591"/>
            <p:cNvSpPr>
              <a:spLocks noEditPoints="1"/>
            </p:cNvSpPr>
            <p:nvPr/>
          </p:nvSpPr>
          <p:spPr bwMode="auto">
            <a:xfrm>
              <a:off x="8433040" y="1172657"/>
              <a:ext cx="220658" cy="479408"/>
            </a:xfrm>
            <a:custGeom>
              <a:avLst/>
              <a:gdLst>
                <a:gd name="T0" fmla="*/ 36 w 105"/>
                <a:gd name="T1" fmla="*/ 163 h 206"/>
                <a:gd name="T2" fmla="*/ 23 w 105"/>
                <a:gd name="T3" fmla="*/ 159 h 206"/>
                <a:gd name="T4" fmla="*/ 0 w 105"/>
                <a:gd name="T5" fmla="*/ 182 h 206"/>
                <a:gd name="T6" fmla="*/ 23 w 105"/>
                <a:gd name="T7" fmla="*/ 206 h 206"/>
                <a:gd name="T8" fmla="*/ 47 w 105"/>
                <a:gd name="T9" fmla="*/ 182 h 206"/>
                <a:gd name="T10" fmla="*/ 43 w 105"/>
                <a:gd name="T11" fmla="*/ 171 h 206"/>
                <a:gd name="T12" fmla="*/ 53 w 105"/>
                <a:gd name="T13" fmla="*/ 161 h 206"/>
                <a:gd name="T14" fmla="*/ 53 w 105"/>
                <a:gd name="T15" fmla="*/ 121 h 206"/>
                <a:gd name="T16" fmla="*/ 83 w 105"/>
                <a:gd name="T17" fmla="*/ 90 h 206"/>
                <a:gd name="T18" fmla="*/ 83 w 105"/>
                <a:gd name="T19" fmla="*/ 72 h 206"/>
                <a:gd name="T20" fmla="*/ 105 w 105"/>
                <a:gd name="T21" fmla="*/ 72 h 206"/>
                <a:gd name="T22" fmla="*/ 105 w 105"/>
                <a:gd name="T23" fmla="*/ 0 h 206"/>
                <a:gd name="T24" fmla="*/ 65 w 105"/>
                <a:gd name="T25" fmla="*/ 0 h 206"/>
                <a:gd name="T26" fmla="*/ 65 w 105"/>
                <a:gd name="T27" fmla="*/ 72 h 206"/>
                <a:gd name="T28" fmla="*/ 72 w 105"/>
                <a:gd name="T29" fmla="*/ 72 h 206"/>
                <a:gd name="T30" fmla="*/ 72 w 105"/>
                <a:gd name="T31" fmla="*/ 86 h 206"/>
                <a:gd name="T32" fmla="*/ 45 w 105"/>
                <a:gd name="T33" fmla="*/ 113 h 206"/>
                <a:gd name="T34" fmla="*/ 28 w 105"/>
                <a:gd name="T35" fmla="*/ 98 h 206"/>
                <a:gd name="T36" fmla="*/ 28 w 105"/>
                <a:gd name="T37" fmla="*/ 72 h 206"/>
                <a:gd name="T38" fmla="*/ 42 w 105"/>
                <a:gd name="T39" fmla="*/ 72 h 206"/>
                <a:gd name="T40" fmla="*/ 42 w 105"/>
                <a:gd name="T41" fmla="*/ 0 h 206"/>
                <a:gd name="T42" fmla="*/ 2 w 105"/>
                <a:gd name="T43" fmla="*/ 0 h 206"/>
                <a:gd name="T44" fmla="*/ 2 w 105"/>
                <a:gd name="T45" fmla="*/ 72 h 206"/>
                <a:gd name="T46" fmla="*/ 17 w 105"/>
                <a:gd name="T47" fmla="*/ 72 h 206"/>
                <a:gd name="T48" fmla="*/ 17 w 105"/>
                <a:gd name="T49" fmla="*/ 99 h 206"/>
                <a:gd name="T50" fmla="*/ 0 w 105"/>
                <a:gd name="T51" fmla="*/ 121 h 206"/>
                <a:gd name="T52" fmla="*/ 23 w 105"/>
                <a:gd name="T53" fmla="*/ 145 h 206"/>
                <a:gd name="T54" fmla="*/ 42 w 105"/>
                <a:gd name="T55" fmla="*/ 135 h 206"/>
                <a:gd name="T56" fmla="*/ 42 w 105"/>
                <a:gd name="T57" fmla="*/ 156 h 206"/>
                <a:gd name="T58" fmla="*/ 36 w 105"/>
                <a:gd name="T59" fmla="*/ 163 h 206"/>
                <a:gd name="T60" fmla="*/ 23 w 105"/>
                <a:gd name="T61" fmla="*/ 192 h 206"/>
                <a:gd name="T62" fmla="*/ 13 w 105"/>
                <a:gd name="T63" fmla="*/ 182 h 206"/>
                <a:gd name="T64" fmla="*/ 23 w 105"/>
                <a:gd name="T65" fmla="*/ 173 h 206"/>
                <a:gd name="T66" fmla="*/ 33 w 105"/>
                <a:gd name="T67" fmla="*/ 182 h 206"/>
                <a:gd name="T68" fmla="*/ 23 w 105"/>
                <a:gd name="T69" fmla="*/ 192 h 206"/>
                <a:gd name="T70" fmla="*/ 23 w 105"/>
                <a:gd name="T71" fmla="*/ 131 h 206"/>
                <a:gd name="T72" fmla="*/ 13 w 105"/>
                <a:gd name="T73" fmla="*/ 121 h 206"/>
                <a:gd name="T74" fmla="*/ 23 w 105"/>
                <a:gd name="T75" fmla="*/ 112 h 206"/>
                <a:gd name="T76" fmla="*/ 33 w 105"/>
                <a:gd name="T77" fmla="*/ 121 h 206"/>
                <a:gd name="T78" fmla="*/ 23 w 105"/>
                <a:gd name="T79" fmla="*/ 13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" h="206">
                  <a:moveTo>
                    <a:pt x="36" y="163"/>
                  </a:moveTo>
                  <a:cubicBezTo>
                    <a:pt x="32" y="160"/>
                    <a:pt x="28" y="159"/>
                    <a:pt x="23" y="159"/>
                  </a:cubicBezTo>
                  <a:cubicBezTo>
                    <a:pt x="10" y="159"/>
                    <a:pt x="0" y="169"/>
                    <a:pt x="0" y="182"/>
                  </a:cubicBezTo>
                  <a:cubicBezTo>
                    <a:pt x="0" y="195"/>
                    <a:pt x="10" y="206"/>
                    <a:pt x="23" y="206"/>
                  </a:cubicBezTo>
                  <a:cubicBezTo>
                    <a:pt x="36" y="206"/>
                    <a:pt x="47" y="195"/>
                    <a:pt x="47" y="182"/>
                  </a:cubicBezTo>
                  <a:cubicBezTo>
                    <a:pt x="47" y="178"/>
                    <a:pt x="45" y="174"/>
                    <a:pt x="43" y="171"/>
                  </a:cubicBezTo>
                  <a:cubicBezTo>
                    <a:pt x="53" y="161"/>
                    <a:pt x="53" y="161"/>
                    <a:pt x="53" y="161"/>
                  </a:cubicBezTo>
                  <a:cubicBezTo>
                    <a:pt x="53" y="161"/>
                    <a:pt x="53" y="125"/>
                    <a:pt x="53" y="121"/>
                  </a:cubicBezTo>
                  <a:cubicBezTo>
                    <a:pt x="56" y="118"/>
                    <a:pt x="83" y="90"/>
                    <a:pt x="83" y="90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78"/>
                    <a:pt x="72" y="84"/>
                    <a:pt x="72" y="86"/>
                  </a:cubicBezTo>
                  <a:cubicBezTo>
                    <a:pt x="70" y="88"/>
                    <a:pt x="52" y="106"/>
                    <a:pt x="45" y="113"/>
                  </a:cubicBezTo>
                  <a:cubicBezTo>
                    <a:pt x="42" y="106"/>
                    <a:pt x="36" y="100"/>
                    <a:pt x="28" y="9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7" y="102"/>
                    <a:pt x="0" y="111"/>
                    <a:pt x="0" y="121"/>
                  </a:cubicBezTo>
                  <a:cubicBezTo>
                    <a:pt x="0" y="134"/>
                    <a:pt x="10" y="145"/>
                    <a:pt x="23" y="145"/>
                  </a:cubicBezTo>
                  <a:cubicBezTo>
                    <a:pt x="31" y="145"/>
                    <a:pt x="38" y="141"/>
                    <a:pt x="42" y="135"/>
                  </a:cubicBezTo>
                  <a:cubicBezTo>
                    <a:pt x="42" y="145"/>
                    <a:pt x="42" y="154"/>
                    <a:pt x="42" y="156"/>
                  </a:cubicBezTo>
                  <a:cubicBezTo>
                    <a:pt x="41" y="158"/>
                    <a:pt x="38" y="160"/>
                    <a:pt x="36" y="163"/>
                  </a:cubicBezTo>
                  <a:close/>
                  <a:moveTo>
                    <a:pt x="23" y="192"/>
                  </a:moveTo>
                  <a:cubicBezTo>
                    <a:pt x="18" y="192"/>
                    <a:pt x="13" y="188"/>
                    <a:pt x="13" y="182"/>
                  </a:cubicBezTo>
                  <a:cubicBezTo>
                    <a:pt x="13" y="177"/>
                    <a:pt x="18" y="173"/>
                    <a:pt x="23" y="173"/>
                  </a:cubicBezTo>
                  <a:cubicBezTo>
                    <a:pt x="28" y="173"/>
                    <a:pt x="33" y="177"/>
                    <a:pt x="33" y="182"/>
                  </a:cubicBezTo>
                  <a:cubicBezTo>
                    <a:pt x="33" y="188"/>
                    <a:pt x="28" y="192"/>
                    <a:pt x="23" y="192"/>
                  </a:cubicBezTo>
                  <a:close/>
                  <a:moveTo>
                    <a:pt x="23" y="131"/>
                  </a:moveTo>
                  <a:cubicBezTo>
                    <a:pt x="18" y="131"/>
                    <a:pt x="13" y="127"/>
                    <a:pt x="13" y="121"/>
                  </a:cubicBezTo>
                  <a:cubicBezTo>
                    <a:pt x="13" y="116"/>
                    <a:pt x="18" y="112"/>
                    <a:pt x="23" y="112"/>
                  </a:cubicBezTo>
                  <a:cubicBezTo>
                    <a:pt x="28" y="112"/>
                    <a:pt x="33" y="116"/>
                    <a:pt x="33" y="121"/>
                  </a:cubicBezTo>
                  <a:cubicBezTo>
                    <a:pt x="33" y="127"/>
                    <a:pt x="28" y="131"/>
                    <a:pt x="23" y="13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56" name="Freeform 592"/>
            <p:cNvSpPr>
              <a:spLocks noEditPoints="1"/>
            </p:cNvSpPr>
            <p:nvPr/>
          </p:nvSpPr>
          <p:spPr bwMode="auto">
            <a:xfrm>
              <a:off x="8556714" y="1172657"/>
              <a:ext cx="229555" cy="409514"/>
            </a:xfrm>
            <a:custGeom>
              <a:avLst/>
              <a:gdLst>
                <a:gd name="T0" fmla="*/ 38 w 109"/>
                <a:gd name="T1" fmla="*/ 134 h 176"/>
                <a:gd name="T2" fmla="*/ 24 w 109"/>
                <a:gd name="T3" fmla="*/ 128 h 176"/>
                <a:gd name="T4" fmla="*/ 0 w 109"/>
                <a:gd name="T5" fmla="*/ 152 h 176"/>
                <a:gd name="T6" fmla="*/ 24 w 109"/>
                <a:gd name="T7" fmla="*/ 176 h 176"/>
                <a:gd name="T8" fmla="*/ 47 w 109"/>
                <a:gd name="T9" fmla="*/ 152 h 176"/>
                <a:gd name="T10" fmla="*/ 45 w 109"/>
                <a:gd name="T11" fmla="*/ 142 h 176"/>
                <a:gd name="T12" fmla="*/ 98 w 109"/>
                <a:gd name="T13" fmla="*/ 89 h 176"/>
                <a:gd name="T14" fmla="*/ 98 w 109"/>
                <a:gd name="T15" fmla="*/ 72 h 176"/>
                <a:gd name="T16" fmla="*/ 109 w 109"/>
                <a:gd name="T17" fmla="*/ 72 h 176"/>
                <a:gd name="T18" fmla="*/ 109 w 109"/>
                <a:gd name="T19" fmla="*/ 0 h 176"/>
                <a:gd name="T20" fmla="*/ 69 w 109"/>
                <a:gd name="T21" fmla="*/ 0 h 176"/>
                <a:gd name="T22" fmla="*/ 69 w 109"/>
                <a:gd name="T23" fmla="*/ 72 h 176"/>
                <a:gd name="T24" fmla="*/ 87 w 109"/>
                <a:gd name="T25" fmla="*/ 72 h 176"/>
                <a:gd name="T26" fmla="*/ 87 w 109"/>
                <a:gd name="T27" fmla="*/ 85 h 176"/>
                <a:gd name="T28" fmla="*/ 38 w 109"/>
                <a:gd name="T29" fmla="*/ 134 h 176"/>
                <a:gd name="T30" fmla="*/ 24 w 109"/>
                <a:gd name="T31" fmla="*/ 162 h 176"/>
                <a:gd name="T32" fmla="*/ 14 w 109"/>
                <a:gd name="T33" fmla="*/ 152 h 176"/>
                <a:gd name="T34" fmla="*/ 24 w 109"/>
                <a:gd name="T35" fmla="*/ 142 h 176"/>
                <a:gd name="T36" fmla="*/ 33 w 109"/>
                <a:gd name="T37" fmla="*/ 152 h 176"/>
                <a:gd name="T38" fmla="*/ 24 w 109"/>
                <a:gd name="T39" fmla="*/ 16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76">
                  <a:moveTo>
                    <a:pt x="38" y="134"/>
                  </a:moveTo>
                  <a:cubicBezTo>
                    <a:pt x="34" y="130"/>
                    <a:pt x="29" y="128"/>
                    <a:pt x="24" y="128"/>
                  </a:cubicBezTo>
                  <a:cubicBezTo>
                    <a:pt x="11" y="128"/>
                    <a:pt x="0" y="139"/>
                    <a:pt x="0" y="152"/>
                  </a:cubicBezTo>
                  <a:cubicBezTo>
                    <a:pt x="0" y="165"/>
                    <a:pt x="11" y="176"/>
                    <a:pt x="24" y="176"/>
                  </a:cubicBezTo>
                  <a:cubicBezTo>
                    <a:pt x="37" y="176"/>
                    <a:pt x="47" y="165"/>
                    <a:pt x="47" y="152"/>
                  </a:cubicBezTo>
                  <a:cubicBezTo>
                    <a:pt x="47" y="148"/>
                    <a:pt x="46" y="145"/>
                    <a:pt x="45" y="142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77"/>
                    <a:pt x="87" y="83"/>
                    <a:pt x="87" y="85"/>
                  </a:cubicBezTo>
                  <a:cubicBezTo>
                    <a:pt x="85" y="87"/>
                    <a:pt x="50" y="122"/>
                    <a:pt x="38" y="134"/>
                  </a:cubicBezTo>
                  <a:close/>
                  <a:moveTo>
                    <a:pt x="24" y="162"/>
                  </a:moveTo>
                  <a:cubicBezTo>
                    <a:pt x="18" y="162"/>
                    <a:pt x="14" y="157"/>
                    <a:pt x="14" y="152"/>
                  </a:cubicBezTo>
                  <a:cubicBezTo>
                    <a:pt x="14" y="147"/>
                    <a:pt x="18" y="142"/>
                    <a:pt x="24" y="142"/>
                  </a:cubicBezTo>
                  <a:cubicBezTo>
                    <a:pt x="29" y="142"/>
                    <a:pt x="33" y="147"/>
                    <a:pt x="33" y="152"/>
                  </a:cubicBezTo>
                  <a:cubicBezTo>
                    <a:pt x="33" y="157"/>
                    <a:pt x="29" y="162"/>
                    <a:pt x="24" y="16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57" name="Freeform 593"/>
            <p:cNvSpPr>
              <a:spLocks noEditPoints="1"/>
            </p:cNvSpPr>
            <p:nvPr/>
          </p:nvSpPr>
          <p:spPr bwMode="auto">
            <a:xfrm>
              <a:off x="7957914" y="1396118"/>
              <a:ext cx="1360426" cy="347497"/>
            </a:xfrm>
            <a:custGeom>
              <a:avLst/>
              <a:gdLst>
                <a:gd name="T0" fmla="*/ 182 w 647"/>
                <a:gd name="T1" fmla="*/ 98 h 149"/>
                <a:gd name="T2" fmla="*/ 220 w 647"/>
                <a:gd name="T3" fmla="*/ 136 h 149"/>
                <a:gd name="T4" fmla="*/ 317 w 647"/>
                <a:gd name="T5" fmla="*/ 136 h 149"/>
                <a:gd name="T6" fmla="*/ 346 w 647"/>
                <a:gd name="T7" fmla="*/ 106 h 149"/>
                <a:gd name="T8" fmla="*/ 496 w 647"/>
                <a:gd name="T9" fmla="*/ 106 h 149"/>
                <a:gd name="T10" fmla="*/ 527 w 647"/>
                <a:gd name="T11" fmla="*/ 136 h 149"/>
                <a:gd name="T12" fmla="*/ 603 w 647"/>
                <a:gd name="T13" fmla="*/ 136 h 149"/>
                <a:gd name="T14" fmla="*/ 623 w 647"/>
                <a:gd name="T15" fmla="*/ 149 h 149"/>
                <a:gd name="T16" fmla="*/ 647 w 647"/>
                <a:gd name="T17" fmla="*/ 125 h 149"/>
                <a:gd name="T18" fmla="*/ 623 w 647"/>
                <a:gd name="T19" fmla="*/ 102 h 149"/>
                <a:gd name="T20" fmla="*/ 600 w 647"/>
                <a:gd name="T21" fmla="*/ 125 h 149"/>
                <a:gd name="T22" fmla="*/ 600 w 647"/>
                <a:gd name="T23" fmla="*/ 125 h 149"/>
                <a:gd name="T24" fmla="*/ 531 w 647"/>
                <a:gd name="T25" fmla="*/ 125 h 149"/>
                <a:gd name="T26" fmla="*/ 501 w 647"/>
                <a:gd name="T27" fmla="*/ 95 h 149"/>
                <a:gd name="T28" fmla="*/ 342 w 647"/>
                <a:gd name="T29" fmla="*/ 95 h 149"/>
                <a:gd name="T30" fmla="*/ 312 w 647"/>
                <a:gd name="T31" fmla="*/ 125 h 149"/>
                <a:gd name="T32" fmla="*/ 224 w 647"/>
                <a:gd name="T33" fmla="*/ 125 h 149"/>
                <a:gd name="T34" fmla="*/ 187 w 647"/>
                <a:gd name="T35" fmla="*/ 87 h 149"/>
                <a:gd name="T36" fmla="*/ 62 w 647"/>
                <a:gd name="T37" fmla="*/ 87 h 149"/>
                <a:gd name="T38" fmla="*/ 62 w 647"/>
                <a:gd name="T39" fmla="*/ 16 h 149"/>
                <a:gd name="T40" fmla="*/ 45 w 647"/>
                <a:gd name="T41" fmla="*/ 16 h 149"/>
                <a:gd name="T42" fmla="*/ 23 w 647"/>
                <a:gd name="T43" fmla="*/ 0 h 149"/>
                <a:gd name="T44" fmla="*/ 0 w 647"/>
                <a:gd name="T45" fmla="*/ 24 h 149"/>
                <a:gd name="T46" fmla="*/ 23 w 647"/>
                <a:gd name="T47" fmla="*/ 48 h 149"/>
                <a:gd name="T48" fmla="*/ 46 w 647"/>
                <a:gd name="T49" fmla="*/ 27 h 149"/>
                <a:gd name="T50" fmla="*/ 51 w 647"/>
                <a:gd name="T51" fmla="*/ 27 h 149"/>
                <a:gd name="T52" fmla="*/ 51 w 647"/>
                <a:gd name="T53" fmla="*/ 98 h 149"/>
                <a:gd name="T54" fmla="*/ 182 w 647"/>
                <a:gd name="T55" fmla="*/ 98 h 149"/>
                <a:gd name="T56" fmla="*/ 623 w 647"/>
                <a:gd name="T57" fmla="*/ 116 h 149"/>
                <a:gd name="T58" fmla="*/ 633 w 647"/>
                <a:gd name="T59" fmla="*/ 125 h 149"/>
                <a:gd name="T60" fmla="*/ 623 w 647"/>
                <a:gd name="T61" fmla="*/ 135 h 149"/>
                <a:gd name="T62" fmla="*/ 614 w 647"/>
                <a:gd name="T63" fmla="*/ 125 h 149"/>
                <a:gd name="T64" fmla="*/ 623 w 647"/>
                <a:gd name="T65" fmla="*/ 116 h 149"/>
                <a:gd name="T66" fmla="*/ 23 w 647"/>
                <a:gd name="T67" fmla="*/ 34 h 149"/>
                <a:gd name="T68" fmla="*/ 13 w 647"/>
                <a:gd name="T69" fmla="*/ 24 h 149"/>
                <a:gd name="T70" fmla="*/ 23 w 647"/>
                <a:gd name="T71" fmla="*/ 14 h 149"/>
                <a:gd name="T72" fmla="*/ 33 w 647"/>
                <a:gd name="T73" fmla="*/ 24 h 149"/>
                <a:gd name="T74" fmla="*/ 23 w 647"/>
                <a:gd name="T75" fmla="*/ 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7" h="149">
                  <a:moveTo>
                    <a:pt x="182" y="98"/>
                  </a:moveTo>
                  <a:cubicBezTo>
                    <a:pt x="185" y="101"/>
                    <a:pt x="220" y="136"/>
                    <a:pt x="220" y="136"/>
                  </a:cubicBezTo>
                  <a:cubicBezTo>
                    <a:pt x="317" y="136"/>
                    <a:pt x="317" y="136"/>
                    <a:pt x="317" y="136"/>
                  </a:cubicBezTo>
                  <a:cubicBezTo>
                    <a:pt x="317" y="136"/>
                    <a:pt x="343" y="109"/>
                    <a:pt x="346" y="106"/>
                  </a:cubicBezTo>
                  <a:cubicBezTo>
                    <a:pt x="351" y="106"/>
                    <a:pt x="492" y="106"/>
                    <a:pt x="496" y="106"/>
                  </a:cubicBezTo>
                  <a:cubicBezTo>
                    <a:pt x="499" y="109"/>
                    <a:pt x="527" y="136"/>
                    <a:pt x="527" y="136"/>
                  </a:cubicBezTo>
                  <a:cubicBezTo>
                    <a:pt x="603" y="136"/>
                    <a:pt x="603" y="136"/>
                    <a:pt x="603" y="136"/>
                  </a:cubicBezTo>
                  <a:cubicBezTo>
                    <a:pt x="607" y="144"/>
                    <a:pt x="614" y="149"/>
                    <a:pt x="623" y="149"/>
                  </a:cubicBezTo>
                  <a:cubicBezTo>
                    <a:pt x="636" y="149"/>
                    <a:pt x="647" y="138"/>
                    <a:pt x="647" y="125"/>
                  </a:cubicBezTo>
                  <a:cubicBezTo>
                    <a:pt x="647" y="112"/>
                    <a:pt x="636" y="102"/>
                    <a:pt x="623" y="102"/>
                  </a:cubicBezTo>
                  <a:cubicBezTo>
                    <a:pt x="610" y="102"/>
                    <a:pt x="600" y="112"/>
                    <a:pt x="600" y="125"/>
                  </a:cubicBezTo>
                  <a:cubicBezTo>
                    <a:pt x="600" y="125"/>
                    <a:pt x="600" y="125"/>
                    <a:pt x="600" y="125"/>
                  </a:cubicBezTo>
                  <a:cubicBezTo>
                    <a:pt x="582" y="125"/>
                    <a:pt x="535" y="125"/>
                    <a:pt x="531" y="125"/>
                  </a:cubicBezTo>
                  <a:cubicBezTo>
                    <a:pt x="528" y="123"/>
                    <a:pt x="501" y="95"/>
                    <a:pt x="501" y="95"/>
                  </a:cubicBezTo>
                  <a:cubicBezTo>
                    <a:pt x="342" y="95"/>
                    <a:pt x="342" y="95"/>
                    <a:pt x="342" y="95"/>
                  </a:cubicBezTo>
                  <a:cubicBezTo>
                    <a:pt x="342" y="95"/>
                    <a:pt x="315" y="122"/>
                    <a:pt x="312" y="125"/>
                  </a:cubicBezTo>
                  <a:cubicBezTo>
                    <a:pt x="308" y="125"/>
                    <a:pt x="228" y="125"/>
                    <a:pt x="224" y="125"/>
                  </a:cubicBezTo>
                  <a:cubicBezTo>
                    <a:pt x="221" y="122"/>
                    <a:pt x="187" y="87"/>
                    <a:pt x="187" y="87"/>
                  </a:cubicBezTo>
                  <a:cubicBezTo>
                    <a:pt x="187" y="87"/>
                    <a:pt x="72" y="87"/>
                    <a:pt x="62" y="87"/>
                  </a:cubicBezTo>
                  <a:cubicBezTo>
                    <a:pt x="62" y="78"/>
                    <a:pt x="62" y="16"/>
                    <a:pt x="6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2" y="7"/>
                    <a:pt x="3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9"/>
                    <a:pt x="46" y="27"/>
                  </a:cubicBezTo>
                  <a:cubicBezTo>
                    <a:pt x="48" y="27"/>
                    <a:pt x="50" y="27"/>
                    <a:pt x="51" y="27"/>
                  </a:cubicBezTo>
                  <a:cubicBezTo>
                    <a:pt x="51" y="36"/>
                    <a:pt x="51" y="98"/>
                    <a:pt x="51" y="98"/>
                  </a:cubicBezTo>
                  <a:cubicBezTo>
                    <a:pt x="51" y="98"/>
                    <a:pt x="178" y="98"/>
                    <a:pt x="182" y="98"/>
                  </a:cubicBezTo>
                  <a:close/>
                  <a:moveTo>
                    <a:pt x="623" y="116"/>
                  </a:moveTo>
                  <a:cubicBezTo>
                    <a:pt x="629" y="116"/>
                    <a:pt x="633" y="120"/>
                    <a:pt x="633" y="125"/>
                  </a:cubicBezTo>
                  <a:cubicBezTo>
                    <a:pt x="633" y="131"/>
                    <a:pt x="629" y="135"/>
                    <a:pt x="623" y="135"/>
                  </a:cubicBezTo>
                  <a:cubicBezTo>
                    <a:pt x="618" y="135"/>
                    <a:pt x="614" y="131"/>
                    <a:pt x="614" y="125"/>
                  </a:cubicBezTo>
                  <a:cubicBezTo>
                    <a:pt x="614" y="120"/>
                    <a:pt x="618" y="116"/>
                    <a:pt x="623" y="116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58" name="Freeform 594"/>
            <p:cNvSpPr>
              <a:spLocks/>
            </p:cNvSpPr>
            <p:nvPr/>
          </p:nvSpPr>
          <p:spPr bwMode="auto">
            <a:xfrm>
              <a:off x="6892884" y="1454199"/>
              <a:ext cx="234004" cy="177193"/>
            </a:xfrm>
            <a:custGeom>
              <a:avLst/>
              <a:gdLst>
                <a:gd name="T0" fmla="*/ 70 w 111"/>
                <a:gd name="T1" fmla="*/ 0 h 76"/>
                <a:gd name="T2" fmla="*/ 70 w 111"/>
                <a:gd name="T3" fmla="*/ 64 h 76"/>
                <a:gd name="T4" fmla="*/ 57 w 111"/>
                <a:gd name="T5" fmla="*/ 64 h 76"/>
                <a:gd name="T6" fmla="*/ 0 w 111"/>
                <a:gd name="T7" fmla="*/ 6 h 76"/>
                <a:gd name="T8" fmla="*/ 0 w 111"/>
                <a:gd name="T9" fmla="*/ 21 h 76"/>
                <a:gd name="T10" fmla="*/ 52 w 111"/>
                <a:gd name="T11" fmla="*/ 75 h 76"/>
                <a:gd name="T12" fmla="*/ 70 w 111"/>
                <a:gd name="T13" fmla="*/ 75 h 76"/>
                <a:gd name="T14" fmla="*/ 70 w 111"/>
                <a:gd name="T15" fmla="*/ 76 h 76"/>
                <a:gd name="T16" fmla="*/ 111 w 111"/>
                <a:gd name="T17" fmla="*/ 76 h 76"/>
                <a:gd name="T18" fmla="*/ 111 w 111"/>
                <a:gd name="T19" fmla="*/ 0 h 76"/>
                <a:gd name="T20" fmla="*/ 70 w 111"/>
                <a:gd name="T2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76">
                  <a:moveTo>
                    <a:pt x="70" y="0"/>
                  </a:moveTo>
                  <a:cubicBezTo>
                    <a:pt x="70" y="64"/>
                    <a:pt x="70" y="64"/>
                    <a:pt x="70" y="64"/>
                  </a:cubicBezTo>
                  <a:cubicBezTo>
                    <a:pt x="66" y="64"/>
                    <a:pt x="59" y="64"/>
                    <a:pt x="57" y="64"/>
                  </a:cubicBezTo>
                  <a:cubicBezTo>
                    <a:pt x="55" y="62"/>
                    <a:pt x="18" y="24"/>
                    <a:pt x="0" y="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0"/>
                    <a:pt x="111" y="0"/>
                    <a:pt x="111" y="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59" name="Freeform 595"/>
            <p:cNvSpPr>
              <a:spLocks/>
            </p:cNvSpPr>
            <p:nvPr/>
          </p:nvSpPr>
          <p:spPr bwMode="auto">
            <a:xfrm>
              <a:off x="6892884" y="1631393"/>
              <a:ext cx="898646" cy="428218"/>
            </a:xfrm>
            <a:custGeom>
              <a:avLst/>
              <a:gdLst>
                <a:gd name="T0" fmla="*/ 410 w 427"/>
                <a:gd name="T1" fmla="*/ 108 h 184"/>
                <a:gd name="T2" fmla="*/ 410 w 427"/>
                <a:gd name="T3" fmla="*/ 25 h 184"/>
                <a:gd name="T4" fmla="*/ 24 w 427"/>
                <a:gd name="T5" fmla="*/ 25 h 184"/>
                <a:gd name="T6" fmla="*/ 0 w 427"/>
                <a:gd name="T7" fmla="*/ 0 h 184"/>
                <a:gd name="T8" fmla="*/ 0 w 427"/>
                <a:gd name="T9" fmla="*/ 16 h 184"/>
                <a:gd name="T10" fmla="*/ 19 w 427"/>
                <a:gd name="T11" fmla="*/ 36 h 184"/>
                <a:gd name="T12" fmla="*/ 399 w 427"/>
                <a:gd name="T13" fmla="*/ 36 h 184"/>
                <a:gd name="T14" fmla="*/ 399 w 427"/>
                <a:gd name="T15" fmla="*/ 108 h 184"/>
                <a:gd name="T16" fmla="*/ 386 w 427"/>
                <a:gd name="T17" fmla="*/ 108 h 184"/>
                <a:gd name="T18" fmla="*/ 386 w 427"/>
                <a:gd name="T19" fmla="*/ 184 h 184"/>
                <a:gd name="T20" fmla="*/ 427 w 427"/>
                <a:gd name="T21" fmla="*/ 184 h 184"/>
                <a:gd name="T22" fmla="*/ 427 w 427"/>
                <a:gd name="T23" fmla="*/ 108 h 184"/>
                <a:gd name="T24" fmla="*/ 410 w 427"/>
                <a:gd name="T25" fmla="*/ 10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7" h="184">
                  <a:moveTo>
                    <a:pt x="410" y="108"/>
                  </a:moveTo>
                  <a:cubicBezTo>
                    <a:pt x="410" y="25"/>
                    <a:pt x="410" y="25"/>
                    <a:pt x="410" y="25"/>
                  </a:cubicBezTo>
                  <a:cubicBezTo>
                    <a:pt x="410" y="25"/>
                    <a:pt x="28" y="25"/>
                    <a:pt x="24" y="25"/>
                  </a:cubicBezTo>
                  <a:cubicBezTo>
                    <a:pt x="22" y="23"/>
                    <a:pt x="9" y="1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389" y="36"/>
                    <a:pt x="399" y="36"/>
                  </a:cubicBezTo>
                  <a:cubicBezTo>
                    <a:pt x="399" y="43"/>
                    <a:pt x="399" y="90"/>
                    <a:pt x="399" y="108"/>
                  </a:cubicBezTo>
                  <a:cubicBezTo>
                    <a:pt x="386" y="108"/>
                    <a:pt x="386" y="108"/>
                    <a:pt x="386" y="108"/>
                  </a:cubicBezTo>
                  <a:cubicBezTo>
                    <a:pt x="386" y="184"/>
                    <a:pt x="386" y="184"/>
                    <a:pt x="386" y="184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7" y="108"/>
                    <a:pt x="427" y="108"/>
                    <a:pt x="427" y="108"/>
                  </a:cubicBezTo>
                  <a:lnTo>
                    <a:pt x="410" y="108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60" name="Freeform 596"/>
            <p:cNvSpPr>
              <a:spLocks noEditPoints="1"/>
            </p:cNvSpPr>
            <p:nvPr/>
          </p:nvSpPr>
          <p:spPr bwMode="auto">
            <a:xfrm>
              <a:off x="9087005" y="907851"/>
              <a:ext cx="2762670" cy="656601"/>
            </a:xfrm>
            <a:custGeom>
              <a:avLst/>
              <a:gdLst>
                <a:gd name="T0" fmla="*/ 367 w 1313"/>
                <a:gd name="T1" fmla="*/ 282 h 282"/>
                <a:gd name="T2" fmla="*/ 1085 w 1313"/>
                <a:gd name="T3" fmla="*/ 282 h 282"/>
                <a:gd name="T4" fmla="*/ 1159 w 1313"/>
                <a:gd name="T5" fmla="*/ 207 h 282"/>
                <a:gd name="T6" fmla="*/ 1267 w 1313"/>
                <a:gd name="T7" fmla="*/ 207 h 282"/>
                <a:gd name="T8" fmla="*/ 1290 w 1313"/>
                <a:gd name="T9" fmla="*/ 226 h 282"/>
                <a:gd name="T10" fmla="*/ 1313 w 1313"/>
                <a:gd name="T11" fmla="*/ 202 h 282"/>
                <a:gd name="T12" fmla="*/ 1290 w 1313"/>
                <a:gd name="T13" fmla="*/ 179 h 282"/>
                <a:gd name="T14" fmla="*/ 1267 w 1313"/>
                <a:gd name="T15" fmla="*/ 196 h 282"/>
                <a:gd name="T16" fmla="*/ 1155 w 1313"/>
                <a:gd name="T17" fmla="*/ 196 h 282"/>
                <a:gd name="T18" fmla="*/ 1080 w 1313"/>
                <a:gd name="T19" fmla="*/ 271 h 282"/>
                <a:gd name="T20" fmla="*/ 770 w 1313"/>
                <a:gd name="T21" fmla="*/ 271 h 282"/>
                <a:gd name="T22" fmla="*/ 770 w 1313"/>
                <a:gd name="T23" fmla="*/ 227 h 282"/>
                <a:gd name="T24" fmla="*/ 739 w 1313"/>
                <a:gd name="T25" fmla="*/ 227 h 282"/>
                <a:gd name="T26" fmla="*/ 739 w 1313"/>
                <a:gd name="T27" fmla="*/ 218 h 282"/>
                <a:gd name="T28" fmla="*/ 668 w 1313"/>
                <a:gd name="T29" fmla="*/ 218 h 282"/>
                <a:gd name="T30" fmla="*/ 668 w 1313"/>
                <a:gd name="T31" fmla="*/ 249 h 282"/>
                <a:gd name="T32" fmla="*/ 739 w 1313"/>
                <a:gd name="T33" fmla="*/ 249 h 282"/>
                <a:gd name="T34" fmla="*/ 739 w 1313"/>
                <a:gd name="T35" fmla="*/ 238 h 282"/>
                <a:gd name="T36" fmla="*/ 759 w 1313"/>
                <a:gd name="T37" fmla="*/ 238 h 282"/>
                <a:gd name="T38" fmla="*/ 759 w 1313"/>
                <a:gd name="T39" fmla="*/ 271 h 282"/>
                <a:gd name="T40" fmla="*/ 372 w 1313"/>
                <a:gd name="T41" fmla="*/ 271 h 282"/>
                <a:gd name="T42" fmla="*/ 337 w 1313"/>
                <a:gd name="T43" fmla="*/ 236 h 282"/>
                <a:gd name="T44" fmla="*/ 216 w 1313"/>
                <a:gd name="T45" fmla="*/ 236 h 282"/>
                <a:gd name="T46" fmla="*/ 216 w 1313"/>
                <a:gd name="T47" fmla="*/ 97 h 282"/>
                <a:gd name="T48" fmla="*/ 110 w 1313"/>
                <a:gd name="T49" fmla="*/ 97 h 282"/>
                <a:gd name="T50" fmla="*/ 86 w 1313"/>
                <a:gd name="T51" fmla="*/ 75 h 282"/>
                <a:gd name="T52" fmla="*/ 64 w 1313"/>
                <a:gd name="T53" fmla="*/ 93 h 282"/>
                <a:gd name="T54" fmla="*/ 33 w 1313"/>
                <a:gd name="T55" fmla="*/ 93 h 282"/>
                <a:gd name="T56" fmla="*/ 33 w 1313"/>
                <a:gd name="T57" fmla="*/ 74 h 282"/>
                <a:gd name="T58" fmla="*/ 63 w 1313"/>
                <a:gd name="T59" fmla="*/ 74 h 282"/>
                <a:gd name="T60" fmla="*/ 63 w 1313"/>
                <a:gd name="T61" fmla="*/ 0 h 282"/>
                <a:gd name="T62" fmla="*/ 0 w 1313"/>
                <a:gd name="T63" fmla="*/ 0 h 282"/>
                <a:gd name="T64" fmla="*/ 0 w 1313"/>
                <a:gd name="T65" fmla="*/ 74 h 282"/>
                <a:gd name="T66" fmla="*/ 22 w 1313"/>
                <a:gd name="T67" fmla="*/ 74 h 282"/>
                <a:gd name="T68" fmla="*/ 22 w 1313"/>
                <a:gd name="T69" fmla="*/ 104 h 282"/>
                <a:gd name="T70" fmla="*/ 64 w 1313"/>
                <a:gd name="T71" fmla="*/ 104 h 282"/>
                <a:gd name="T72" fmla="*/ 86 w 1313"/>
                <a:gd name="T73" fmla="*/ 122 h 282"/>
                <a:gd name="T74" fmla="*/ 108 w 1313"/>
                <a:gd name="T75" fmla="*/ 108 h 282"/>
                <a:gd name="T76" fmla="*/ 205 w 1313"/>
                <a:gd name="T77" fmla="*/ 108 h 282"/>
                <a:gd name="T78" fmla="*/ 205 w 1313"/>
                <a:gd name="T79" fmla="*/ 247 h 282"/>
                <a:gd name="T80" fmla="*/ 333 w 1313"/>
                <a:gd name="T81" fmla="*/ 247 h 282"/>
                <a:gd name="T82" fmla="*/ 367 w 1313"/>
                <a:gd name="T83" fmla="*/ 282 h 282"/>
                <a:gd name="T84" fmla="*/ 1290 w 1313"/>
                <a:gd name="T85" fmla="*/ 192 h 282"/>
                <a:gd name="T86" fmla="*/ 1300 w 1313"/>
                <a:gd name="T87" fmla="*/ 202 h 282"/>
                <a:gd name="T88" fmla="*/ 1290 w 1313"/>
                <a:gd name="T89" fmla="*/ 212 h 282"/>
                <a:gd name="T90" fmla="*/ 1280 w 1313"/>
                <a:gd name="T91" fmla="*/ 202 h 282"/>
                <a:gd name="T92" fmla="*/ 1290 w 1313"/>
                <a:gd name="T93" fmla="*/ 192 h 282"/>
                <a:gd name="T94" fmla="*/ 86 w 1313"/>
                <a:gd name="T95" fmla="*/ 108 h 282"/>
                <a:gd name="T96" fmla="*/ 77 w 1313"/>
                <a:gd name="T97" fmla="*/ 98 h 282"/>
                <a:gd name="T98" fmla="*/ 86 w 1313"/>
                <a:gd name="T99" fmla="*/ 88 h 282"/>
                <a:gd name="T100" fmla="*/ 96 w 1313"/>
                <a:gd name="T101" fmla="*/ 98 h 282"/>
                <a:gd name="T102" fmla="*/ 86 w 1313"/>
                <a:gd name="T103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13" h="282">
                  <a:moveTo>
                    <a:pt x="367" y="282"/>
                  </a:moveTo>
                  <a:cubicBezTo>
                    <a:pt x="1085" y="282"/>
                    <a:pt x="1085" y="282"/>
                    <a:pt x="1085" y="282"/>
                  </a:cubicBezTo>
                  <a:cubicBezTo>
                    <a:pt x="1085" y="282"/>
                    <a:pt x="1156" y="210"/>
                    <a:pt x="1159" y="207"/>
                  </a:cubicBezTo>
                  <a:cubicBezTo>
                    <a:pt x="1163" y="207"/>
                    <a:pt x="1249" y="207"/>
                    <a:pt x="1267" y="207"/>
                  </a:cubicBezTo>
                  <a:cubicBezTo>
                    <a:pt x="1269" y="218"/>
                    <a:pt x="1279" y="226"/>
                    <a:pt x="1290" y="226"/>
                  </a:cubicBezTo>
                  <a:cubicBezTo>
                    <a:pt x="1303" y="226"/>
                    <a:pt x="1313" y="215"/>
                    <a:pt x="1313" y="202"/>
                  </a:cubicBezTo>
                  <a:cubicBezTo>
                    <a:pt x="1313" y="189"/>
                    <a:pt x="1303" y="179"/>
                    <a:pt x="1290" y="179"/>
                  </a:cubicBezTo>
                  <a:cubicBezTo>
                    <a:pt x="1279" y="179"/>
                    <a:pt x="1270" y="186"/>
                    <a:pt x="1267" y="196"/>
                  </a:cubicBezTo>
                  <a:cubicBezTo>
                    <a:pt x="1155" y="196"/>
                    <a:pt x="1155" y="196"/>
                    <a:pt x="1155" y="196"/>
                  </a:cubicBezTo>
                  <a:cubicBezTo>
                    <a:pt x="1155" y="196"/>
                    <a:pt x="1083" y="268"/>
                    <a:pt x="1080" y="271"/>
                  </a:cubicBezTo>
                  <a:cubicBezTo>
                    <a:pt x="1078" y="271"/>
                    <a:pt x="930" y="271"/>
                    <a:pt x="770" y="271"/>
                  </a:cubicBezTo>
                  <a:cubicBezTo>
                    <a:pt x="770" y="227"/>
                    <a:pt x="770" y="227"/>
                    <a:pt x="770" y="227"/>
                  </a:cubicBezTo>
                  <a:cubicBezTo>
                    <a:pt x="739" y="227"/>
                    <a:pt x="739" y="227"/>
                    <a:pt x="739" y="227"/>
                  </a:cubicBezTo>
                  <a:cubicBezTo>
                    <a:pt x="739" y="218"/>
                    <a:pt x="739" y="218"/>
                    <a:pt x="739" y="218"/>
                  </a:cubicBezTo>
                  <a:cubicBezTo>
                    <a:pt x="668" y="218"/>
                    <a:pt x="668" y="218"/>
                    <a:pt x="668" y="218"/>
                  </a:cubicBezTo>
                  <a:cubicBezTo>
                    <a:pt x="668" y="249"/>
                    <a:pt x="668" y="249"/>
                    <a:pt x="668" y="249"/>
                  </a:cubicBezTo>
                  <a:cubicBezTo>
                    <a:pt x="739" y="249"/>
                    <a:pt x="739" y="249"/>
                    <a:pt x="739" y="249"/>
                  </a:cubicBezTo>
                  <a:cubicBezTo>
                    <a:pt x="739" y="238"/>
                    <a:pt x="739" y="238"/>
                    <a:pt x="739" y="238"/>
                  </a:cubicBezTo>
                  <a:cubicBezTo>
                    <a:pt x="745" y="238"/>
                    <a:pt x="755" y="238"/>
                    <a:pt x="759" y="238"/>
                  </a:cubicBezTo>
                  <a:cubicBezTo>
                    <a:pt x="759" y="244"/>
                    <a:pt x="759" y="262"/>
                    <a:pt x="759" y="271"/>
                  </a:cubicBezTo>
                  <a:cubicBezTo>
                    <a:pt x="573" y="271"/>
                    <a:pt x="374" y="271"/>
                    <a:pt x="372" y="271"/>
                  </a:cubicBezTo>
                  <a:cubicBezTo>
                    <a:pt x="369" y="268"/>
                    <a:pt x="337" y="236"/>
                    <a:pt x="337" y="236"/>
                  </a:cubicBezTo>
                  <a:cubicBezTo>
                    <a:pt x="337" y="236"/>
                    <a:pt x="226" y="236"/>
                    <a:pt x="216" y="236"/>
                  </a:cubicBezTo>
                  <a:cubicBezTo>
                    <a:pt x="216" y="226"/>
                    <a:pt x="216" y="97"/>
                    <a:pt x="216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09" y="84"/>
                    <a:pt x="99" y="75"/>
                    <a:pt x="86" y="75"/>
                  </a:cubicBezTo>
                  <a:cubicBezTo>
                    <a:pt x="75" y="75"/>
                    <a:pt x="66" y="82"/>
                    <a:pt x="64" y="93"/>
                  </a:cubicBezTo>
                  <a:cubicBezTo>
                    <a:pt x="55" y="93"/>
                    <a:pt x="39" y="93"/>
                    <a:pt x="33" y="93"/>
                  </a:cubicBezTo>
                  <a:cubicBezTo>
                    <a:pt x="33" y="89"/>
                    <a:pt x="33" y="81"/>
                    <a:pt x="33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6" y="114"/>
                    <a:pt x="75" y="122"/>
                    <a:pt x="86" y="122"/>
                  </a:cubicBezTo>
                  <a:cubicBezTo>
                    <a:pt x="96" y="122"/>
                    <a:pt x="104" y="116"/>
                    <a:pt x="108" y="108"/>
                  </a:cubicBezTo>
                  <a:cubicBezTo>
                    <a:pt x="127" y="108"/>
                    <a:pt x="196" y="108"/>
                    <a:pt x="205" y="108"/>
                  </a:cubicBezTo>
                  <a:cubicBezTo>
                    <a:pt x="205" y="118"/>
                    <a:pt x="205" y="247"/>
                    <a:pt x="205" y="247"/>
                  </a:cubicBezTo>
                  <a:cubicBezTo>
                    <a:pt x="205" y="247"/>
                    <a:pt x="328" y="247"/>
                    <a:pt x="333" y="247"/>
                  </a:cubicBezTo>
                  <a:cubicBezTo>
                    <a:pt x="336" y="250"/>
                    <a:pt x="367" y="282"/>
                    <a:pt x="367" y="282"/>
                  </a:cubicBezTo>
                  <a:close/>
                  <a:moveTo>
                    <a:pt x="1290" y="192"/>
                  </a:moveTo>
                  <a:cubicBezTo>
                    <a:pt x="1295" y="192"/>
                    <a:pt x="1300" y="197"/>
                    <a:pt x="1300" y="202"/>
                  </a:cubicBezTo>
                  <a:cubicBezTo>
                    <a:pt x="1300" y="208"/>
                    <a:pt x="1295" y="212"/>
                    <a:pt x="1290" y="212"/>
                  </a:cubicBezTo>
                  <a:cubicBezTo>
                    <a:pt x="1285" y="212"/>
                    <a:pt x="1280" y="208"/>
                    <a:pt x="1280" y="202"/>
                  </a:cubicBezTo>
                  <a:cubicBezTo>
                    <a:pt x="1280" y="197"/>
                    <a:pt x="1285" y="192"/>
                    <a:pt x="1290" y="192"/>
                  </a:cubicBezTo>
                  <a:close/>
                  <a:moveTo>
                    <a:pt x="86" y="108"/>
                  </a:moveTo>
                  <a:cubicBezTo>
                    <a:pt x="81" y="108"/>
                    <a:pt x="77" y="104"/>
                    <a:pt x="77" y="98"/>
                  </a:cubicBezTo>
                  <a:cubicBezTo>
                    <a:pt x="77" y="93"/>
                    <a:pt x="81" y="88"/>
                    <a:pt x="86" y="88"/>
                  </a:cubicBezTo>
                  <a:cubicBezTo>
                    <a:pt x="92" y="88"/>
                    <a:pt x="96" y="93"/>
                    <a:pt x="96" y="98"/>
                  </a:cubicBezTo>
                  <a:cubicBezTo>
                    <a:pt x="96" y="104"/>
                    <a:pt x="92" y="108"/>
                    <a:pt x="86" y="108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61" name="Freeform 597"/>
            <p:cNvSpPr>
              <a:spLocks noEditPoints="1"/>
            </p:cNvSpPr>
            <p:nvPr/>
          </p:nvSpPr>
          <p:spPr bwMode="auto">
            <a:xfrm>
              <a:off x="9219578" y="1191361"/>
              <a:ext cx="257137" cy="463657"/>
            </a:xfrm>
            <a:custGeom>
              <a:avLst/>
              <a:gdLst>
                <a:gd name="T0" fmla="*/ 46 w 122"/>
                <a:gd name="T1" fmla="*/ 107 h 199"/>
                <a:gd name="T2" fmla="*/ 23 w 122"/>
                <a:gd name="T3" fmla="*/ 90 h 199"/>
                <a:gd name="T4" fmla="*/ 0 w 122"/>
                <a:gd name="T5" fmla="*/ 113 h 199"/>
                <a:gd name="T6" fmla="*/ 23 w 122"/>
                <a:gd name="T7" fmla="*/ 137 h 199"/>
                <a:gd name="T8" fmla="*/ 47 w 122"/>
                <a:gd name="T9" fmla="*/ 118 h 199"/>
                <a:gd name="T10" fmla="*/ 83 w 122"/>
                <a:gd name="T11" fmla="*/ 118 h 199"/>
                <a:gd name="T12" fmla="*/ 83 w 122"/>
                <a:gd name="T13" fmla="*/ 125 h 199"/>
                <a:gd name="T14" fmla="*/ 51 w 122"/>
                <a:gd name="T15" fmla="*/ 125 h 199"/>
                <a:gd name="T16" fmla="*/ 51 w 122"/>
                <a:gd name="T17" fmla="*/ 199 h 199"/>
                <a:gd name="T18" fmla="*/ 102 w 122"/>
                <a:gd name="T19" fmla="*/ 199 h 199"/>
                <a:gd name="T20" fmla="*/ 102 w 122"/>
                <a:gd name="T21" fmla="*/ 125 h 199"/>
                <a:gd name="T22" fmla="*/ 94 w 122"/>
                <a:gd name="T23" fmla="*/ 125 h 199"/>
                <a:gd name="T24" fmla="*/ 94 w 122"/>
                <a:gd name="T25" fmla="*/ 74 h 199"/>
                <a:gd name="T26" fmla="*/ 122 w 122"/>
                <a:gd name="T27" fmla="*/ 74 h 199"/>
                <a:gd name="T28" fmla="*/ 122 w 122"/>
                <a:gd name="T29" fmla="*/ 0 h 199"/>
                <a:gd name="T30" fmla="*/ 59 w 122"/>
                <a:gd name="T31" fmla="*/ 0 h 199"/>
                <a:gd name="T32" fmla="*/ 59 w 122"/>
                <a:gd name="T33" fmla="*/ 74 h 199"/>
                <a:gd name="T34" fmla="*/ 83 w 122"/>
                <a:gd name="T35" fmla="*/ 74 h 199"/>
                <a:gd name="T36" fmla="*/ 83 w 122"/>
                <a:gd name="T37" fmla="*/ 107 h 199"/>
                <a:gd name="T38" fmla="*/ 46 w 122"/>
                <a:gd name="T39" fmla="*/ 107 h 199"/>
                <a:gd name="T40" fmla="*/ 23 w 122"/>
                <a:gd name="T41" fmla="*/ 123 h 199"/>
                <a:gd name="T42" fmla="*/ 14 w 122"/>
                <a:gd name="T43" fmla="*/ 113 h 199"/>
                <a:gd name="T44" fmla="*/ 23 w 122"/>
                <a:gd name="T45" fmla="*/ 104 h 199"/>
                <a:gd name="T46" fmla="*/ 33 w 122"/>
                <a:gd name="T47" fmla="*/ 113 h 199"/>
                <a:gd name="T48" fmla="*/ 23 w 122"/>
                <a:gd name="T49" fmla="*/ 12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" h="199">
                  <a:moveTo>
                    <a:pt x="46" y="107"/>
                  </a:moveTo>
                  <a:cubicBezTo>
                    <a:pt x="43" y="97"/>
                    <a:pt x="34" y="90"/>
                    <a:pt x="23" y="90"/>
                  </a:cubicBezTo>
                  <a:cubicBezTo>
                    <a:pt x="10" y="90"/>
                    <a:pt x="0" y="100"/>
                    <a:pt x="0" y="113"/>
                  </a:cubicBezTo>
                  <a:cubicBezTo>
                    <a:pt x="0" y="126"/>
                    <a:pt x="10" y="137"/>
                    <a:pt x="23" y="137"/>
                  </a:cubicBezTo>
                  <a:cubicBezTo>
                    <a:pt x="35" y="137"/>
                    <a:pt x="45" y="129"/>
                    <a:pt x="47" y="118"/>
                  </a:cubicBezTo>
                  <a:cubicBezTo>
                    <a:pt x="83" y="118"/>
                    <a:pt x="83" y="118"/>
                    <a:pt x="83" y="118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102" y="199"/>
                    <a:pt x="102" y="199"/>
                    <a:pt x="102" y="199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122" y="74"/>
                    <a:pt x="122" y="74"/>
                    <a:pt x="122" y="7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83" y="74"/>
                    <a:pt x="83" y="74"/>
                    <a:pt x="83" y="74"/>
                  </a:cubicBezTo>
                  <a:cubicBezTo>
                    <a:pt x="83" y="107"/>
                    <a:pt x="83" y="107"/>
                    <a:pt x="83" y="107"/>
                  </a:cubicBezTo>
                  <a:lnTo>
                    <a:pt x="46" y="107"/>
                  </a:lnTo>
                  <a:close/>
                  <a:moveTo>
                    <a:pt x="23" y="123"/>
                  </a:moveTo>
                  <a:cubicBezTo>
                    <a:pt x="18" y="123"/>
                    <a:pt x="14" y="119"/>
                    <a:pt x="14" y="113"/>
                  </a:cubicBezTo>
                  <a:cubicBezTo>
                    <a:pt x="14" y="108"/>
                    <a:pt x="18" y="104"/>
                    <a:pt x="23" y="104"/>
                  </a:cubicBezTo>
                  <a:cubicBezTo>
                    <a:pt x="29" y="104"/>
                    <a:pt x="33" y="108"/>
                    <a:pt x="33" y="113"/>
                  </a:cubicBezTo>
                  <a:cubicBezTo>
                    <a:pt x="33" y="119"/>
                    <a:pt x="29" y="123"/>
                    <a:pt x="23" y="1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62" name="Freeform 598"/>
            <p:cNvSpPr>
              <a:spLocks noEditPoints="1"/>
            </p:cNvSpPr>
            <p:nvPr/>
          </p:nvSpPr>
          <p:spPr bwMode="auto">
            <a:xfrm>
              <a:off x="8570061" y="1580203"/>
              <a:ext cx="1184256" cy="484330"/>
            </a:xfrm>
            <a:custGeom>
              <a:avLst/>
              <a:gdLst>
                <a:gd name="T0" fmla="*/ 357 w 563"/>
                <a:gd name="T1" fmla="*/ 128 h 208"/>
                <a:gd name="T2" fmla="*/ 375 w 563"/>
                <a:gd name="T3" fmla="*/ 128 h 208"/>
                <a:gd name="T4" fmla="*/ 398 w 563"/>
                <a:gd name="T5" fmla="*/ 145 h 208"/>
                <a:gd name="T6" fmla="*/ 420 w 563"/>
                <a:gd name="T7" fmla="*/ 127 h 208"/>
                <a:gd name="T8" fmla="*/ 469 w 563"/>
                <a:gd name="T9" fmla="*/ 127 h 208"/>
                <a:gd name="T10" fmla="*/ 483 w 563"/>
                <a:gd name="T11" fmla="*/ 114 h 208"/>
                <a:gd name="T12" fmla="*/ 563 w 563"/>
                <a:gd name="T13" fmla="*/ 114 h 208"/>
                <a:gd name="T14" fmla="*/ 563 w 563"/>
                <a:gd name="T15" fmla="*/ 0 h 208"/>
                <a:gd name="T16" fmla="*/ 481 w 563"/>
                <a:gd name="T17" fmla="*/ 0 h 208"/>
                <a:gd name="T18" fmla="*/ 481 w 563"/>
                <a:gd name="T19" fmla="*/ 99 h 208"/>
                <a:gd name="T20" fmla="*/ 464 w 563"/>
                <a:gd name="T21" fmla="*/ 116 h 208"/>
                <a:gd name="T22" fmla="*/ 421 w 563"/>
                <a:gd name="T23" fmla="*/ 116 h 208"/>
                <a:gd name="T24" fmla="*/ 398 w 563"/>
                <a:gd name="T25" fmla="*/ 98 h 208"/>
                <a:gd name="T26" fmla="*/ 374 w 563"/>
                <a:gd name="T27" fmla="*/ 117 h 208"/>
                <a:gd name="T28" fmla="*/ 357 w 563"/>
                <a:gd name="T29" fmla="*/ 117 h 208"/>
                <a:gd name="T30" fmla="*/ 357 w 563"/>
                <a:gd name="T31" fmla="*/ 83 h 208"/>
                <a:gd name="T32" fmla="*/ 308 w 563"/>
                <a:gd name="T33" fmla="*/ 83 h 208"/>
                <a:gd name="T34" fmla="*/ 308 w 563"/>
                <a:gd name="T35" fmla="*/ 117 h 208"/>
                <a:gd name="T36" fmla="*/ 295 w 563"/>
                <a:gd name="T37" fmla="*/ 117 h 208"/>
                <a:gd name="T38" fmla="*/ 271 w 563"/>
                <a:gd name="T39" fmla="*/ 98 h 208"/>
                <a:gd name="T40" fmla="*/ 249 w 563"/>
                <a:gd name="T41" fmla="*/ 115 h 208"/>
                <a:gd name="T42" fmla="*/ 82 w 563"/>
                <a:gd name="T43" fmla="*/ 115 h 208"/>
                <a:gd name="T44" fmla="*/ 82 w 563"/>
                <a:gd name="T45" fmla="*/ 136 h 208"/>
                <a:gd name="T46" fmla="*/ 63 w 563"/>
                <a:gd name="T47" fmla="*/ 136 h 208"/>
                <a:gd name="T48" fmla="*/ 63 w 563"/>
                <a:gd name="T49" fmla="*/ 150 h 208"/>
                <a:gd name="T50" fmla="*/ 40 w 563"/>
                <a:gd name="T51" fmla="*/ 150 h 208"/>
                <a:gd name="T52" fmla="*/ 40 w 563"/>
                <a:gd name="T53" fmla="*/ 136 h 208"/>
                <a:gd name="T54" fmla="*/ 0 w 563"/>
                <a:gd name="T55" fmla="*/ 136 h 208"/>
                <a:gd name="T56" fmla="*/ 0 w 563"/>
                <a:gd name="T57" fmla="*/ 208 h 208"/>
                <a:gd name="T58" fmla="*/ 40 w 563"/>
                <a:gd name="T59" fmla="*/ 208 h 208"/>
                <a:gd name="T60" fmla="*/ 40 w 563"/>
                <a:gd name="T61" fmla="*/ 161 h 208"/>
                <a:gd name="T62" fmla="*/ 63 w 563"/>
                <a:gd name="T63" fmla="*/ 161 h 208"/>
                <a:gd name="T64" fmla="*/ 63 w 563"/>
                <a:gd name="T65" fmla="*/ 208 h 208"/>
                <a:gd name="T66" fmla="*/ 103 w 563"/>
                <a:gd name="T67" fmla="*/ 208 h 208"/>
                <a:gd name="T68" fmla="*/ 103 w 563"/>
                <a:gd name="T69" fmla="*/ 136 h 208"/>
                <a:gd name="T70" fmla="*/ 93 w 563"/>
                <a:gd name="T71" fmla="*/ 136 h 208"/>
                <a:gd name="T72" fmla="*/ 93 w 563"/>
                <a:gd name="T73" fmla="*/ 126 h 208"/>
                <a:gd name="T74" fmla="*/ 248 w 563"/>
                <a:gd name="T75" fmla="*/ 126 h 208"/>
                <a:gd name="T76" fmla="*/ 271 w 563"/>
                <a:gd name="T77" fmla="*/ 145 h 208"/>
                <a:gd name="T78" fmla="*/ 294 w 563"/>
                <a:gd name="T79" fmla="*/ 128 h 208"/>
                <a:gd name="T80" fmla="*/ 308 w 563"/>
                <a:gd name="T81" fmla="*/ 128 h 208"/>
                <a:gd name="T82" fmla="*/ 308 w 563"/>
                <a:gd name="T83" fmla="*/ 155 h 208"/>
                <a:gd name="T84" fmla="*/ 357 w 563"/>
                <a:gd name="T85" fmla="*/ 155 h 208"/>
                <a:gd name="T86" fmla="*/ 357 w 563"/>
                <a:gd name="T87" fmla="*/ 128 h 208"/>
                <a:gd name="T88" fmla="*/ 398 w 563"/>
                <a:gd name="T89" fmla="*/ 111 h 208"/>
                <a:gd name="T90" fmla="*/ 407 w 563"/>
                <a:gd name="T91" fmla="*/ 121 h 208"/>
                <a:gd name="T92" fmla="*/ 398 w 563"/>
                <a:gd name="T93" fmla="*/ 131 h 208"/>
                <a:gd name="T94" fmla="*/ 388 w 563"/>
                <a:gd name="T95" fmla="*/ 121 h 208"/>
                <a:gd name="T96" fmla="*/ 398 w 563"/>
                <a:gd name="T97" fmla="*/ 111 h 208"/>
                <a:gd name="T98" fmla="*/ 271 w 563"/>
                <a:gd name="T99" fmla="*/ 131 h 208"/>
                <a:gd name="T100" fmla="*/ 262 w 563"/>
                <a:gd name="T101" fmla="*/ 121 h 208"/>
                <a:gd name="T102" fmla="*/ 271 w 563"/>
                <a:gd name="T103" fmla="*/ 111 h 208"/>
                <a:gd name="T104" fmla="*/ 281 w 563"/>
                <a:gd name="T105" fmla="*/ 121 h 208"/>
                <a:gd name="T106" fmla="*/ 271 w 563"/>
                <a:gd name="T107" fmla="*/ 13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3" h="208">
                  <a:moveTo>
                    <a:pt x="357" y="128"/>
                  </a:moveTo>
                  <a:cubicBezTo>
                    <a:pt x="375" y="128"/>
                    <a:pt x="375" y="128"/>
                    <a:pt x="375" y="128"/>
                  </a:cubicBezTo>
                  <a:cubicBezTo>
                    <a:pt x="378" y="138"/>
                    <a:pt x="387" y="145"/>
                    <a:pt x="398" y="145"/>
                  </a:cubicBezTo>
                  <a:cubicBezTo>
                    <a:pt x="408" y="145"/>
                    <a:pt x="418" y="137"/>
                    <a:pt x="420" y="127"/>
                  </a:cubicBezTo>
                  <a:cubicBezTo>
                    <a:pt x="469" y="127"/>
                    <a:pt x="469" y="127"/>
                    <a:pt x="469" y="127"/>
                  </a:cubicBezTo>
                  <a:cubicBezTo>
                    <a:pt x="483" y="114"/>
                    <a:pt x="483" y="114"/>
                    <a:pt x="483" y="114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481" y="0"/>
                    <a:pt x="481" y="0"/>
                    <a:pt x="481" y="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75" y="106"/>
                    <a:pt x="466" y="115"/>
                    <a:pt x="464" y="116"/>
                  </a:cubicBezTo>
                  <a:cubicBezTo>
                    <a:pt x="461" y="116"/>
                    <a:pt x="432" y="116"/>
                    <a:pt x="421" y="116"/>
                  </a:cubicBezTo>
                  <a:cubicBezTo>
                    <a:pt x="418" y="106"/>
                    <a:pt x="409" y="98"/>
                    <a:pt x="398" y="98"/>
                  </a:cubicBezTo>
                  <a:cubicBezTo>
                    <a:pt x="386" y="98"/>
                    <a:pt x="376" y="106"/>
                    <a:pt x="374" y="117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7" y="83"/>
                    <a:pt x="357" y="83"/>
                    <a:pt x="357" y="83"/>
                  </a:cubicBezTo>
                  <a:cubicBezTo>
                    <a:pt x="308" y="83"/>
                    <a:pt x="308" y="83"/>
                    <a:pt x="308" y="83"/>
                  </a:cubicBezTo>
                  <a:cubicBezTo>
                    <a:pt x="308" y="117"/>
                    <a:pt x="308" y="117"/>
                    <a:pt x="308" y="117"/>
                  </a:cubicBezTo>
                  <a:cubicBezTo>
                    <a:pt x="295" y="117"/>
                    <a:pt x="295" y="117"/>
                    <a:pt x="295" y="117"/>
                  </a:cubicBezTo>
                  <a:cubicBezTo>
                    <a:pt x="293" y="106"/>
                    <a:pt x="283" y="98"/>
                    <a:pt x="271" y="98"/>
                  </a:cubicBezTo>
                  <a:cubicBezTo>
                    <a:pt x="260" y="98"/>
                    <a:pt x="251" y="105"/>
                    <a:pt x="249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40" y="150"/>
                    <a:pt x="40" y="150"/>
                    <a:pt x="40" y="150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63" y="161"/>
                    <a:pt x="63" y="161"/>
                    <a:pt x="63" y="161"/>
                  </a:cubicBezTo>
                  <a:cubicBezTo>
                    <a:pt x="63" y="208"/>
                    <a:pt x="63" y="208"/>
                    <a:pt x="63" y="208"/>
                  </a:cubicBezTo>
                  <a:cubicBezTo>
                    <a:pt x="103" y="208"/>
                    <a:pt x="103" y="208"/>
                    <a:pt x="103" y="208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3" y="133"/>
                    <a:pt x="93" y="129"/>
                    <a:pt x="93" y="126"/>
                  </a:cubicBezTo>
                  <a:cubicBezTo>
                    <a:pt x="103" y="126"/>
                    <a:pt x="232" y="126"/>
                    <a:pt x="248" y="126"/>
                  </a:cubicBezTo>
                  <a:cubicBezTo>
                    <a:pt x="251" y="137"/>
                    <a:pt x="260" y="145"/>
                    <a:pt x="271" y="145"/>
                  </a:cubicBezTo>
                  <a:cubicBezTo>
                    <a:pt x="282" y="145"/>
                    <a:pt x="291" y="138"/>
                    <a:pt x="294" y="128"/>
                  </a:cubicBezTo>
                  <a:cubicBezTo>
                    <a:pt x="308" y="128"/>
                    <a:pt x="308" y="128"/>
                    <a:pt x="308" y="128"/>
                  </a:cubicBezTo>
                  <a:cubicBezTo>
                    <a:pt x="308" y="155"/>
                    <a:pt x="308" y="155"/>
                    <a:pt x="308" y="155"/>
                  </a:cubicBezTo>
                  <a:cubicBezTo>
                    <a:pt x="357" y="155"/>
                    <a:pt x="357" y="155"/>
                    <a:pt x="357" y="155"/>
                  </a:cubicBezTo>
                  <a:lnTo>
                    <a:pt x="357" y="128"/>
                  </a:lnTo>
                  <a:close/>
                  <a:moveTo>
                    <a:pt x="398" y="111"/>
                  </a:moveTo>
                  <a:cubicBezTo>
                    <a:pt x="403" y="111"/>
                    <a:pt x="407" y="116"/>
                    <a:pt x="407" y="121"/>
                  </a:cubicBezTo>
                  <a:cubicBezTo>
                    <a:pt x="407" y="126"/>
                    <a:pt x="403" y="131"/>
                    <a:pt x="398" y="131"/>
                  </a:cubicBezTo>
                  <a:cubicBezTo>
                    <a:pt x="392" y="131"/>
                    <a:pt x="388" y="126"/>
                    <a:pt x="388" y="121"/>
                  </a:cubicBezTo>
                  <a:cubicBezTo>
                    <a:pt x="388" y="116"/>
                    <a:pt x="392" y="111"/>
                    <a:pt x="398" y="111"/>
                  </a:cubicBezTo>
                  <a:close/>
                  <a:moveTo>
                    <a:pt x="271" y="131"/>
                  </a:moveTo>
                  <a:cubicBezTo>
                    <a:pt x="266" y="131"/>
                    <a:pt x="262" y="126"/>
                    <a:pt x="262" y="121"/>
                  </a:cubicBezTo>
                  <a:cubicBezTo>
                    <a:pt x="262" y="116"/>
                    <a:pt x="266" y="111"/>
                    <a:pt x="271" y="111"/>
                  </a:cubicBezTo>
                  <a:cubicBezTo>
                    <a:pt x="277" y="111"/>
                    <a:pt x="281" y="116"/>
                    <a:pt x="281" y="121"/>
                  </a:cubicBezTo>
                  <a:cubicBezTo>
                    <a:pt x="281" y="126"/>
                    <a:pt x="277" y="131"/>
                    <a:pt x="271" y="13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63" name="Freeform 599"/>
            <p:cNvSpPr>
              <a:spLocks noEditPoints="1"/>
            </p:cNvSpPr>
            <p:nvPr/>
          </p:nvSpPr>
          <p:spPr bwMode="auto">
            <a:xfrm>
              <a:off x="7295051" y="2176755"/>
              <a:ext cx="1622013" cy="399670"/>
            </a:xfrm>
            <a:custGeom>
              <a:avLst/>
              <a:gdLst>
                <a:gd name="T0" fmla="*/ 462 w 771"/>
                <a:gd name="T1" fmla="*/ 0 h 172"/>
                <a:gd name="T2" fmla="*/ 462 w 771"/>
                <a:gd name="T3" fmla="*/ 34 h 172"/>
                <a:gd name="T4" fmla="*/ 47 w 771"/>
                <a:gd name="T5" fmla="*/ 34 h 172"/>
                <a:gd name="T6" fmla="*/ 23 w 771"/>
                <a:gd name="T7" fmla="*/ 11 h 172"/>
                <a:gd name="T8" fmla="*/ 0 w 771"/>
                <a:gd name="T9" fmla="*/ 34 h 172"/>
                <a:gd name="T10" fmla="*/ 23 w 771"/>
                <a:gd name="T11" fmla="*/ 58 h 172"/>
                <a:gd name="T12" fmla="*/ 44 w 771"/>
                <a:gd name="T13" fmla="*/ 45 h 172"/>
                <a:gd name="T14" fmla="*/ 473 w 771"/>
                <a:gd name="T15" fmla="*/ 45 h 172"/>
                <a:gd name="T16" fmla="*/ 473 w 771"/>
                <a:gd name="T17" fmla="*/ 11 h 172"/>
                <a:gd name="T18" fmla="*/ 748 w 771"/>
                <a:gd name="T19" fmla="*/ 11 h 172"/>
                <a:gd name="T20" fmla="*/ 748 w 771"/>
                <a:gd name="T21" fmla="*/ 59 h 172"/>
                <a:gd name="T22" fmla="*/ 739 w 771"/>
                <a:gd name="T23" fmla="*/ 59 h 172"/>
                <a:gd name="T24" fmla="*/ 739 w 771"/>
                <a:gd name="T25" fmla="*/ 172 h 172"/>
                <a:gd name="T26" fmla="*/ 771 w 771"/>
                <a:gd name="T27" fmla="*/ 172 h 172"/>
                <a:gd name="T28" fmla="*/ 771 w 771"/>
                <a:gd name="T29" fmla="*/ 59 h 172"/>
                <a:gd name="T30" fmla="*/ 759 w 771"/>
                <a:gd name="T31" fmla="*/ 59 h 172"/>
                <a:gd name="T32" fmla="*/ 759 w 771"/>
                <a:gd name="T33" fmla="*/ 0 h 172"/>
                <a:gd name="T34" fmla="*/ 462 w 771"/>
                <a:gd name="T35" fmla="*/ 0 h 172"/>
                <a:gd name="T36" fmla="*/ 23 w 771"/>
                <a:gd name="T37" fmla="*/ 44 h 172"/>
                <a:gd name="T38" fmla="*/ 14 w 771"/>
                <a:gd name="T39" fmla="*/ 34 h 172"/>
                <a:gd name="T40" fmla="*/ 23 w 771"/>
                <a:gd name="T41" fmla="*/ 25 h 172"/>
                <a:gd name="T42" fmla="*/ 33 w 771"/>
                <a:gd name="T43" fmla="*/ 34 h 172"/>
                <a:gd name="T44" fmla="*/ 23 w 771"/>
                <a:gd name="T45" fmla="*/ 4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1" h="172">
                  <a:moveTo>
                    <a:pt x="462" y="0"/>
                  </a:moveTo>
                  <a:cubicBezTo>
                    <a:pt x="462" y="0"/>
                    <a:pt x="462" y="26"/>
                    <a:pt x="462" y="34"/>
                  </a:cubicBezTo>
                  <a:cubicBezTo>
                    <a:pt x="452" y="34"/>
                    <a:pt x="98" y="34"/>
                    <a:pt x="47" y="34"/>
                  </a:cubicBezTo>
                  <a:cubicBezTo>
                    <a:pt x="47" y="21"/>
                    <a:pt x="36" y="11"/>
                    <a:pt x="23" y="11"/>
                  </a:cubicBezTo>
                  <a:cubicBezTo>
                    <a:pt x="10" y="11"/>
                    <a:pt x="0" y="21"/>
                    <a:pt x="0" y="34"/>
                  </a:cubicBezTo>
                  <a:cubicBezTo>
                    <a:pt x="0" y="47"/>
                    <a:pt x="10" y="58"/>
                    <a:pt x="23" y="58"/>
                  </a:cubicBezTo>
                  <a:cubicBezTo>
                    <a:pt x="33" y="58"/>
                    <a:pt x="41" y="52"/>
                    <a:pt x="44" y="45"/>
                  </a:cubicBezTo>
                  <a:cubicBezTo>
                    <a:pt x="473" y="45"/>
                    <a:pt x="473" y="45"/>
                    <a:pt x="473" y="45"/>
                  </a:cubicBezTo>
                  <a:cubicBezTo>
                    <a:pt x="473" y="45"/>
                    <a:pt x="473" y="19"/>
                    <a:pt x="473" y="11"/>
                  </a:cubicBezTo>
                  <a:cubicBezTo>
                    <a:pt x="483" y="11"/>
                    <a:pt x="738" y="11"/>
                    <a:pt x="748" y="11"/>
                  </a:cubicBezTo>
                  <a:cubicBezTo>
                    <a:pt x="748" y="18"/>
                    <a:pt x="748" y="45"/>
                    <a:pt x="748" y="59"/>
                  </a:cubicBezTo>
                  <a:cubicBezTo>
                    <a:pt x="739" y="59"/>
                    <a:pt x="739" y="59"/>
                    <a:pt x="739" y="59"/>
                  </a:cubicBezTo>
                  <a:cubicBezTo>
                    <a:pt x="739" y="172"/>
                    <a:pt x="739" y="172"/>
                    <a:pt x="739" y="172"/>
                  </a:cubicBezTo>
                  <a:cubicBezTo>
                    <a:pt x="771" y="172"/>
                    <a:pt x="771" y="172"/>
                    <a:pt x="771" y="172"/>
                  </a:cubicBezTo>
                  <a:cubicBezTo>
                    <a:pt x="771" y="59"/>
                    <a:pt x="771" y="59"/>
                    <a:pt x="771" y="59"/>
                  </a:cubicBezTo>
                  <a:cubicBezTo>
                    <a:pt x="759" y="59"/>
                    <a:pt x="759" y="59"/>
                    <a:pt x="759" y="59"/>
                  </a:cubicBezTo>
                  <a:cubicBezTo>
                    <a:pt x="759" y="0"/>
                    <a:pt x="759" y="0"/>
                    <a:pt x="759" y="0"/>
                  </a:cubicBezTo>
                  <a:lnTo>
                    <a:pt x="462" y="0"/>
                  </a:lnTo>
                  <a:close/>
                  <a:moveTo>
                    <a:pt x="23" y="44"/>
                  </a:moveTo>
                  <a:cubicBezTo>
                    <a:pt x="18" y="44"/>
                    <a:pt x="14" y="40"/>
                    <a:pt x="14" y="34"/>
                  </a:cubicBezTo>
                  <a:cubicBezTo>
                    <a:pt x="14" y="29"/>
                    <a:pt x="18" y="25"/>
                    <a:pt x="23" y="25"/>
                  </a:cubicBezTo>
                  <a:cubicBezTo>
                    <a:pt x="29" y="25"/>
                    <a:pt x="33" y="29"/>
                    <a:pt x="33" y="34"/>
                  </a:cubicBezTo>
                  <a:cubicBezTo>
                    <a:pt x="33" y="40"/>
                    <a:pt x="29" y="44"/>
                    <a:pt x="23" y="4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64" name="Freeform 600"/>
            <p:cNvSpPr>
              <a:spLocks noEditPoints="1"/>
            </p:cNvSpPr>
            <p:nvPr/>
          </p:nvSpPr>
          <p:spPr bwMode="auto">
            <a:xfrm>
              <a:off x="6892884" y="1883401"/>
              <a:ext cx="1037448" cy="351434"/>
            </a:xfrm>
            <a:custGeom>
              <a:avLst/>
              <a:gdLst>
                <a:gd name="T0" fmla="*/ 474 w 493"/>
                <a:gd name="T1" fmla="*/ 104 h 151"/>
                <a:gd name="T2" fmla="*/ 474 w 493"/>
                <a:gd name="T3" fmla="*/ 76 h 151"/>
                <a:gd name="T4" fmla="*/ 486 w 493"/>
                <a:gd name="T5" fmla="*/ 76 h 151"/>
                <a:gd name="T6" fmla="*/ 486 w 493"/>
                <a:gd name="T7" fmla="*/ 0 h 151"/>
                <a:gd name="T8" fmla="*/ 445 w 493"/>
                <a:gd name="T9" fmla="*/ 0 h 151"/>
                <a:gd name="T10" fmla="*/ 445 w 493"/>
                <a:gd name="T11" fmla="*/ 76 h 151"/>
                <a:gd name="T12" fmla="*/ 463 w 493"/>
                <a:gd name="T13" fmla="*/ 76 h 151"/>
                <a:gd name="T14" fmla="*/ 463 w 493"/>
                <a:gd name="T15" fmla="*/ 104 h 151"/>
                <a:gd name="T16" fmla="*/ 446 w 493"/>
                <a:gd name="T17" fmla="*/ 122 h 151"/>
                <a:gd name="T18" fmla="*/ 0 w 493"/>
                <a:gd name="T19" fmla="*/ 122 h 151"/>
                <a:gd name="T20" fmla="*/ 0 w 493"/>
                <a:gd name="T21" fmla="*/ 133 h 151"/>
                <a:gd name="T22" fmla="*/ 447 w 493"/>
                <a:gd name="T23" fmla="*/ 133 h 151"/>
                <a:gd name="T24" fmla="*/ 469 w 493"/>
                <a:gd name="T25" fmla="*/ 151 h 151"/>
                <a:gd name="T26" fmla="*/ 493 w 493"/>
                <a:gd name="T27" fmla="*/ 127 h 151"/>
                <a:gd name="T28" fmla="*/ 474 w 493"/>
                <a:gd name="T29" fmla="*/ 104 h 151"/>
                <a:gd name="T30" fmla="*/ 469 w 493"/>
                <a:gd name="T31" fmla="*/ 137 h 151"/>
                <a:gd name="T32" fmla="*/ 460 w 493"/>
                <a:gd name="T33" fmla="*/ 127 h 151"/>
                <a:gd name="T34" fmla="*/ 469 w 493"/>
                <a:gd name="T35" fmla="*/ 117 h 151"/>
                <a:gd name="T36" fmla="*/ 479 w 493"/>
                <a:gd name="T37" fmla="*/ 127 h 151"/>
                <a:gd name="T38" fmla="*/ 469 w 493"/>
                <a:gd name="T39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3" h="151">
                  <a:moveTo>
                    <a:pt x="474" y="104"/>
                  </a:moveTo>
                  <a:cubicBezTo>
                    <a:pt x="474" y="76"/>
                    <a:pt x="474" y="76"/>
                    <a:pt x="474" y="76"/>
                  </a:cubicBezTo>
                  <a:cubicBezTo>
                    <a:pt x="486" y="76"/>
                    <a:pt x="486" y="76"/>
                    <a:pt x="486" y="76"/>
                  </a:cubicBezTo>
                  <a:cubicBezTo>
                    <a:pt x="486" y="0"/>
                    <a:pt x="486" y="0"/>
                    <a:pt x="486" y="0"/>
                  </a:cubicBezTo>
                  <a:cubicBezTo>
                    <a:pt x="445" y="0"/>
                    <a:pt x="445" y="0"/>
                    <a:pt x="445" y="0"/>
                  </a:cubicBezTo>
                  <a:cubicBezTo>
                    <a:pt x="445" y="76"/>
                    <a:pt x="445" y="76"/>
                    <a:pt x="445" y="76"/>
                  </a:cubicBezTo>
                  <a:cubicBezTo>
                    <a:pt x="463" y="76"/>
                    <a:pt x="463" y="76"/>
                    <a:pt x="463" y="76"/>
                  </a:cubicBezTo>
                  <a:cubicBezTo>
                    <a:pt x="463" y="104"/>
                    <a:pt x="463" y="104"/>
                    <a:pt x="463" y="104"/>
                  </a:cubicBezTo>
                  <a:cubicBezTo>
                    <a:pt x="455" y="107"/>
                    <a:pt x="448" y="114"/>
                    <a:pt x="446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447" y="133"/>
                    <a:pt x="447" y="133"/>
                    <a:pt x="447" y="133"/>
                  </a:cubicBezTo>
                  <a:cubicBezTo>
                    <a:pt x="450" y="143"/>
                    <a:pt x="459" y="151"/>
                    <a:pt x="469" y="151"/>
                  </a:cubicBezTo>
                  <a:cubicBezTo>
                    <a:pt x="482" y="151"/>
                    <a:pt x="493" y="140"/>
                    <a:pt x="493" y="127"/>
                  </a:cubicBezTo>
                  <a:cubicBezTo>
                    <a:pt x="493" y="116"/>
                    <a:pt x="485" y="106"/>
                    <a:pt x="474" y="104"/>
                  </a:cubicBezTo>
                  <a:close/>
                  <a:moveTo>
                    <a:pt x="469" y="137"/>
                  </a:moveTo>
                  <a:cubicBezTo>
                    <a:pt x="464" y="137"/>
                    <a:pt x="460" y="132"/>
                    <a:pt x="460" y="127"/>
                  </a:cubicBezTo>
                  <a:cubicBezTo>
                    <a:pt x="460" y="122"/>
                    <a:pt x="464" y="117"/>
                    <a:pt x="469" y="117"/>
                  </a:cubicBezTo>
                  <a:cubicBezTo>
                    <a:pt x="475" y="117"/>
                    <a:pt x="479" y="122"/>
                    <a:pt x="479" y="127"/>
                  </a:cubicBezTo>
                  <a:cubicBezTo>
                    <a:pt x="479" y="132"/>
                    <a:pt x="475" y="137"/>
                    <a:pt x="469" y="137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65" name="Freeform 601"/>
            <p:cNvSpPr>
              <a:spLocks noEditPoints="1"/>
            </p:cNvSpPr>
            <p:nvPr/>
          </p:nvSpPr>
          <p:spPr bwMode="auto">
            <a:xfrm>
              <a:off x="7168706" y="2255507"/>
              <a:ext cx="1478763" cy="320918"/>
            </a:xfrm>
            <a:custGeom>
              <a:avLst/>
              <a:gdLst>
                <a:gd name="T0" fmla="*/ 550 w 703"/>
                <a:gd name="T1" fmla="*/ 0 h 138"/>
                <a:gd name="T2" fmla="*/ 550 w 703"/>
                <a:gd name="T3" fmla="*/ 29 h 138"/>
                <a:gd name="T4" fmla="*/ 46 w 703"/>
                <a:gd name="T5" fmla="*/ 29 h 138"/>
                <a:gd name="T6" fmla="*/ 24 w 703"/>
                <a:gd name="T7" fmla="*/ 11 h 138"/>
                <a:gd name="T8" fmla="*/ 0 w 703"/>
                <a:gd name="T9" fmla="*/ 35 h 138"/>
                <a:gd name="T10" fmla="*/ 24 w 703"/>
                <a:gd name="T11" fmla="*/ 59 h 138"/>
                <a:gd name="T12" fmla="*/ 47 w 703"/>
                <a:gd name="T13" fmla="*/ 40 h 138"/>
                <a:gd name="T14" fmla="*/ 561 w 703"/>
                <a:gd name="T15" fmla="*/ 40 h 138"/>
                <a:gd name="T16" fmla="*/ 561 w 703"/>
                <a:gd name="T17" fmla="*/ 11 h 138"/>
                <a:gd name="T18" fmla="*/ 680 w 703"/>
                <a:gd name="T19" fmla="*/ 11 h 138"/>
                <a:gd name="T20" fmla="*/ 680 w 703"/>
                <a:gd name="T21" fmla="*/ 25 h 138"/>
                <a:gd name="T22" fmla="*/ 670 w 703"/>
                <a:gd name="T23" fmla="*/ 25 h 138"/>
                <a:gd name="T24" fmla="*/ 670 w 703"/>
                <a:gd name="T25" fmla="*/ 138 h 138"/>
                <a:gd name="T26" fmla="*/ 703 w 703"/>
                <a:gd name="T27" fmla="*/ 138 h 138"/>
                <a:gd name="T28" fmla="*/ 703 w 703"/>
                <a:gd name="T29" fmla="*/ 25 h 138"/>
                <a:gd name="T30" fmla="*/ 691 w 703"/>
                <a:gd name="T31" fmla="*/ 25 h 138"/>
                <a:gd name="T32" fmla="*/ 691 w 703"/>
                <a:gd name="T33" fmla="*/ 0 h 138"/>
                <a:gd name="T34" fmla="*/ 550 w 703"/>
                <a:gd name="T35" fmla="*/ 0 h 138"/>
                <a:gd name="T36" fmla="*/ 24 w 703"/>
                <a:gd name="T37" fmla="*/ 45 h 138"/>
                <a:gd name="T38" fmla="*/ 14 w 703"/>
                <a:gd name="T39" fmla="*/ 35 h 138"/>
                <a:gd name="T40" fmla="*/ 24 w 703"/>
                <a:gd name="T41" fmla="*/ 25 h 138"/>
                <a:gd name="T42" fmla="*/ 33 w 703"/>
                <a:gd name="T43" fmla="*/ 35 h 138"/>
                <a:gd name="T44" fmla="*/ 24 w 703"/>
                <a:gd name="T45" fmla="*/ 4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3" h="138">
                  <a:moveTo>
                    <a:pt x="550" y="0"/>
                  </a:moveTo>
                  <a:cubicBezTo>
                    <a:pt x="550" y="0"/>
                    <a:pt x="550" y="22"/>
                    <a:pt x="550" y="29"/>
                  </a:cubicBezTo>
                  <a:cubicBezTo>
                    <a:pt x="540" y="29"/>
                    <a:pt x="93" y="29"/>
                    <a:pt x="46" y="29"/>
                  </a:cubicBezTo>
                  <a:cubicBezTo>
                    <a:pt x="44" y="19"/>
                    <a:pt x="35" y="11"/>
                    <a:pt x="24" y="11"/>
                  </a:cubicBezTo>
                  <a:cubicBezTo>
                    <a:pt x="11" y="11"/>
                    <a:pt x="0" y="22"/>
                    <a:pt x="0" y="35"/>
                  </a:cubicBezTo>
                  <a:cubicBezTo>
                    <a:pt x="0" y="48"/>
                    <a:pt x="11" y="59"/>
                    <a:pt x="24" y="59"/>
                  </a:cubicBezTo>
                  <a:cubicBezTo>
                    <a:pt x="35" y="59"/>
                    <a:pt x="45" y="50"/>
                    <a:pt x="47" y="40"/>
                  </a:cubicBezTo>
                  <a:cubicBezTo>
                    <a:pt x="561" y="40"/>
                    <a:pt x="561" y="40"/>
                    <a:pt x="561" y="40"/>
                  </a:cubicBezTo>
                  <a:cubicBezTo>
                    <a:pt x="561" y="40"/>
                    <a:pt x="561" y="18"/>
                    <a:pt x="561" y="11"/>
                  </a:cubicBezTo>
                  <a:cubicBezTo>
                    <a:pt x="571" y="11"/>
                    <a:pt x="671" y="11"/>
                    <a:pt x="680" y="11"/>
                  </a:cubicBezTo>
                  <a:cubicBezTo>
                    <a:pt x="680" y="15"/>
                    <a:pt x="680" y="20"/>
                    <a:pt x="680" y="25"/>
                  </a:cubicBezTo>
                  <a:cubicBezTo>
                    <a:pt x="670" y="25"/>
                    <a:pt x="670" y="25"/>
                    <a:pt x="670" y="25"/>
                  </a:cubicBezTo>
                  <a:cubicBezTo>
                    <a:pt x="670" y="138"/>
                    <a:pt x="670" y="138"/>
                    <a:pt x="670" y="138"/>
                  </a:cubicBezTo>
                  <a:cubicBezTo>
                    <a:pt x="703" y="138"/>
                    <a:pt x="703" y="138"/>
                    <a:pt x="703" y="138"/>
                  </a:cubicBezTo>
                  <a:cubicBezTo>
                    <a:pt x="703" y="25"/>
                    <a:pt x="703" y="25"/>
                    <a:pt x="703" y="25"/>
                  </a:cubicBezTo>
                  <a:cubicBezTo>
                    <a:pt x="691" y="25"/>
                    <a:pt x="691" y="25"/>
                    <a:pt x="691" y="25"/>
                  </a:cubicBezTo>
                  <a:cubicBezTo>
                    <a:pt x="691" y="0"/>
                    <a:pt x="691" y="0"/>
                    <a:pt x="691" y="0"/>
                  </a:cubicBezTo>
                  <a:lnTo>
                    <a:pt x="550" y="0"/>
                  </a:lnTo>
                  <a:close/>
                  <a:moveTo>
                    <a:pt x="24" y="45"/>
                  </a:moveTo>
                  <a:cubicBezTo>
                    <a:pt x="18" y="45"/>
                    <a:pt x="14" y="40"/>
                    <a:pt x="14" y="35"/>
                  </a:cubicBezTo>
                  <a:cubicBezTo>
                    <a:pt x="14" y="30"/>
                    <a:pt x="18" y="25"/>
                    <a:pt x="24" y="25"/>
                  </a:cubicBezTo>
                  <a:cubicBezTo>
                    <a:pt x="29" y="25"/>
                    <a:pt x="33" y="30"/>
                    <a:pt x="33" y="35"/>
                  </a:cubicBezTo>
                  <a:cubicBezTo>
                    <a:pt x="33" y="40"/>
                    <a:pt x="29" y="45"/>
                    <a:pt x="24" y="45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66" name="Freeform 602"/>
            <p:cNvSpPr>
              <a:spLocks/>
            </p:cNvSpPr>
            <p:nvPr/>
          </p:nvSpPr>
          <p:spPr bwMode="auto">
            <a:xfrm>
              <a:off x="6892884" y="2313587"/>
              <a:ext cx="1623791" cy="262838"/>
            </a:xfrm>
            <a:custGeom>
              <a:avLst/>
              <a:gdLst>
                <a:gd name="T0" fmla="*/ 1747 w 1825"/>
                <a:gd name="T1" fmla="*/ 0 h 267"/>
                <a:gd name="T2" fmla="*/ 1747 w 1825"/>
                <a:gd name="T3" fmla="*/ 107 h 267"/>
                <a:gd name="T4" fmla="*/ 0 w 1825"/>
                <a:gd name="T5" fmla="*/ 107 h 267"/>
                <a:gd name="T6" fmla="*/ 0 w 1825"/>
                <a:gd name="T7" fmla="*/ 133 h 267"/>
                <a:gd name="T8" fmla="*/ 1747 w 1825"/>
                <a:gd name="T9" fmla="*/ 133 h 267"/>
                <a:gd name="T10" fmla="*/ 1747 w 1825"/>
                <a:gd name="T11" fmla="*/ 267 h 267"/>
                <a:gd name="T12" fmla="*/ 1825 w 1825"/>
                <a:gd name="T13" fmla="*/ 267 h 267"/>
                <a:gd name="T14" fmla="*/ 1825 w 1825"/>
                <a:gd name="T15" fmla="*/ 0 h 267"/>
                <a:gd name="T16" fmla="*/ 1747 w 1825"/>
                <a:gd name="T1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5" h="267">
                  <a:moveTo>
                    <a:pt x="1747" y="0"/>
                  </a:moveTo>
                  <a:lnTo>
                    <a:pt x="1747" y="107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1747" y="133"/>
                  </a:lnTo>
                  <a:lnTo>
                    <a:pt x="1747" y="267"/>
                  </a:lnTo>
                  <a:lnTo>
                    <a:pt x="1825" y="267"/>
                  </a:lnTo>
                  <a:lnTo>
                    <a:pt x="1825" y="0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67" name="Freeform 405"/>
            <p:cNvSpPr>
              <a:spLocks noEditPoints="1"/>
            </p:cNvSpPr>
            <p:nvPr/>
          </p:nvSpPr>
          <p:spPr bwMode="auto">
            <a:xfrm>
              <a:off x="5817180" y="5980515"/>
              <a:ext cx="176170" cy="192944"/>
            </a:xfrm>
            <a:custGeom>
              <a:avLst/>
              <a:gdLst>
                <a:gd name="T0" fmla="*/ 0 w 84"/>
                <a:gd name="T1" fmla="*/ 42 h 83"/>
                <a:gd name="T2" fmla="*/ 42 w 84"/>
                <a:gd name="T3" fmla="*/ 83 h 83"/>
                <a:gd name="T4" fmla="*/ 84 w 84"/>
                <a:gd name="T5" fmla="*/ 42 h 83"/>
                <a:gd name="T6" fmla="*/ 42 w 84"/>
                <a:gd name="T7" fmla="*/ 0 h 83"/>
                <a:gd name="T8" fmla="*/ 0 w 84"/>
                <a:gd name="T9" fmla="*/ 42 h 83"/>
                <a:gd name="T10" fmla="*/ 61 w 84"/>
                <a:gd name="T11" fmla="*/ 42 h 83"/>
                <a:gd name="T12" fmla="*/ 42 w 84"/>
                <a:gd name="T13" fmla="*/ 61 h 83"/>
                <a:gd name="T14" fmla="*/ 23 w 84"/>
                <a:gd name="T15" fmla="*/ 42 h 83"/>
                <a:gd name="T16" fmla="*/ 42 w 84"/>
                <a:gd name="T17" fmla="*/ 22 h 83"/>
                <a:gd name="T18" fmla="*/ 61 w 84"/>
                <a:gd name="T19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3">
                  <a:moveTo>
                    <a:pt x="0" y="42"/>
                  </a:moveTo>
                  <a:cubicBezTo>
                    <a:pt x="0" y="65"/>
                    <a:pt x="19" y="83"/>
                    <a:pt x="42" y="83"/>
                  </a:cubicBezTo>
                  <a:cubicBezTo>
                    <a:pt x="65" y="83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lose/>
                  <a:moveTo>
                    <a:pt x="61" y="42"/>
                  </a:moveTo>
                  <a:cubicBezTo>
                    <a:pt x="61" y="52"/>
                    <a:pt x="53" y="61"/>
                    <a:pt x="42" y="61"/>
                  </a:cubicBezTo>
                  <a:cubicBezTo>
                    <a:pt x="31" y="61"/>
                    <a:pt x="23" y="52"/>
                    <a:pt x="23" y="42"/>
                  </a:cubicBezTo>
                  <a:cubicBezTo>
                    <a:pt x="23" y="31"/>
                    <a:pt x="31" y="22"/>
                    <a:pt x="42" y="22"/>
                  </a:cubicBezTo>
                  <a:cubicBezTo>
                    <a:pt x="53" y="22"/>
                    <a:pt x="61" y="31"/>
                    <a:pt x="61" y="4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68" name="Freeform 406"/>
            <p:cNvSpPr>
              <a:spLocks/>
            </p:cNvSpPr>
            <p:nvPr/>
          </p:nvSpPr>
          <p:spPr bwMode="auto">
            <a:xfrm>
              <a:off x="1" y="4991183"/>
              <a:ext cx="143250" cy="206726"/>
            </a:xfrm>
            <a:custGeom>
              <a:avLst/>
              <a:gdLst>
                <a:gd name="T0" fmla="*/ 24 w 68"/>
                <a:gd name="T1" fmla="*/ 0 h 89"/>
                <a:gd name="T2" fmla="*/ 0 w 68"/>
                <a:gd name="T3" fmla="*/ 7 h 89"/>
                <a:gd name="T4" fmla="*/ 0 w 68"/>
                <a:gd name="T5" fmla="*/ 31 h 89"/>
                <a:gd name="T6" fmla="*/ 24 w 68"/>
                <a:gd name="T7" fmla="*/ 16 h 89"/>
                <a:gd name="T8" fmla="*/ 52 w 68"/>
                <a:gd name="T9" fmla="*/ 44 h 89"/>
                <a:gd name="T10" fmla="*/ 24 w 68"/>
                <a:gd name="T11" fmla="*/ 72 h 89"/>
                <a:gd name="T12" fmla="*/ 0 w 68"/>
                <a:gd name="T13" fmla="*/ 57 h 89"/>
                <a:gd name="T14" fmla="*/ 0 w 68"/>
                <a:gd name="T15" fmla="*/ 81 h 89"/>
                <a:gd name="T16" fmla="*/ 24 w 68"/>
                <a:gd name="T17" fmla="*/ 89 h 89"/>
                <a:gd name="T18" fmla="*/ 68 w 68"/>
                <a:gd name="T19" fmla="*/ 44 h 89"/>
                <a:gd name="T20" fmla="*/ 24 w 68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89">
                  <a:moveTo>
                    <a:pt x="24" y="0"/>
                  </a:moveTo>
                  <a:cubicBezTo>
                    <a:pt x="15" y="0"/>
                    <a:pt x="7" y="2"/>
                    <a:pt x="0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" y="22"/>
                    <a:pt x="13" y="16"/>
                    <a:pt x="24" y="16"/>
                  </a:cubicBezTo>
                  <a:cubicBezTo>
                    <a:pt x="39" y="16"/>
                    <a:pt x="52" y="29"/>
                    <a:pt x="52" y="44"/>
                  </a:cubicBezTo>
                  <a:cubicBezTo>
                    <a:pt x="52" y="59"/>
                    <a:pt x="39" y="72"/>
                    <a:pt x="24" y="72"/>
                  </a:cubicBezTo>
                  <a:cubicBezTo>
                    <a:pt x="13" y="72"/>
                    <a:pt x="4" y="66"/>
                    <a:pt x="0" y="57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7" y="86"/>
                    <a:pt x="15" y="89"/>
                    <a:pt x="24" y="89"/>
                  </a:cubicBezTo>
                  <a:cubicBezTo>
                    <a:pt x="48" y="89"/>
                    <a:pt x="68" y="69"/>
                    <a:pt x="68" y="44"/>
                  </a:cubicBezTo>
                  <a:cubicBezTo>
                    <a:pt x="68" y="20"/>
                    <a:pt x="48" y="0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69" name="Freeform 407"/>
            <p:cNvSpPr>
              <a:spLocks noEditPoints="1"/>
            </p:cNvSpPr>
            <p:nvPr/>
          </p:nvSpPr>
          <p:spPr bwMode="auto">
            <a:xfrm>
              <a:off x="263367" y="5724569"/>
              <a:ext cx="4962130" cy="875140"/>
            </a:xfrm>
            <a:custGeom>
              <a:avLst/>
              <a:gdLst>
                <a:gd name="T0" fmla="*/ 2359 w 2359"/>
                <a:gd name="T1" fmla="*/ 180 h 376"/>
                <a:gd name="T2" fmla="*/ 2312 w 2359"/>
                <a:gd name="T3" fmla="*/ 176 h 376"/>
                <a:gd name="T4" fmla="*/ 2083 w 2359"/>
                <a:gd name="T5" fmla="*/ 157 h 376"/>
                <a:gd name="T6" fmla="*/ 2063 w 2359"/>
                <a:gd name="T7" fmla="*/ 193 h 376"/>
                <a:gd name="T8" fmla="*/ 1571 w 2359"/>
                <a:gd name="T9" fmla="*/ 244 h 376"/>
                <a:gd name="T10" fmla="*/ 1324 w 2359"/>
                <a:gd name="T11" fmla="*/ 280 h 376"/>
                <a:gd name="T12" fmla="*/ 1257 w 2359"/>
                <a:gd name="T13" fmla="*/ 250 h 376"/>
                <a:gd name="T14" fmla="*/ 1235 w 2359"/>
                <a:gd name="T15" fmla="*/ 134 h 376"/>
                <a:gd name="T16" fmla="*/ 1201 w 2359"/>
                <a:gd name="T17" fmla="*/ 97 h 376"/>
                <a:gd name="T18" fmla="*/ 1193 w 2359"/>
                <a:gd name="T19" fmla="*/ 52 h 376"/>
                <a:gd name="T20" fmla="*/ 1103 w 2359"/>
                <a:gd name="T21" fmla="*/ 71 h 376"/>
                <a:gd name="T22" fmla="*/ 1072 w 2359"/>
                <a:gd name="T23" fmla="*/ 49 h 376"/>
                <a:gd name="T24" fmla="*/ 877 w 2359"/>
                <a:gd name="T25" fmla="*/ 0 h 376"/>
                <a:gd name="T26" fmla="*/ 478 w 2359"/>
                <a:gd name="T27" fmla="*/ 135 h 376"/>
                <a:gd name="T28" fmla="*/ 57 w 2359"/>
                <a:gd name="T29" fmla="*/ 99 h 376"/>
                <a:gd name="T30" fmla="*/ 25 w 2359"/>
                <a:gd name="T31" fmla="*/ 158 h 376"/>
                <a:gd name="T32" fmla="*/ 9 w 2359"/>
                <a:gd name="T33" fmla="*/ 233 h 376"/>
                <a:gd name="T34" fmla="*/ 22 w 2359"/>
                <a:gd name="T35" fmla="*/ 284 h 376"/>
                <a:gd name="T36" fmla="*/ 0 w 2359"/>
                <a:gd name="T37" fmla="*/ 360 h 376"/>
                <a:gd name="T38" fmla="*/ 40 w 2359"/>
                <a:gd name="T39" fmla="*/ 318 h 376"/>
                <a:gd name="T40" fmla="*/ 400 w 2359"/>
                <a:gd name="T41" fmla="*/ 329 h 376"/>
                <a:gd name="T42" fmla="*/ 404 w 2359"/>
                <a:gd name="T43" fmla="*/ 376 h 376"/>
                <a:gd name="T44" fmla="*/ 411 w 2359"/>
                <a:gd name="T45" fmla="*/ 330 h 376"/>
                <a:gd name="T46" fmla="*/ 40 w 2359"/>
                <a:gd name="T47" fmla="*/ 307 h 376"/>
                <a:gd name="T48" fmla="*/ 33 w 2359"/>
                <a:gd name="T49" fmla="*/ 284 h 376"/>
                <a:gd name="T50" fmla="*/ 50 w 2359"/>
                <a:gd name="T51" fmla="*/ 233 h 376"/>
                <a:gd name="T52" fmla="*/ 35 w 2359"/>
                <a:gd name="T53" fmla="*/ 158 h 376"/>
                <a:gd name="T54" fmla="*/ 61 w 2359"/>
                <a:gd name="T55" fmla="*/ 110 h 376"/>
                <a:gd name="T56" fmla="*/ 473 w 2359"/>
                <a:gd name="T57" fmla="*/ 145 h 376"/>
                <a:gd name="T58" fmla="*/ 888 w 2359"/>
                <a:gd name="T59" fmla="*/ 11 h 376"/>
                <a:gd name="T60" fmla="*/ 1061 w 2359"/>
                <a:gd name="T61" fmla="*/ 49 h 376"/>
                <a:gd name="T62" fmla="*/ 1040 w 2359"/>
                <a:gd name="T63" fmla="*/ 123 h 376"/>
                <a:gd name="T64" fmla="*/ 1103 w 2359"/>
                <a:gd name="T65" fmla="*/ 82 h 376"/>
                <a:gd name="T66" fmla="*/ 1190 w 2359"/>
                <a:gd name="T67" fmla="*/ 98 h 376"/>
                <a:gd name="T68" fmla="*/ 1154 w 2359"/>
                <a:gd name="T69" fmla="*/ 134 h 376"/>
                <a:gd name="T70" fmla="*/ 1227 w 2359"/>
                <a:gd name="T71" fmla="*/ 235 h 376"/>
                <a:gd name="T72" fmla="*/ 1289 w 2359"/>
                <a:gd name="T73" fmla="*/ 261 h 376"/>
                <a:gd name="T74" fmla="*/ 1539 w 2359"/>
                <a:gd name="T75" fmla="*/ 291 h 376"/>
                <a:gd name="T76" fmla="*/ 2017 w 2359"/>
                <a:gd name="T77" fmla="*/ 255 h 376"/>
                <a:gd name="T78" fmla="*/ 2083 w 2359"/>
                <a:gd name="T79" fmla="*/ 204 h 376"/>
                <a:gd name="T80" fmla="*/ 2313 w 2359"/>
                <a:gd name="T81" fmla="*/ 187 h 376"/>
                <a:gd name="T82" fmla="*/ 2335 w 2359"/>
                <a:gd name="T83" fmla="*/ 171 h 376"/>
                <a:gd name="T84" fmla="*/ 2335 w 2359"/>
                <a:gd name="T85" fmla="*/ 190 h 376"/>
                <a:gd name="T86" fmla="*/ 2335 w 2359"/>
                <a:gd name="T87" fmla="*/ 171 h 376"/>
                <a:gd name="T88" fmla="*/ 404 w 2359"/>
                <a:gd name="T89" fmla="*/ 362 h 376"/>
                <a:gd name="T90" fmla="*/ 404 w 2359"/>
                <a:gd name="T91" fmla="*/ 343 h 376"/>
                <a:gd name="T92" fmla="*/ 1193 w 2359"/>
                <a:gd name="T93" fmla="*/ 85 h 376"/>
                <a:gd name="T94" fmla="*/ 1193 w 2359"/>
                <a:gd name="T95" fmla="*/ 65 h 376"/>
                <a:gd name="T96" fmla="*/ 1193 w 2359"/>
                <a:gd name="T97" fmla="*/ 85 h 376"/>
                <a:gd name="T98" fmla="*/ 2073 w 2359"/>
                <a:gd name="T99" fmla="*/ 180 h 376"/>
                <a:gd name="T100" fmla="*/ 2093 w 2359"/>
                <a:gd name="T101" fmla="*/ 18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59" h="376">
                  <a:moveTo>
                    <a:pt x="2335" y="204"/>
                  </a:moveTo>
                  <a:cubicBezTo>
                    <a:pt x="2348" y="204"/>
                    <a:pt x="2359" y="193"/>
                    <a:pt x="2359" y="180"/>
                  </a:cubicBezTo>
                  <a:cubicBezTo>
                    <a:pt x="2359" y="167"/>
                    <a:pt x="2348" y="157"/>
                    <a:pt x="2335" y="157"/>
                  </a:cubicBezTo>
                  <a:cubicBezTo>
                    <a:pt x="2324" y="157"/>
                    <a:pt x="2314" y="165"/>
                    <a:pt x="2312" y="176"/>
                  </a:cubicBezTo>
                  <a:cubicBezTo>
                    <a:pt x="2106" y="176"/>
                    <a:pt x="2106" y="176"/>
                    <a:pt x="2106" y="176"/>
                  </a:cubicBezTo>
                  <a:cubicBezTo>
                    <a:pt x="2104" y="165"/>
                    <a:pt x="2095" y="157"/>
                    <a:pt x="2083" y="157"/>
                  </a:cubicBezTo>
                  <a:cubicBezTo>
                    <a:pt x="2070" y="157"/>
                    <a:pt x="2060" y="167"/>
                    <a:pt x="2060" y="180"/>
                  </a:cubicBezTo>
                  <a:cubicBezTo>
                    <a:pt x="2060" y="185"/>
                    <a:pt x="2061" y="189"/>
                    <a:pt x="2063" y="193"/>
                  </a:cubicBezTo>
                  <a:cubicBezTo>
                    <a:pt x="2052" y="204"/>
                    <a:pt x="2015" y="242"/>
                    <a:pt x="2012" y="244"/>
                  </a:cubicBezTo>
                  <a:cubicBezTo>
                    <a:pt x="2008" y="244"/>
                    <a:pt x="1571" y="244"/>
                    <a:pt x="1571" y="244"/>
                  </a:cubicBezTo>
                  <a:cubicBezTo>
                    <a:pt x="1571" y="244"/>
                    <a:pt x="1538" y="277"/>
                    <a:pt x="1535" y="280"/>
                  </a:cubicBezTo>
                  <a:cubicBezTo>
                    <a:pt x="1530" y="280"/>
                    <a:pt x="1328" y="280"/>
                    <a:pt x="1324" y="280"/>
                  </a:cubicBezTo>
                  <a:cubicBezTo>
                    <a:pt x="1321" y="277"/>
                    <a:pt x="1294" y="250"/>
                    <a:pt x="1294" y="250"/>
                  </a:cubicBezTo>
                  <a:cubicBezTo>
                    <a:pt x="1294" y="250"/>
                    <a:pt x="1261" y="250"/>
                    <a:pt x="1257" y="250"/>
                  </a:cubicBezTo>
                  <a:cubicBezTo>
                    <a:pt x="1255" y="248"/>
                    <a:pt x="1242" y="234"/>
                    <a:pt x="1235" y="227"/>
                  </a:cubicBezTo>
                  <a:cubicBezTo>
                    <a:pt x="1235" y="134"/>
                    <a:pt x="1235" y="134"/>
                    <a:pt x="1235" y="134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1" y="97"/>
                    <a:pt x="1201" y="97"/>
                    <a:pt x="1201" y="97"/>
                  </a:cubicBezTo>
                  <a:cubicBezTo>
                    <a:pt x="1210" y="94"/>
                    <a:pt x="1217" y="85"/>
                    <a:pt x="1217" y="75"/>
                  </a:cubicBezTo>
                  <a:cubicBezTo>
                    <a:pt x="1217" y="62"/>
                    <a:pt x="1206" y="52"/>
                    <a:pt x="1193" y="52"/>
                  </a:cubicBezTo>
                  <a:cubicBezTo>
                    <a:pt x="1181" y="52"/>
                    <a:pt x="1172" y="60"/>
                    <a:pt x="1170" y="71"/>
                  </a:cubicBezTo>
                  <a:cubicBezTo>
                    <a:pt x="1103" y="71"/>
                    <a:pt x="1103" y="71"/>
                    <a:pt x="1103" y="71"/>
                  </a:cubicBezTo>
                  <a:cubicBezTo>
                    <a:pt x="1103" y="49"/>
                    <a:pt x="1103" y="49"/>
                    <a:pt x="1103" y="49"/>
                  </a:cubicBezTo>
                  <a:cubicBezTo>
                    <a:pt x="1072" y="49"/>
                    <a:pt x="1072" y="49"/>
                    <a:pt x="1072" y="49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877" y="0"/>
                    <a:pt x="877" y="0"/>
                    <a:pt x="877" y="0"/>
                  </a:cubicBezTo>
                  <a:cubicBezTo>
                    <a:pt x="877" y="0"/>
                    <a:pt x="877" y="124"/>
                    <a:pt x="877" y="135"/>
                  </a:cubicBezTo>
                  <a:cubicBezTo>
                    <a:pt x="866" y="135"/>
                    <a:pt x="482" y="135"/>
                    <a:pt x="478" y="135"/>
                  </a:cubicBezTo>
                  <a:cubicBezTo>
                    <a:pt x="475" y="132"/>
                    <a:pt x="442" y="99"/>
                    <a:pt x="442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58"/>
                    <a:pt x="25" y="158"/>
                    <a:pt x="25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9" y="233"/>
                    <a:pt x="9" y="233"/>
                    <a:pt x="9" y="233"/>
                  </a:cubicBezTo>
                  <a:cubicBezTo>
                    <a:pt x="22" y="233"/>
                    <a:pt x="22" y="233"/>
                    <a:pt x="22" y="233"/>
                  </a:cubicBezTo>
                  <a:cubicBezTo>
                    <a:pt x="22" y="284"/>
                    <a:pt x="22" y="284"/>
                    <a:pt x="22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40" y="360"/>
                    <a:pt x="40" y="360"/>
                    <a:pt x="40" y="360"/>
                  </a:cubicBezTo>
                  <a:cubicBezTo>
                    <a:pt x="40" y="318"/>
                    <a:pt x="40" y="318"/>
                    <a:pt x="40" y="318"/>
                  </a:cubicBezTo>
                  <a:cubicBezTo>
                    <a:pt x="91" y="318"/>
                    <a:pt x="390" y="318"/>
                    <a:pt x="400" y="318"/>
                  </a:cubicBezTo>
                  <a:cubicBezTo>
                    <a:pt x="400" y="322"/>
                    <a:pt x="400" y="326"/>
                    <a:pt x="400" y="329"/>
                  </a:cubicBezTo>
                  <a:cubicBezTo>
                    <a:pt x="389" y="331"/>
                    <a:pt x="381" y="341"/>
                    <a:pt x="381" y="352"/>
                  </a:cubicBezTo>
                  <a:cubicBezTo>
                    <a:pt x="381" y="365"/>
                    <a:pt x="391" y="376"/>
                    <a:pt x="404" y="376"/>
                  </a:cubicBezTo>
                  <a:cubicBezTo>
                    <a:pt x="417" y="376"/>
                    <a:pt x="428" y="365"/>
                    <a:pt x="428" y="352"/>
                  </a:cubicBezTo>
                  <a:cubicBezTo>
                    <a:pt x="428" y="342"/>
                    <a:pt x="421" y="333"/>
                    <a:pt x="411" y="330"/>
                  </a:cubicBezTo>
                  <a:cubicBezTo>
                    <a:pt x="411" y="307"/>
                    <a:pt x="411" y="307"/>
                    <a:pt x="411" y="307"/>
                  </a:cubicBezTo>
                  <a:cubicBezTo>
                    <a:pt x="40" y="307"/>
                    <a:pt x="40" y="307"/>
                    <a:pt x="40" y="307"/>
                  </a:cubicBezTo>
                  <a:cubicBezTo>
                    <a:pt x="40" y="284"/>
                    <a:pt x="40" y="284"/>
                    <a:pt x="40" y="284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3" y="233"/>
                    <a:pt x="33" y="233"/>
                    <a:pt x="33" y="233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0"/>
                    <a:pt x="35" y="138"/>
                    <a:pt x="35" y="136"/>
                  </a:cubicBezTo>
                  <a:cubicBezTo>
                    <a:pt x="38" y="133"/>
                    <a:pt x="58" y="113"/>
                    <a:pt x="61" y="110"/>
                  </a:cubicBezTo>
                  <a:cubicBezTo>
                    <a:pt x="66" y="110"/>
                    <a:pt x="433" y="110"/>
                    <a:pt x="438" y="110"/>
                  </a:cubicBezTo>
                  <a:cubicBezTo>
                    <a:pt x="441" y="113"/>
                    <a:pt x="473" y="145"/>
                    <a:pt x="473" y="145"/>
                  </a:cubicBezTo>
                  <a:cubicBezTo>
                    <a:pt x="888" y="145"/>
                    <a:pt x="888" y="145"/>
                    <a:pt x="888" y="145"/>
                  </a:cubicBezTo>
                  <a:cubicBezTo>
                    <a:pt x="888" y="145"/>
                    <a:pt x="888" y="21"/>
                    <a:pt x="888" y="11"/>
                  </a:cubicBezTo>
                  <a:cubicBezTo>
                    <a:pt x="898" y="11"/>
                    <a:pt x="1051" y="11"/>
                    <a:pt x="1061" y="11"/>
                  </a:cubicBezTo>
                  <a:cubicBezTo>
                    <a:pt x="1061" y="17"/>
                    <a:pt x="1061" y="38"/>
                    <a:pt x="1061" y="49"/>
                  </a:cubicBezTo>
                  <a:cubicBezTo>
                    <a:pt x="1040" y="49"/>
                    <a:pt x="1040" y="49"/>
                    <a:pt x="1040" y="49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1103" y="123"/>
                    <a:pt x="1103" y="123"/>
                    <a:pt x="1103" y="123"/>
                  </a:cubicBezTo>
                  <a:cubicBezTo>
                    <a:pt x="1103" y="82"/>
                    <a:pt x="1103" y="82"/>
                    <a:pt x="1103" y="82"/>
                  </a:cubicBezTo>
                  <a:cubicBezTo>
                    <a:pt x="1171" y="82"/>
                    <a:pt x="1171" y="82"/>
                    <a:pt x="1171" y="82"/>
                  </a:cubicBezTo>
                  <a:cubicBezTo>
                    <a:pt x="1173" y="91"/>
                    <a:pt x="1181" y="97"/>
                    <a:pt x="1190" y="98"/>
                  </a:cubicBezTo>
                  <a:cubicBezTo>
                    <a:pt x="1190" y="134"/>
                    <a:pt x="1190" y="134"/>
                    <a:pt x="1190" y="134"/>
                  </a:cubicBezTo>
                  <a:cubicBezTo>
                    <a:pt x="1154" y="134"/>
                    <a:pt x="1154" y="134"/>
                    <a:pt x="1154" y="134"/>
                  </a:cubicBezTo>
                  <a:cubicBezTo>
                    <a:pt x="1154" y="235"/>
                    <a:pt x="1154" y="235"/>
                    <a:pt x="1154" y="235"/>
                  </a:cubicBezTo>
                  <a:cubicBezTo>
                    <a:pt x="1227" y="235"/>
                    <a:pt x="1227" y="235"/>
                    <a:pt x="1227" y="235"/>
                  </a:cubicBezTo>
                  <a:cubicBezTo>
                    <a:pt x="1253" y="261"/>
                    <a:pt x="1253" y="261"/>
                    <a:pt x="1253" y="261"/>
                  </a:cubicBezTo>
                  <a:cubicBezTo>
                    <a:pt x="1253" y="261"/>
                    <a:pt x="1285" y="261"/>
                    <a:pt x="1289" y="261"/>
                  </a:cubicBezTo>
                  <a:cubicBezTo>
                    <a:pt x="1292" y="264"/>
                    <a:pt x="1319" y="291"/>
                    <a:pt x="1319" y="291"/>
                  </a:cubicBezTo>
                  <a:cubicBezTo>
                    <a:pt x="1539" y="291"/>
                    <a:pt x="1539" y="291"/>
                    <a:pt x="1539" y="291"/>
                  </a:cubicBezTo>
                  <a:cubicBezTo>
                    <a:pt x="1539" y="291"/>
                    <a:pt x="1572" y="258"/>
                    <a:pt x="1575" y="255"/>
                  </a:cubicBezTo>
                  <a:cubicBezTo>
                    <a:pt x="1580" y="255"/>
                    <a:pt x="2017" y="255"/>
                    <a:pt x="2017" y="255"/>
                  </a:cubicBezTo>
                  <a:cubicBezTo>
                    <a:pt x="2071" y="201"/>
                    <a:pt x="2071" y="201"/>
                    <a:pt x="2071" y="201"/>
                  </a:cubicBezTo>
                  <a:cubicBezTo>
                    <a:pt x="2075" y="203"/>
                    <a:pt x="2079" y="204"/>
                    <a:pt x="2083" y="204"/>
                  </a:cubicBezTo>
                  <a:cubicBezTo>
                    <a:pt x="2094" y="204"/>
                    <a:pt x="2103" y="197"/>
                    <a:pt x="2106" y="187"/>
                  </a:cubicBezTo>
                  <a:cubicBezTo>
                    <a:pt x="2313" y="187"/>
                    <a:pt x="2313" y="187"/>
                    <a:pt x="2313" y="187"/>
                  </a:cubicBezTo>
                  <a:cubicBezTo>
                    <a:pt x="2316" y="197"/>
                    <a:pt x="2325" y="204"/>
                    <a:pt x="2335" y="204"/>
                  </a:cubicBezTo>
                  <a:close/>
                  <a:moveTo>
                    <a:pt x="2335" y="171"/>
                  </a:moveTo>
                  <a:cubicBezTo>
                    <a:pt x="2341" y="171"/>
                    <a:pt x="2345" y="175"/>
                    <a:pt x="2345" y="180"/>
                  </a:cubicBezTo>
                  <a:cubicBezTo>
                    <a:pt x="2345" y="186"/>
                    <a:pt x="2341" y="190"/>
                    <a:pt x="2335" y="190"/>
                  </a:cubicBezTo>
                  <a:cubicBezTo>
                    <a:pt x="2330" y="190"/>
                    <a:pt x="2326" y="186"/>
                    <a:pt x="2326" y="180"/>
                  </a:cubicBezTo>
                  <a:cubicBezTo>
                    <a:pt x="2326" y="175"/>
                    <a:pt x="2330" y="171"/>
                    <a:pt x="2335" y="171"/>
                  </a:cubicBezTo>
                  <a:close/>
                  <a:moveTo>
                    <a:pt x="414" y="352"/>
                  </a:moveTo>
                  <a:cubicBezTo>
                    <a:pt x="414" y="358"/>
                    <a:pt x="409" y="362"/>
                    <a:pt x="404" y="362"/>
                  </a:cubicBezTo>
                  <a:cubicBezTo>
                    <a:pt x="399" y="362"/>
                    <a:pt x="394" y="358"/>
                    <a:pt x="394" y="352"/>
                  </a:cubicBezTo>
                  <a:cubicBezTo>
                    <a:pt x="394" y="347"/>
                    <a:pt x="399" y="343"/>
                    <a:pt x="404" y="343"/>
                  </a:cubicBezTo>
                  <a:cubicBezTo>
                    <a:pt x="409" y="343"/>
                    <a:pt x="414" y="347"/>
                    <a:pt x="414" y="352"/>
                  </a:cubicBezTo>
                  <a:close/>
                  <a:moveTo>
                    <a:pt x="1193" y="85"/>
                  </a:moveTo>
                  <a:cubicBezTo>
                    <a:pt x="1188" y="85"/>
                    <a:pt x="1183" y="80"/>
                    <a:pt x="1183" y="75"/>
                  </a:cubicBezTo>
                  <a:cubicBezTo>
                    <a:pt x="1183" y="70"/>
                    <a:pt x="1188" y="65"/>
                    <a:pt x="1193" y="65"/>
                  </a:cubicBezTo>
                  <a:cubicBezTo>
                    <a:pt x="1198" y="65"/>
                    <a:pt x="1203" y="70"/>
                    <a:pt x="1203" y="75"/>
                  </a:cubicBezTo>
                  <a:cubicBezTo>
                    <a:pt x="1203" y="80"/>
                    <a:pt x="1198" y="85"/>
                    <a:pt x="1193" y="85"/>
                  </a:cubicBezTo>
                  <a:close/>
                  <a:moveTo>
                    <a:pt x="2083" y="190"/>
                  </a:moveTo>
                  <a:cubicBezTo>
                    <a:pt x="2078" y="190"/>
                    <a:pt x="2073" y="186"/>
                    <a:pt x="2073" y="180"/>
                  </a:cubicBezTo>
                  <a:cubicBezTo>
                    <a:pt x="2073" y="175"/>
                    <a:pt x="2078" y="171"/>
                    <a:pt x="2083" y="171"/>
                  </a:cubicBezTo>
                  <a:cubicBezTo>
                    <a:pt x="2088" y="171"/>
                    <a:pt x="2093" y="175"/>
                    <a:pt x="2093" y="180"/>
                  </a:cubicBezTo>
                  <a:cubicBezTo>
                    <a:pt x="2093" y="186"/>
                    <a:pt x="2088" y="190"/>
                    <a:pt x="2083" y="19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71" name="Freeform 409"/>
            <p:cNvSpPr>
              <a:spLocks noEditPoints="1"/>
            </p:cNvSpPr>
            <p:nvPr/>
          </p:nvSpPr>
          <p:spPr bwMode="auto">
            <a:xfrm>
              <a:off x="3065186" y="6652867"/>
              <a:ext cx="2221702" cy="524690"/>
            </a:xfrm>
            <a:custGeom>
              <a:avLst/>
              <a:gdLst>
                <a:gd name="T0" fmla="*/ 47 w 1056"/>
                <a:gd name="T1" fmla="*/ 24 h 225"/>
                <a:gd name="T2" fmla="*/ 23 w 1056"/>
                <a:gd name="T3" fmla="*/ 0 h 225"/>
                <a:gd name="T4" fmla="*/ 0 w 1056"/>
                <a:gd name="T5" fmla="*/ 24 h 225"/>
                <a:gd name="T6" fmla="*/ 16 w 1056"/>
                <a:gd name="T7" fmla="*/ 47 h 225"/>
                <a:gd name="T8" fmla="*/ 16 w 1056"/>
                <a:gd name="T9" fmla="*/ 102 h 225"/>
                <a:gd name="T10" fmla="*/ 572 w 1056"/>
                <a:gd name="T11" fmla="*/ 102 h 225"/>
                <a:gd name="T12" fmla="*/ 679 w 1056"/>
                <a:gd name="T13" fmla="*/ 209 h 225"/>
                <a:gd name="T14" fmla="*/ 1010 w 1056"/>
                <a:gd name="T15" fmla="*/ 209 h 225"/>
                <a:gd name="T16" fmla="*/ 1033 w 1056"/>
                <a:gd name="T17" fmla="*/ 225 h 225"/>
                <a:gd name="T18" fmla="*/ 1056 w 1056"/>
                <a:gd name="T19" fmla="*/ 202 h 225"/>
                <a:gd name="T20" fmla="*/ 1033 w 1056"/>
                <a:gd name="T21" fmla="*/ 178 h 225"/>
                <a:gd name="T22" fmla="*/ 1009 w 1056"/>
                <a:gd name="T23" fmla="*/ 198 h 225"/>
                <a:gd name="T24" fmla="*/ 683 w 1056"/>
                <a:gd name="T25" fmla="*/ 198 h 225"/>
                <a:gd name="T26" fmla="*/ 576 w 1056"/>
                <a:gd name="T27" fmla="*/ 91 h 225"/>
                <a:gd name="T28" fmla="*/ 27 w 1056"/>
                <a:gd name="T29" fmla="*/ 91 h 225"/>
                <a:gd name="T30" fmla="*/ 27 w 1056"/>
                <a:gd name="T31" fmla="*/ 47 h 225"/>
                <a:gd name="T32" fmla="*/ 47 w 1056"/>
                <a:gd name="T33" fmla="*/ 24 h 225"/>
                <a:gd name="T34" fmla="*/ 1033 w 1056"/>
                <a:gd name="T35" fmla="*/ 192 h 225"/>
                <a:gd name="T36" fmla="*/ 1042 w 1056"/>
                <a:gd name="T37" fmla="*/ 202 h 225"/>
                <a:gd name="T38" fmla="*/ 1033 w 1056"/>
                <a:gd name="T39" fmla="*/ 211 h 225"/>
                <a:gd name="T40" fmla="*/ 1023 w 1056"/>
                <a:gd name="T41" fmla="*/ 202 h 225"/>
                <a:gd name="T42" fmla="*/ 1033 w 1056"/>
                <a:gd name="T43" fmla="*/ 192 h 225"/>
                <a:gd name="T44" fmla="*/ 14 w 1056"/>
                <a:gd name="T45" fmla="*/ 24 h 225"/>
                <a:gd name="T46" fmla="*/ 23 w 1056"/>
                <a:gd name="T47" fmla="*/ 14 h 225"/>
                <a:gd name="T48" fmla="*/ 33 w 1056"/>
                <a:gd name="T49" fmla="*/ 24 h 225"/>
                <a:gd name="T50" fmla="*/ 23 w 1056"/>
                <a:gd name="T51" fmla="*/ 34 h 225"/>
                <a:gd name="T52" fmla="*/ 14 w 1056"/>
                <a:gd name="T53" fmla="*/ 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56" h="225">
                  <a:moveTo>
                    <a:pt x="47" y="24"/>
                  </a:move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5"/>
                    <a:pt x="7" y="44"/>
                    <a:pt x="16" y="47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567" y="102"/>
                    <a:pt x="572" y="102"/>
                  </a:cubicBezTo>
                  <a:cubicBezTo>
                    <a:pt x="575" y="105"/>
                    <a:pt x="679" y="209"/>
                    <a:pt x="679" y="209"/>
                  </a:cubicBezTo>
                  <a:cubicBezTo>
                    <a:pt x="1010" y="209"/>
                    <a:pt x="1010" y="209"/>
                    <a:pt x="1010" y="209"/>
                  </a:cubicBezTo>
                  <a:cubicBezTo>
                    <a:pt x="1013" y="218"/>
                    <a:pt x="1022" y="225"/>
                    <a:pt x="1033" y="225"/>
                  </a:cubicBezTo>
                  <a:cubicBezTo>
                    <a:pt x="1046" y="225"/>
                    <a:pt x="1056" y="215"/>
                    <a:pt x="1056" y="202"/>
                  </a:cubicBezTo>
                  <a:cubicBezTo>
                    <a:pt x="1056" y="189"/>
                    <a:pt x="1046" y="178"/>
                    <a:pt x="1033" y="178"/>
                  </a:cubicBezTo>
                  <a:cubicBezTo>
                    <a:pt x="1021" y="178"/>
                    <a:pt x="1011" y="187"/>
                    <a:pt x="1009" y="198"/>
                  </a:cubicBezTo>
                  <a:cubicBezTo>
                    <a:pt x="965" y="198"/>
                    <a:pt x="687" y="198"/>
                    <a:pt x="683" y="198"/>
                  </a:cubicBezTo>
                  <a:cubicBezTo>
                    <a:pt x="680" y="195"/>
                    <a:pt x="576" y="91"/>
                    <a:pt x="576" y="91"/>
                  </a:cubicBezTo>
                  <a:cubicBezTo>
                    <a:pt x="576" y="91"/>
                    <a:pt x="38" y="91"/>
                    <a:pt x="27" y="91"/>
                  </a:cubicBezTo>
                  <a:cubicBezTo>
                    <a:pt x="27" y="84"/>
                    <a:pt x="27" y="57"/>
                    <a:pt x="27" y="47"/>
                  </a:cubicBezTo>
                  <a:cubicBezTo>
                    <a:pt x="38" y="45"/>
                    <a:pt x="47" y="36"/>
                    <a:pt x="47" y="24"/>
                  </a:cubicBezTo>
                  <a:close/>
                  <a:moveTo>
                    <a:pt x="1033" y="192"/>
                  </a:moveTo>
                  <a:cubicBezTo>
                    <a:pt x="1038" y="192"/>
                    <a:pt x="1042" y="196"/>
                    <a:pt x="1042" y="202"/>
                  </a:cubicBezTo>
                  <a:cubicBezTo>
                    <a:pt x="1042" y="207"/>
                    <a:pt x="1038" y="211"/>
                    <a:pt x="1033" y="211"/>
                  </a:cubicBezTo>
                  <a:cubicBezTo>
                    <a:pt x="1027" y="211"/>
                    <a:pt x="1023" y="207"/>
                    <a:pt x="1023" y="202"/>
                  </a:cubicBezTo>
                  <a:cubicBezTo>
                    <a:pt x="1023" y="196"/>
                    <a:pt x="1027" y="192"/>
                    <a:pt x="1033" y="192"/>
                  </a:cubicBezTo>
                  <a:close/>
                  <a:moveTo>
                    <a:pt x="14" y="24"/>
                  </a:move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29"/>
                    <a:pt x="29" y="34"/>
                    <a:pt x="23" y="34"/>
                  </a:cubicBezTo>
                  <a:cubicBezTo>
                    <a:pt x="18" y="34"/>
                    <a:pt x="14" y="29"/>
                    <a:pt x="1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72" name="Freeform 410"/>
            <p:cNvSpPr>
              <a:spLocks noEditPoints="1"/>
            </p:cNvSpPr>
            <p:nvPr/>
          </p:nvSpPr>
          <p:spPr bwMode="auto">
            <a:xfrm>
              <a:off x="4121318" y="6171491"/>
              <a:ext cx="229555" cy="109269"/>
            </a:xfrm>
            <a:custGeom>
              <a:avLst/>
              <a:gdLst>
                <a:gd name="T0" fmla="*/ 40 w 109"/>
                <a:gd name="T1" fmla="*/ 40 h 47"/>
                <a:gd name="T2" fmla="*/ 109 w 109"/>
                <a:gd name="T3" fmla="*/ 40 h 47"/>
                <a:gd name="T4" fmla="*/ 109 w 109"/>
                <a:gd name="T5" fmla="*/ 8 h 47"/>
                <a:gd name="T6" fmla="*/ 41 w 109"/>
                <a:gd name="T7" fmla="*/ 8 h 47"/>
                <a:gd name="T8" fmla="*/ 23 w 109"/>
                <a:gd name="T9" fmla="*/ 0 h 47"/>
                <a:gd name="T10" fmla="*/ 0 w 109"/>
                <a:gd name="T11" fmla="*/ 23 h 47"/>
                <a:gd name="T12" fmla="*/ 23 w 109"/>
                <a:gd name="T13" fmla="*/ 47 h 47"/>
                <a:gd name="T14" fmla="*/ 40 w 109"/>
                <a:gd name="T15" fmla="*/ 40 h 47"/>
                <a:gd name="T16" fmla="*/ 13 w 109"/>
                <a:gd name="T17" fmla="*/ 23 h 47"/>
                <a:gd name="T18" fmla="*/ 23 w 109"/>
                <a:gd name="T19" fmla="*/ 13 h 47"/>
                <a:gd name="T20" fmla="*/ 33 w 109"/>
                <a:gd name="T21" fmla="*/ 23 h 47"/>
                <a:gd name="T22" fmla="*/ 23 w 109"/>
                <a:gd name="T23" fmla="*/ 33 h 47"/>
                <a:gd name="T24" fmla="*/ 13 w 109"/>
                <a:gd name="T2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47">
                  <a:moveTo>
                    <a:pt x="40" y="40"/>
                  </a:moveTo>
                  <a:cubicBezTo>
                    <a:pt x="109" y="40"/>
                    <a:pt x="109" y="40"/>
                    <a:pt x="109" y="40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37" y="3"/>
                    <a:pt x="30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0" y="47"/>
                    <a:pt x="36" y="44"/>
                    <a:pt x="40" y="40"/>
                  </a:cubicBezTo>
                  <a:close/>
                  <a:moveTo>
                    <a:pt x="13" y="23"/>
                  </a:moveTo>
                  <a:cubicBezTo>
                    <a:pt x="13" y="18"/>
                    <a:pt x="18" y="13"/>
                    <a:pt x="23" y="13"/>
                  </a:cubicBezTo>
                  <a:cubicBezTo>
                    <a:pt x="28" y="13"/>
                    <a:pt x="33" y="18"/>
                    <a:pt x="33" y="23"/>
                  </a:cubicBezTo>
                  <a:cubicBezTo>
                    <a:pt x="33" y="28"/>
                    <a:pt x="28" y="33"/>
                    <a:pt x="23" y="33"/>
                  </a:cubicBezTo>
                  <a:cubicBezTo>
                    <a:pt x="18" y="33"/>
                    <a:pt x="13" y="28"/>
                    <a:pt x="13" y="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73" name="Freeform 411"/>
            <p:cNvSpPr>
              <a:spLocks noEditPoints="1"/>
            </p:cNvSpPr>
            <p:nvPr/>
          </p:nvSpPr>
          <p:spPr bwMode="auto">
            <a:xfrm>
              <a:off x="4523484" y="4885852"/>
              <a:ext cx="98761" cy="109269"/>
            </a:xfrm>
            <a:custGeom>
              <a:avLst/>
              <a:gdLst>
                <a:gd name="T0" fmla="*/ 23 w 47"/>
                <a:gd name="T1" fmla="*/ 47 h 47"/>
                <a:gd name="T2" fmla="*/ 47 w 47"/>
                <a:gd name="T3" fmla="*/ 23 h 47"/>
                <a:gd name="T4" fmla="*/ 23 w 47"/>
                <a:gd name="T5" fmla="*/ 0 h 47"/>
                <a:gd name="T6" fmla="*/ 0 w 47"/>
                <a:gd name="T7" fmla="*/ 23 h 47"/>
                <a:gd name="T8" fmla="*/ 23 w 47"/>
                <a:gd name="T9" fmla="*/ 47 h 47"/>
                <a:gd name="T10" fmla="*/ 23 w 47"/>
                <a:gd name="T11" fmla="*/ 14 h 47"/>
                <a:gd name="T12" fmla="*/ 33 w 47"/>
                <a:gd name="T13" fmla="*/ 23 h 47"/>
                <a:gd name="T14" fmla="*/ 23 w 47"/>
                <a:gd name="T15" fmla="*/ 33 h 47"/>
                <a:gd name="T16" fmla="*/ 14 w 47"/>
                <a:gd name="T17" fmla="*/ 23 h 47"/>
                <a:gd name="T18" fmla="*/ 23 w 47"/>
                <a:gd name="T19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47"/>
                  </a:moveTo>
                  <a:cubicBezTo>
                    <a:pt x="36" y="47"/>
                    <a:pt x="47" y="36"/>
                    <a:pt x="47" y="23"/>
                  </a:cubicBezTo>
                  <a:cubicBezTo>
                    <a:pt x="47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lose/>
                  <a:moveTo>
                    <a:pt x="23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3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74" name="Freeform 412"/>
            <p:cNvSpPr>
              <a:spLocks noEditPoints="1"/>
            </p:cNvSpPr>
            <p:nvPr/>
          </p:nvSpPr>
          <p:spPr bwMode="auto">
            <a:xfrm>
              <a:off x="1329286" y="5687161"/>
              <a:ext cx="99652" cy="109269"/>
            </a:xfrm>
            <a:custGeom>
              <a:avLst/>
              <a:gdLst>
                <a:gd name="T0" fmla="*/ 47 w 47"/>
                <a:gd name="T1" fmla="*/ 23 h 47"/>
                <a:gd name="T2" fmla="*/ 23 w 47"/>
                <a:gd name="T3" fmla="*/ 0 h 47"/>
                <a:gd name="T4" fmla="*/ 0 w 47"/>
                <a:gd name="T5" fmla="*/ 23 h 47"/>
                <a:gd name="T6" fmla="*/ 23 w 47"/>
                <a:gd name="T7" fmla="*/ 47 h 47"/>
                <a:gd name="T8" fmla="*/ 47 w 47"/>
                <a:gd name="T9" fmla="*/ 23 h 47"/>
                <a:gd name="T10" fmla="*/ 14 w 47"/>
                <a:gd name="T11" fmla="*/ 23 h 47"/>
                <a:gd name="T12" fmla="*/ 23 w 47"/>
                <a:gd name="T13" fmla="*/ 13 h 47"/>
                <a:gd name="T14" fmla="*/ 33 w 47"/>
                <a:gd name="T15" fmla="*/ 23 h 47"/>
                <a:gd name="T16" fmla="*/ 23 w 47"/>
                <a:gd name="T17" fmla="*/ 33 h 47"/>
                <a:gd name="T18" fmla="*/ 14 w 47"/>
                <a:gd name="T1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close/>
                  <a:moveTo>
                    <a:pt x="14" y="23"/>
                  </a:moveTo>
                  <a:cubicBezTo>
                    <a:pt x="14" y="18"/>
                    <a:pt x="18" y="13"/>
                    <a:pt x="23" y="13"/>
                  </a:cubicBezTo>
                  <a:cubicBezTo>
                    <a:pt x="29" y="13"/>
                    <a:pt x="33" y="18"/>
                    <a:pt x="33" y="23"/>
                  </a:cubicBezTo>
                  <a:cubicBezTo>
                    <a:pt x="33" y="28"/>
                    <a:pt x="29" y="33"/>
                    <a:pt x="23" y="33"/>
                  </a:cubicBezTo>
                  <a:cubicBezTo>
                    <a:pt x="18" y="33"/>
                    <a:pt x="14" y="28"/>
                    <a:pt x="14" y="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78" name="Freeform 416"/>
            <p:cNvSpPr>
              <a:spLocks noEditPoints="1"/>
            </p:cNvSpPr>
            <p:nvPr/>
          </p:nvSpPr>
          <p:spPr bwMode="auto">
            <a:xfrm>
              <a:off x="1396907" y="6650898"/>
              <a:ext cx="98761" cy="109269"/>
            </a:xfrm>
            <a:custGeom>
              <a:avLst/>
              <a:gdLst>
                <a:gd name="T0" fmla="*/ 47 w 47"/>
                <a:gd name="T1" fmla="*/ 24 h 47"/>
                <a:gd name="T2" fmla="*/ 23 w 47"/>
                <a:gd name="T3" fmla="*/ 0 h 47"/>
                <a:gd name="T4" fmla="*/ 0 w 47"/>
                <a:gd name="T5" fmla="*/ 24 h 47"/>
                <a:gd name="T6" fmla="*/ 23 w 47"/>
                <a:gd name="T7" fmla="*/ 47 h 47"/>
                <a:gd name="T8" fmla="*/ 47 w 47"/>
                <a:gd name="T9" fmla="*/ 24 h 47"/>
                <a:gd name="T10" fmla="*/ 13 w 47"/>
                <a:gd name="T11" fmla="*/ 24 h 47"/>
                <a:gd name="T12" fmla="*/ 23 w 47"/>
                <a:gd name="T13" fmla="*/ 14 h 47"/>
                <a:gd name="T14" fmla="*/ 33 w 47"/>
                <a:gd name="T15" fmla="*/ 24 h 47"/>
                <a:gd name="T16" fmla="*/ 23 w 47"/>
                <a:gd name="T17" fmla="*/ 33 h 47"/>
                <a:gd name="T18" fmla="*/ 13 w 47"/>
                <a:gd name="T1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24"/>
                  </a:move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lose/>
                  <a:moveTo>
                    <a:pt x="13" y="24"/>
                  </a:move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3"/>
                    <a:pt x="23" y="33"/>
                  </a:cubicBezTo>
                  <a:cubicBezTo>
                    <a:pt x="18" y="33"/>
                    <a:pt x="13" y="29"/>
                    <a:pt x="13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79" name="Freeform 417"/>
            <p:cNvSpPr>
              <a:spLocks noEditPoints="1"/>
            </p:cNvSpPr>
            <p:nvPr/>
          </p:nvSpPr>
          <p:spPr bwMode="auto">
            <a:xfrm>
              <a:off x="599692" y="6483548"/>
              <a:ext cx="1828433" cy="561113"/>
            </a:xfrm>
            <a:custGeom>
              <a:avLst/>
              <a:gdLst>
                <a:gd name="T0" fmla="*/ 846 w 869"/>
                <a:gd name="T1" fmla="*/ 178 h 241"/>
                <a:gd name="T2" fmla="*/ 743 w 869"/>
                <a:gd name="T3" fmla="*/ 199 h 241"/>
                <a:gd name="T4" fmla="*/ 725 w 869"/>
                <a:gd name="T5" fmla="*/ 159 h 241"/>
                <a:gd name="T6" fmla="*/ 675 w 869"/>
                <a:gd name="T7" fmla="*/ 148 h 241"/>
                <a:gd name="T8" fmla="*/ 635 w 869"/>
                <a:gd name="T9" fmla="*/ 220 h 241"/>
                <a:gd name="T10" fmla="*/ 675 w 869"/>
                <a:gd name="T11" fmla="*/ 170 h 241"/>
                <a:gd name="T12" fmla="*/ 714 w 869"/>
                <a:gd name="T13" fmla="*/ 178 h 241"/>
                <a:gd name="T14" fmla="*/ 712 w 869"/>
                <a:gd name="T15" fmla="*/ 223 h 241"/>
                <a:gd name="T16" fmla="*/ 254 w 869"/>
                <a:gd name="T17" fmla="*/ 230 h 241"/>
                <a:gd name="T18" fmla="*/ 265 w 869"/>
                <a:gd name="T19" fmla="*/ 218 h 241"/>
                <a:gd name="T20" fmla="*/ 253 w 869"/>
                <a:gd name="T21" fmla="*/ 142 h 241"/>
                <a:gd name="T22" fmla="*/ 200 w 869"/>
                <a:gd name="T23" fmla="*/ 34 h 241"/>
                <a:gd name="T24" fmla="*/ 179 w 869"/>
                <a:gd name="T25" fmla="*/ 0 h 241"/>
                <a:gd name="T26" fmla="*/ 47 w 869"/>
                <a:gd name="T27" fmla="*/ 20 h 241"/>
                <a:gd name="T28" fmla="*/ 0 w 869"/>
                <a:gd name="T29" fmla="*/ 24 h 241"/>
                <a:gd name="T30" fmla="*/ 46 w 869"/>
                <a:gd name="T31" fmla="*/ 31 h 241"/>
                <a:gd name="T32" fmla="*/ 179 w 869"/>
                <a:gd name="T33" fmla="*/ 47 h 241"/>
                <a:gd name="T34" fmla="*/ 242 w 869"/>
                <a:gd name="T35" fmla="*/ 92 h 241"/>
                <a:gd name="T36" fmla="*/ 224 w 869"/>
                <a:gd name="T37" fmla="*/ 142 h 241"/>
                <a:gd name="T38" fmla="*/ 243 w 869"/>
                <a:gd name="T39" fmla="*/ 218 h 241"/>
                <a:gd name="T40" fmla="*/ 723 w 869"/>
                <a:gd name="T41" fmla="*/ 241 h 241"/>
                <a:gd name="T42" fmla="*/ 742 w 869"/>
                <a:gd name="T43" fmla="*/ 210 h 241"/>
                <a:gd name="T44" fmla="*/ 846 w 869"/>
                <a:gd name="T45" fmla="*/ 225 h 241"/>
                <a:gd name="T46" fmla="*/ 24 w 869"/>
                <a:gd name="T47" fmla="*/ 33 h 241"/>
                <a:gd name="T48" fmla="*/ 24 w 869"/>
                <a:gd name="T49" fmla="*/ 14 h 241"/>
                <a:gd name="T50" fmla="*/ 24 w 869"/>
                <a:gd name="T51" fmla="*/ 33 h 241"/>
                <a:gd name="T52" fmla="*/ 169 w 869"/>
                <a:gd name="T53" fmla="*/ 24 h 241"/>
                <a:gd name="T54" fmla="*/ 189 w 869"/>
                <a:gd name="T55" fmla="*/ 24 h 241"/>
                <a:gd name="T56" fmla="*/ 720 w 869"/>
                <a:gd name="T57" fmla="*/ 211 h 241"/>
                <a:gd name="T58" fmla="*/ 720 w 869"/>
                <a:gd name="T59" fmla="*/ 191 h 241"/>
                <a:gd name="T60" fmla="*/ 720 w 869"/>
                <a:gd name="T61" fmla="*/ 211 h 241"/>
                <a:gd name="T62" fmla="*/ 836 w 869"/>
                <a:gd name="T63" fmla="*/ 201 h 241"/>
                <a:gd name="T64" fmla="*/ 856 w 869"/>
                <a:gd name="T65" fmla="*/ 20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69" h="241">
                  <a:moveTo>
                    <a:pt x="869" y="201"/>
                  </a:moveTo>
                  <a:cubicBezTo>
                    <a:pt x="869" y="188"/>
                    <a:pt x="859" y="178"/>
                    <a:pt x="846" y="178"/>
                  </a:cubicBezTo>
                  <a:cubicBezTo>
                    <a:pt x="834" y="178"/>
                    <a:pt x="824" y="187"/>
                    <a:pt x="823" y="199"/>
                  </a:cubicBezTo>
                  <a:cubicBezTo>
                    <a:pt x="743" y="199"/>
                    <a:pt x="743" y="199"/>
                    <a:pt x="743" y="199"/>
                  </a:cubicBezTo>
                  <a:cubicBezTo>
                    <a:pt x="742" y="189"/>
                    <a:pt x="735" y="181"/>
                    <a:pt x="725" y="178"/>
                  </a:cubicBezTo>
                  <a:cubicBezTo>
                    <a:pt x="725" y="159"/>
                    <a:pt x="725" y="159"/>
                    <a:pt x="725" y="159"/>
                  </a:cubicBezTo>
                  <a:cubicBezTo>
                    <a:pt x="675" y="159"/>
                    <a:pt x="675" y="159"/>
                    <a:pt x="675" y="159"/>
                  </a:cubicBezTo>
                  <a:cubicBezTo>
                    <a:pt x="675" y="148"/>
                    <a:pt x="675" y="148"/>
                    <a:pt x="675" y="148"/>
                  </a:cubicBezTo>
                  <a:cubicBezTo>
                    <a:pt x="635" y="148"/>
                    <a:pt x="635" y="148"/>
                    <a:pt x="635" y="148"/>
                  </a:cubicBezTo>
                  <a:cubicBezTo>
                    <a:pt x="635" y="220"/>
                    <a:pt x="635" y="220"/>
                    <a:pt x="635" y="220"/>
                  </a:cubicBezTo>
                  <a:cubicBezTo>
                    <a:pt x="675" y="220"/>
                    <a:pt x="675" y="220"/>
                    <a:pt x="675" y="220"/>
                  </a:cubicBezTo>
                  <a:cubicBezTo>
                    <a:pt x="675" y="170"/>
                    <a:pt x="675" y="170"/>
                    <a:pt x="675" y="170"/>
                  </a:cubicBezTo>
                  <a:cubicBezTo>
                    <a:pt x="685" y="170"/>
                    <a:pt x="707" y="170"/>
                    <a:pt x="714" y="170"/>
                  </a:cubicBezTo>
                  <a:cubicBezTo>
                    <a:pt x="714" y="172"/>
                    <a:pt x="714" y="175"/>
                    <a:pt x="714" y="178"/>
                  </a:cubicBezTo>
                  <a:cubicBezTo>
                    <a:pt x="704" y="181"/>
                    <a:pt x="696" y="190"/>
                    <a:pt x="696" y="201"/>
                  </a:cubicBezTo>
                  <a:cubicBezTo>
                    <a:pt x="696" y="212"/>
                    <a:pt x="703" y="220"/>
                    <a:pt x="712" y="223"/>
                  </a:cubicBezTo>
                  <a:cubicBezTo>
                    <a:pt x="712" y="225"/>
                    <a:pt x="712" y="228"/>
                    <a:pt x="712" y="230"/>
                  </a:cubicBezTo>
                  <a:cubicBezTo>
                    <a:pt x="702" y="230"/>
                    <a:pt x="264" y="230"/>
                    <a:pt x="254" y="230"/>
                  </a:cubicBezTo>
                  <a:cubicBezTo>
                    <a:pt x="254" y="227"/>
                    <a:pt x="254" y="222"/>
                    <a:pt x="254" y="218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5" y="142"/>
                    <a:pt x="265" y="142"/>
                    <a:pt x="265" y="142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3" y="88"/>
                    <a:pt x="253" y="88"/>
                    <a:pt x="253" y="88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1"/>
                    <a:pt x="202" y="27"/>
                    <a:pt x="202" y="24"/>
                  </a:cubicBezTo>
                  <a:cubicBezTo>
                    <a:pt x="202" y="11"/>
                    <a:pt x="192" y="0"/>
                    <a:pt x="179" y="0"/>
                  </a:cubicBezTo>
                  <a:cubicBezTo>
                    <a:pt x="167" y="0"/>
                    <a:pt x="157" y="9"/>
                    <a:pt x="156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9"/>
                    <a:pt x="35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4" y="47"/>
                    <a:pt x="43" y="40"/>
                    <a:pt x="46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60" y="40"/>
                    <a:pt x="169" y="47"/>
                    <a:pt x="179" y="47"/>
                  </a:cubicBezTo>
                  <a:cubicBezTo>
                    <a:pt x="184" y="47"/>
                    <a:pt x="189" y="45"/>
                    <a:pt x="193" y="43"/>
                  </a:cubicBezTo>
                  <a:cubicBezTo>
                    <a:pt x="203" y="53"/>
                    <a:pt x="240" y="90"/>
                    <a:pt x="242" y="92"/>
                  </a:cubicBezTo>
                  <a:cubicBezTo>
                    <a:pt x="242" y="95"/>
                    <a:pt x="242" y="127"/>
                    <a:pt x="242" y="142"/>
                  </a:cubicBezTo>
                  <a:cubicBezTo>
                    <a:pt x="224" y="142"/>
                    <a:pt x="224" y="142"/>
                    <a:pt x="224" y="142"/>
                  </a:cubicBezTo>
                  <a:cubicBezTo>
                    <a:pt x="224" y="218"/>
                    <a:pt x="224" y="218"/>
                    <a:pt x="224" y="218"/>
                  </a:cubicBezTo>
                  <a:cubicBezTo>
                    <a:pt x="243" y="218"/>
                    <a:pt x="243" y="218"/>
                    <a:pt x="243" y="218"/>
                  </a:cubicBezTo>
                  <a:cubicBezTo>
                    <a:pt x="243" y="241"/>
                    <a:pt x="243" y="241"/>
                    <a:pt x="243" y="241"/>
                  </a:cubicBezTo>
                  <a:cubicBezTo>
                    <a:pt x="723" y="241"/>
                    <a:pt x="723" y="241"/>
                    <a:pt x="723" y="241"/>
                  </a:cubicBezTo>
                  <a:cubicBezTo>
                    <a:pt x="723" y="224"/>
                    <a:pt x="723" y="224"/>
                    <a:pt x="723" y="224"/>
                  </a:cubicBezTo>
                  <a:cubicBezTo>
                    <a:pt x="732" y="223"/>
                    <a:pt x="739" y="217"/>
                    <a:pt x="742" y="210"/>
                  </a:cubicBezTo>
                  <a:cubicBezTo>
                    <a:pt x="824" y="210"/>
                    <a:pt x="824" y="210"/>
                    <a:pt x="824" y="210"/>
                  </a:cubicBezTo>
                  <a:cubicBezTo>
                    <a:pt x="827" y="218"/>
                    <a:pt x="836" y="225"/>
                    <a:pt x="846" y="225"/>
                  </a:cubicBezTo>
                  <a:cubicBezTo>
                    <a:pt x="859" y="225"/>
                    <a:pt x="869" y="214"/>
                    <a:pt x="869" y="201"/>
                  </a:cubicBezTo>
                  <a:close/>
                  <a:moveTo>
                    <a:pt x="24" y="33"/>
                  </a:moveTo>
                  <a:cubicBezTo>
                    <a:pt x="18" y="33"/>
                    <a:pt x="14" y="29"/>
                    <a:pt x="14" y="24"/>
                  </a:cubicBez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3" y="18"/>
                    <a:pt x="33" y="24"/>
                  </a:cubicBezTo>
                  <a:cubicBezTo>
                    <a:pt x="33" y="29"/>
                    <a:pt x="29" y="33"/>
                    <a:pt x="24" y="33"/>
                  </a:cubicBezTo>
                  <a:close/>
                  <a:moveTo>
                    <a:pt x="179" y="33"/>
                  </a:moveTo>
                  <a:cubicBezTo>
                    <a:pt x="174" y="33"/>
                    <a:pt x="169" y="29"/>
                    <a:pt x="169" y="24"/>
                  </a:cubicBezTo>
                  <a:cubicBezTo>
                    <a:pt x="169" y="18"/>
                    <a:pt x="174" y="14"/>
                    <a:pt x="179" y="14"/>
                  </a:cubicBezTo>
                  <a:cubicBezTo>
                    <a:pt x="184" y="14"/>
                    <a:pt x="189" y="18"/>
                    <a:pt x="189" y="24"/>
                  </a:cubicBezTo>
                  <a:cubicBezTo>
                    <a:pt x="189" y="29"/>
                    <a:pt x="184" y="33"/>
                    <a:pt x="179" y="33"/>
                  </a:cubicBezTo>
                  <a:close/>
                  <a:moveTo>
                    <a:pt x="720" y="211"/>
                  </a:moveTo>
                  <a:cubicBezTo>
                    <a:pt x="714" y="211"/>
                    <a:pt x="710" y="206"/>
                    <a:pt x="710" y="201"/>
                  </a:cubicBezTo>
                  <a:cubicBezTo>
                    <a:pt x="710" y="196"/>
                    <a:pt x="714" y="191"/>
                    <a:pt x="720" y="191"/>
                  </a:cubicBezTo>
                  <a:cubicBezTo>
                    <a:pt x="725" y="191"/>
                    <a:pt x="729" y="196"/>
                    <a:pt x="729" y="201"/>
                  </a:cubicBezTo>
                  <a:cubicBezTo>
                    <a:pt x="729" y="206"/>
                    <a:pt x="725" y="211"/>
                    <a:pt x="720" y="211"/>
                  </a:cubicBezTo>
                  <a:close/>
                  <a:moveTo>
                    <a:pt x="846" y="211"/>
                  </a:moveTo>
                  <a:cubicBezTo>
                    <a:pt x="840" y="211"/>
                    <a:pt x="836" y="206"/>
                    <a:pt x="836" y="201"/>
                  </a:cubicBezTo>
                  <a:cubicBezTo>
                    <a:pt x="836" y="196"/>
                    <a:pt x="840" y="191"/>
                    <a:pt x="846" y="191"/>
                  </a:cubicBezTo>
                  <a:cubicBezTo>
                    <a:pt x="851" y="191"/>
                    <a:pt x="856" y="196"/>
                    <a:pt x="856" y="201"/>
                  </a:cubicBezTo>
                  <a:cubicBezTo>
                    <a:pt x="856" y="206"/>
                    <a:pt x="851" y="211"/>
                    <a:pt x="846" y="21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82" name="Freeform 437"/>
            <p:cNvSpPr>
              <a:spLocks noEditPoints="1"/>
            </p:cNvSpPr>
            <p:nvPr/>
          </p:nvSpPr>
          <p:spPr bwMode="auto">
            <a:xfrm>
              <a:off x="4449" y="6157708"/>
              <a:ext cx="98761" cy="109269"/>
            </a:xfrm>
            <a:custGeom>
              <a:avLst/>
              <a:gdLst>
                <a:gd name="T0" fmla="*/ 47 w 47"/>
                <a:gd name="T1" fmla="*/ 24 h 47"/>
                <a:gd name="T2" fmla="*/ 24 w 47"/>
                <a:gd name="T3" fmla="*/ 0 h 47"/>
                <a:gd name="T4" fmla="*/ 0 w 47"/>
                <a:gd name="T5" fmla="*/ 24 h 47"/>
                <a:gd name="T6" fmla="*/ 24 w 47"/>
                <a:gd name="T7" fmla="*/ 47 h 47"/>
                <a:gd name="T8" fmla="*/ 47 w 47"/>
                <a:gd name="T9" fmla="*/ 24 h 47"/>
                <a:gd name="T10" fmla="*/ 14 w 47"/>
                <a:gd name="T11" fmla="*/ 24 h 47"/>
                <a:gd name="T12" fmla="*/ 24 w 47"/>
                <a:gd name="T13" fmla="*/ 14 h 47"/>
                <a:gd name="T14" fmla="*/ 34 w 47"/>
                <a:gd name="T15" fmla="*/ 24 h 47"/>
                <a:gd name="T16" fmla="*/ 24 w 47"/>
                <a:gd name="T17" fmla="*/ 33 h 47"/>
                <a:gd name="T18" fmla="*/ 14 w 47"/>
                <a:gd name="T1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24"/>
                  </a:move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7" y="47"/>
                    <a:pt x="47" y="37"/>
                    <a:pt x="47" y="24"/>
                  </a:cubicBezTo>
                  <a:close/>
                  <a:moveTo>
                    <a:pt x="14" y="24"/>
                  </a:moveTo>
                  <a:cubicBezTo>
                    <a:pt x="14" y="18"/>
                    <a:pt x="18" y="14"/>
                    <a:pt x="24" y="14"/>
                  </a:cubicBezTo>
                  <a:cubicBezTo>
                    <a:pt x="29" y="14"/>
                    <a:pt x="34" y="18"/>
                    <a:pt x="34" y="24"/>
                  </a:cubicBezTo>
                  <a:cubicBezTo>
                    <a:pt x="34" y="29"/>
                    <a:pt x="29" y="33"/>
                    <a:pt x="24" y="33"/>
                  </a:cubicBezTo>
                  <a:cubicBezTo>
                    <a:pt x="18" y="33"/>
                    <a:pt x="14" y="29"/>
                    <a:pt x="1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89" name="Freeform 522"/>
            <p:cNvSpPr>
              <a:spLocks noEditPoints="1"/>
            </p:cNvSpPr>
            <p:nvPr/>
          </p:nvSpPr>
          <p:spPr bwMode="auto">
            <a:xfrm>
              <a:off x="2991338" y="5624159"/>
              <a:ext cx="195745" cy="240195"/>
            </a:xfrm>
            <a:custGeom>
              <a:avLst/>
              <a:gdLst>
                <a:gd name="T0" fmla="*/ 93 w 93"/>
                <a:gd name="T1" fmla="*/ 103 h 103"/>
                <a:gd name="T2" fmla="*/ 93 w 93"/>
                <a:gd name="T3" fmla="*/ 0 h 103"/>
                <a:gd name="T4" fmla="*/ 41 w 93"/>
                <a:gd name="T5" fmla="*/ 0 h 103"/>
                <a:gd name="T6" fmla="*/ 41 w 93"/>
                <a:gd name="T7" fmla="*/ 40 h 103"/>
                <a:gd name="T8" fmla="*/ 24 w 93"/>
                <a:gd name="T9" fmla="*/ 32 h 103"/>
                <a:gd name="T10" fmla="*/ 0 w 93"/>
                <a:gd name="T11" fmla="*/ 56 h 103"/>
                <a:gd name="T12" fmla="*/ 24 w 93"/>
                <a:gd name="T13" fmla="*/ 79 h 103"/>
                <a:gd name="T14" fmla="*/ 41 w 93"/>
                <a:gd name="T15" fmla="*/ 71 h 103"/>
                <a:gd name="T16" fmla="*/ 41 w 93"/>
                <a:gd name="T17" fmla="*/ 103 h 103"/>
                <a:gd name="T18" fmla="*/ 93 w 93"/>
                <a:gd name="T19" fmla="*/ 103 h 103"/>
                <a:gd name="T20" fmla="*/ 24 w 93"/>
                <a:gd name="T21" fmla="*/ 65 h 103"/>
                <a:gd name="T22" fmla="*/ 14 w 93"/>
                <a:gd name="T23" fmla="*/ 56 h 103"/>
                <a:gd name="T24" fmla="*/ 24 w 93"/>
                <a:gd name="T25" fmla="*/ 46 h 103"/>
                <a:gd name="T26" fmla="*/ 33 w 93"/>
                <a:gd name="T27" fmla="*/ 56 h 103"/>
                <a:gd name="T28" fmla="*/ 24 w 93"/>
                <a:gd name="T29" fmla="*/ 6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103">
                  <a:moveTo>
                    <a:pt x="93" y="103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7" y="35"/>
                    <a:pt x="31" y="32"/>
                    <a:pt x="24" y="32"/>
                  </a:cubicBezTo>
                  <a:cubicBezTo>
                    <a:pt x="11" y="32"/>
                    <a:pt x="0" y="43"/>
                    <a:pt x="0" y="56"/>
                  </a:cubicBezTo>
                  <a:cubicBezTo>
                    <a:pt x="0" y="69"/>
                    <a:pt x="11" y="79"/>
                    <a:pt x="24" y="79"/>
                  </a:cubicBezTo>
                  <a:cubicBezTo>
                    <a:pt x="31" y="79"/>
                    <a:pt x="37" y="76"/>
                    <a:pt x="41" y="71"/>
                  </a:cubicBezTo>
                  <a:cubicBezTo>
                    <a:pt x="41" y="103"/>
                    <a:pt x="41" y="103"/>
                    <a:pt x="41" y="103"/>
                  </a:cubicBezTo>
                  <a:lnTo>
                    <a:pt x="93" y="103"/>
                  </a:lnTo>
                  <a:close/>
                  <a:moveTo>
                    <a:pt x="24" y="65"/>
                  </a:moveTo>
                  <a:cubicBezTo>
                    <a:pt x="18" y="65"/>
                    <a:pt x="14" y="61"/>
                    <a:pt x="14" y="56"/>
                  </a:cubicBezTo>
                  <a:cubicBezTo>
                    <a:pt x="14" y="50"/>
                    <a:pt x="18" y="46"/>
                    <a:pt x="24" y="46"/>
                  </a:cubicBezTo>
                  <a:cubicBezTo>
                    <a:pt x="29" y="46"/>
                    <a:pt x="33" y="50"/>
                    <a:pt x="33" y="56"/>
                  </a:cubicBezTo>
                  <a:cubicBezTo>
                    <a:pt x="33" y="61"/>
                    <a:pt x="29" y="65"/>
                    <a:pt x="24" y="65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90" name="Rectangle 523"/>
            <p:cNvSpPr>
              <a:spLocks noChangeArrowheads="1"/>
            </p:cNvSpPr>
            <p:nvPr/>
          </p:nvSpPr>
          <p:spPr bwMode="auto">
            <a:xfrm>
              <a:off x="3317874" y="5658614"/>
              <a:ext cx="109439" cy="158490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91" name="Freeform 524"/>
            <p:cNvSpPr>
              <a:spLocks noEditPoints="1"/>
            </p:cNvSpPr>
            <p:nvPr/>
          </p:nvSpPr>
          <p:spPr bwMode="auto">
            <a:xfrm>
              <a:off x="3599926" y="4885852"/>
              <a:ext cx="220658" cy="109269"/>
            </a:xfrm>
            <a:custGeom>
              <a:avLst/>
              <a:gdLst>
                <a:gd name="T0" fmla="*/ 81 w 105"/>
                <a:gd name="T1" fmla="*/ 47 h 47"/>
                <a:gd name="T2" fmla="*/ 105 w 105"/>
                <a:gd name="T3" fmla="*/ 24 h 47"/>
                <a:gd name="T4" fmla="*/ 81 w 105"/>
                <a:gd name="T5" fmla="*/ 0 h 47"/>
                <a:gd name="T6" fmla="*/ 64 w 105"/>
                <a:gd name="T7" fmla="*/ 8 h 47"/>
                <a:gd name="T8" fmla="*/ 0 w 105"/>
                <a:gd name="T9" fmla="*/ 8 h 47"/>
                <a:gd name="T10" fmla="*/ 0 w 105"/>
                <a:gd name="T11" fmla="*/ 40 h 47"/>
                <a:gd name="T12" fmla="*/ 64 w 105"/>
                <a:gd name="T13" fmla="*/ 40 h 47"/>
                <a:gd name="T14" fmla="*/ 81 w 105"/>
                <a:gd name="T15" fmla="*/ 47 h 47"/>
                <a:gd name="T16" fmla="*/ 81 w 105"/>
                <a:gd name="T17" fmla="*/ 14 h 47"/>
                <a:gd name="T18" fmla="*/ 91 w 105"/>
                <a:gd name="T19" fmla="*/ 24 h 47"/>
                <a:gd name="T20" fmla="*/ 81 w 105"/>
                <a:gd name="T21" fmla="*/ 34 h 47"/>
                <a:gd name="T22" fmla="*/ 71 w 105"/>
                <a:gd name="T23" fmla="*/ 24 h 47"/>
                <a:gd name="T24" fmla="*/ 81 w 105"/>
                <a:gd name="T2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47">
                  <a:moveTo>
                    <a:pt x="81" y="47"/>
                  </a:moveTo>
                  <a:cubicBezTo>
                    <a:pt x="94" y="47"/>
                    <a:pt x="105" y="37"/>
                    <a:pt x="105" y="24"/>
                  </a:cubicBezTo>
                  <a:cubicBezTo>
                    <a:pt x="105" y="11"/>
                    <a:pt x="94" y="0"/>
                    <a:pt x="81" y="0"/>
                  </a:cubicBezTo>
                  <a:cubicBezTo>
                    <a:pt x="74" y="0"/>
                    <a:pt x="68" y="3"/>
                    <a:pt x="6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8" y="44"/>
                    <a:pt x="74" y="47"/>
                    <a:pt x="81" y="47"/>
                  </a:cubicBezTo>
                  <a:close/>
                  <a:moveTo>
                    <a:pt x="81" y="14"/>
                  </a:moveTo>
                  <a:cubicBezTo>
                    <a:pt x="87" y="14"/>
                    <a:pt x="91" y="19"/>
                    <a:pt x="91" y="24"/>
                  </a:cubicBezTo>
                  <a:cubicBezTo>
                    <a:pt x="91" y="29"/>
                    <a:pt x="87" y="34"/>
                    <a:pt x="81" y="34"/>
                  </a:cubicBezTo>
                  <a:cubicBezTo>
                    <a:pt x="76" y="34"/>
                    <a:pt x="71" y="29"/>
                    <a:pt x="71" y="24"/>
                  </a:cubicBezTo>
                  <a:cubicBezTo>
                    <a:pt x="71" y="19"/>
                    <a:pt x="76" y="14"/>
                    <a:pt x="81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92" name="Rectangle 525"/>
            <p:cNvSpPr>
              <a:spLocks noChangeArrowheads="1"/>
            </p:cNvSpPr>
            <p:nvPr/>
          </p:nvSpPr>
          <p:spPr bwMode="auto">
            <a:xfrm>
              <a:off x="3599926" y="5707833"/>
              <a:ext cx="149478" cy="71862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93" name="Freeform 526"/>
            <p:cNvSpPr>
              <a:spLocks noEditPoints="1"/>
            </p:cNvSpPr>
            <p:nvPr/>
          </p:nvSpPr>
          <p:spPr bwMode="auto">
            <a:xfrm>
              <a:off x="2926385" y="6091754"/>
              <a:ext cx="823018" cy="228383"/>
            </a:xfrm>
            <a:custGeom>
              <a:avLst/>
              <a:gdLst>
                <a:gd name="T0" fmla="*/ 391 w 391"/>
                <a:gd name="T1" fmla="*/ 72 h 98"/>
                <a:gd name="T2" fmla="*/ 391 w 391"/>
                <a:gd name="T3" fmla="*/ 40 h 98"/>
                <a:gd name="T4" fmla="*/ 320 w 391"/>
                <a:gd name="T5" fmla="*/ 40 h 98"/>
                <a:gd name="T6" fmla="*/ 320 w 391"/>
                <a:gd name="T7" fmla="*/ 57 h 98"/>
                <a:gd name="T8" fmla="*/ 241 w 391"/>
                <a:gd name="T9" fmla="*/ 57 h 98"/>
                <a:gd name="T10" fmla="*/ 211 w 391"/>
                <a:gd name="T11" fmla="*/ 87 h 98"/>
                <a:gd name="T12" fmla="*/ 91 w 391"/>
                <a:gd name="T13" fmla="*/ 87 h 98"/>
                <a:gd name="T14" fmla="*/ 43 w 391"/>
                <a:gd name="T15" fmla="*/ 38 h 98"/>
                <a:gd name="T16" fmla="*/ 48 w 391"/>
                <a:gd name="T17" fmla="*/ 24 h 98"/>
                <a:gd name="T18" fmla="*/ 24 w 391"/>
                <a:gd name="T19" fmla="*/ 0 h 98"/>
                <a:gd name="T20" fmla="*/ 0 w 391"/>
                <a:gd name="T21" fmla="*/ 24 h 98"/>
                <a:gd name="T22" fmla="*/ 24 w 391"/>
                <a:gd name="T23" fmla="*/ 47 h 98"/>
                <a:gd name="T24" fmla="*/ 34 w 391"/>
                <a:gd name="T25" fmla="*/ 45 h 98"/>
                <a:gd name="T26" fmla="*/ 87 w 391"/>
                <a:gd name="T27" fmla="*/ 98 h 98"/>
                <a:gd name="T28" fmla="*/ 216 w 391"/>
                <a:gd name="T29" fmla="*/ 98 h 98"/>
                <a:gd name="T30" fmla="*/ 246 w 391"/>
                <a:gd name="T31" fmla="*/ 68 h 98"/>
                <a:gd name="T32" fmla="*/ 320 w 391"/>
                <a:gd name="T33" fmla="*/ 68 h 98"/>
                <a:gd name="T34" fmla="*/ 320 w 391"/>
                <a:gd name="T35" fmla="*/ 72 h 98"/>
                <a:gd name="T36" fmla="*/ 391 w 391"/>
                <a:gd name="T37" fmla="*/ 72 h 98"/>
                <a:gd name="T38" fmla="*/ 14 w 391"/>
                <a:gd name="T39" fmla="*/ 24 h 98"/>
                <a:gd name="T40" fmla="*/ 24 w 391"/>
                <a:gd name="T41" fmla="*/ 14 h 98"/>
                <a:gd name="T42" fmla="*/ 34 w 391"/>
                <a:gd name="T43" fmla="*/ 24 h 98"/>
                <a:gd name="T44" fmla="*/ 24 w 391"/>
                <a:gd name="T45" fmla="*/ 34 h 98"/>
                <a:gd name="T46" fmla="*/ 14 w 391"/>
                <a:gd name="T47" fmla="*/ 2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1" h="98">
                  <a:moveTo>
                    <a:pt x="391" y="72"/>
                  </a:moveTo>
                  <a:cubicBezTo>
                    <a:pt x="391" y="40"/>
                    <a:pt x="391" y="40"/>
                    <a:pt x="391" y="40"/>
                  </a:cubicBezTo>
                  <a:cubicBezTo>
                    <a:pt x="320" y="40"/>
                    <a:pt x="320" y="40"/>
                    <a:pt x="320" y="40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241" y="57"/>
                    <a:pt x="241" y="57"/>
                    <a:pt x="241" y="57"/>
                  </a:cubicBezTo>
                  <a:cubicBezTo>
                    <a:pt x="241" y="57"/>
                    <a:pt x="214" y="84"/>
                    <a:pt x="211" y="87"/>
                  </a:cubicBezTo>
                  <a:cubicBezTo>
                    <a:pt x="207" y="87"/>
                    <a:pt x="96" y="87"/>
                    <a:pt x="91" y="87"/>
                  </a:cubicBezTo>
                  <a:cubicBezTo>
                    <a:pt x="89" y="85"/>
                    <a:pt x="55" y="51"/>
                    <a:pt x="43" y="38"/>
                  </a:cubicBezTo>
                  <a:cubicBezTo>
                    <a:pt x="46" y="34"/>
                    <a:pt x="48" y="29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28" y="47"/>
                    <a:pt x="31" y="47"/>
                    <a:pt x="34" y="45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216" y="98"/>
                    <a:pt x="216" y="98"/>
                    <a:pt x="216" y="98"/>
                  </a:cubicBezTo>
                  <a:cubicBezTo>
                    <a:pt x="216" y="98"/>
                    <a:pt x="243" y="71"/>
                    <a:pt x="246" y="68"/>
                  </a:cubicBezTo>
                  <a:cubicBezTo>
                    <a:pt x="249" y="68"/>
                    <a:pt x="301" y="68"/>
                    <a:pt x="320" y="68"/>
                  </a:cubicBezTo>
                  <a:cubicBezTo>
                    <a:pt x="320" y="72"/>
                    <a:pt x="320" y="72"/>
                    <a:pt x="320" y="72"/>
                  </a:cubicBezTo>
                  <a:lnTo>
                    <a:pt x="391" y="72"/>
                  </a:lnTo>
                  <a:close/>
                  <a:moveTo>
                    <a:pt x="14" y="24"/>
                  </a:moveTo>
                  <a:cubicBezTo>
                    <a:pt x="14" y="18"/>
                    <a:pt x="19" y="14"/>
                    <a:pt x="24" y="14"/>
                  </a:cubicBezTo>
                  <a:cubicBezTo>
                    <a:pt x="29" y="14"/>
                    <a:pt x="34" y="18"/>
                    <a:pt x="34" y="24"/>
                  </a:cubicBezTo>
                  <a:cubicBezTo>
                    <a:pt x="34" y="29"/>
                    <a:pt x="29" y="34"/>
                    <a:pt x="24" y="34"/>
                  </a:cubicBezTo>
                  <a:cubicBezTo>
                    <a:pt x="19" y="34"/>
                    <a:pt x="14" y="29"/>
                    <a:pt x="14" y="2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94" name="Rectangle 527"/>
            <p:cNvSpPr>
              <a:spLocks noChangeArrowheads="1"/>
            </p:cNvSpPr>
            <p:nvPr/>
          </p:nvSpPr>
          <p:spPr bwMode="auto">
            <a:xfrm>
              <a:off x="4205844" y="4883884"/>
              <a:ext cx="146808" cy="95488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95" name="Rectangle 528"/>
            <p:cNvSpPr>
              <a:spLocks noChangeArrowheads="1"/>
            </p:cNvSpPr>
            <p:nvPr/>
          </p:nvSpPr>
          <p:spPr bwMode="auto">
            <a:xfrm>
              <a:off x="4203174" y="6348684"/>
              <a:ext cx="147698" cy="71862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96" name="Rectangle 529"/>
            <p:cNvSpPr>
              <a:spLocks noChangeArrowheads="1"/>
            </p:cNvSpPr>
            <p:nvPr/>
          </p:nvSpPr>
          <p:spPr bwMode="auto">
            <a:xfrm>
              <a:off x="5511995" y="4811037"/>
              <a:ext cx="248240" cy="233305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97" name="Freeform 530"/>
            <p:cNvSpPr>
              <a:spLocks/>
            </p:cNvSpPr>
            <p:nvPr/>
          </p:nvSpPr>
          <p:spPr bwMode="auto">
            <a:xfrm>
              <a:off x="2194121" y="6122270"/>
              <a:ext cx="132572" cy="463657"/>
            </a:xfrm>
            <a:custGeom>
              <a:avLst/>
              <a:gdLst>
                <a:gd name="T0" fmla="*/ 0 w 149"/>
                <a:gd name="T1" fmla="*/ 175 h 471"/>
                <a:gd name="T2" fmla="*/ 50 w 149"/>
                <a:gd name="T3" fmla="*/ 175 h 471"/>
                <a:gd name="T4" fmla="*/ 50 w 149"/>
                <a:gd name="T5" fmla="*/ 296 h 471"/>
                <a:gd name="T6" fmla="*/ 26 w 149"/>
                <a:gd name="T7" fmla="*/ 296 h 471"/>
                <a:gd name="T8" fmla="*/ 26 w 149"/>
                <a:gd name="T9" fmla="*/ 471 h 471"/>
                <a:gd name="T10" fmla="*/ 144 w 149"/>
                <a:gd name="T11" fmla="*/ 471 h 471"/>
                <a:gd name="T12" fmla="*/ 144 w 149"/>
                <a:gd name="T13" fmla="*/ 296 h 471"/>
                <a:gd name="T14" fmla="*/ 76 w 149"/>
                <a:gd name="T15" fmla="*/ 296 h 471"/>
                <a:gd name="T16" fmla="*/ 76 w 149"/>
                <a:gd name="T17" fmla="*/ 175 h 471"/>
                <a:gd name="T18" fmla="*/ 149 w 149"/>
                <a:gd name="T19" fmla="*/ 175 h 471"/>
                <a:gd name="T20" fmla="*/ 149 w 149"/>
                <a:gd name="T21" fmla="*/ 0 h 471"/>
                <a:gd name="T22" fmla="*/ 0 w 149"/>
                <a:gd name="T23" fmla="*/ 0 h 471"/>
                <a:gd name="T24" fmla="*/ 0 w 149"/>
                <a:gd name="T25" fmla="*/ 17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471">
                  <a:moveTo>
                    <a:pt x="0" y="175"/>
                  </a:moveTo>
                  <a:lnTo>
                    <a:pt x="50" y="175"/>
                  </a:lnTo>
                  <a:lnTo>
                    <a:pt x="50" y="296"/>
                  </a:lnTo>
                  <a:lnTo>
                    <a:pt x="26" y="296"/>
                  </a:lnTo>
                  <a:lnTo>
                    <a:pt x="26" y="471"/>
                  </a:lnTo>
                  <a:lnTo>
                    <a:pt x="144" y="471"/>
                  </a:lnTo>
                  <a:lnTo>
                    <a:pt x="144" y="296"/>
                  </a:lnTo>
                  <a:lnTo>
                    <a:pt x="76" y="296"/>
                  </a:lnTo>
                  <a:lnTo>
                    <a:pt x="76" y="175"/>
                  </a:lnTo>
                  <a:lnTo>
                    <a:pt x="149" y="175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98" name="Rectangle 531"/>
            <p:cNvSpPr>
              <a:spLocks noChangeArrowheads="1"/>
            </p:cNvSpPr>
            <p:nvPr/>
          </p:nvSpPr>
          <p:spPr bwMode="auto">
            <a:xfrm>
              <a:off x="1478764" y="5629081"/>
              <a:ext cx="130794" cy="232320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399" name="Freeform 532"/>
            <p:cNvSpPr>
              <a:spLocks noEditPoints="1"/>
            </p:cNvSpPr>
            <p:nvPr/>
          </p:nvSpPr>
          <p:spPr bwMode="auto">
            <a:xfrm>
              <a:off x="1068589" y="6082894"/>
              <a:ext cx="326538" cy="407546"/>
            </a:xfrm>
            <a:custGeom>
              <a:avLst/>
              <a:gdLst>
                <a:gd name="T0" fmla="*/ 0 w 155"/>
                <a:gd name="T1" fmla="*/ 4 h 175"/>
                <a:gd name="T2" fmla="*/ 0 w 155"/>
                <a:gd name="T3" fmla="*/ 79 h 175"/>
                <a:gd name="T4" fmla="*/ 41 w 155"/>
                <a:gd name="T5" fmla="*/ 79 h 175"/>
                <a:gd name="T6" fmla="*/ 41 w 155"/>
                <a:gd name="T7" fmla="*/ 31 h 175"/>
                <a:gd name="T8" fmla="*/ 95 w 155"/>
                <a:gd name="T9" fmla="*/ 31 h 175"/>
                <a:gd name="T10" fmla="*/ 111 w 155"/>
                <a:gd name="T11" fmla="*/ 47 h 175"/>
                <a:gd name="T12" fmla="*/ 111 w 155"/>
                <a:gd name="T13" fmla="*/ 102 h 175"/>
                <a:gd name="T14" fmla="*/ 83 w 155"/>
                <a:gd name="T15" fmla="*/ 102 h 175"/>
                <a:gd name="T16" fmla="*/ 83 w 155"/>
                <a:gd name="T17" fmla="*/ 175 h 175"/>
                <a:gd name="T18" fmla="*/ 155 w 155"/>
                <a:gd name="T19" fmla="*/ 175 h 175"/>
                <a:gd name="T20" fmla="*/ 155 w 155"/>
                <a:gd name="T21" fmla="*/ 102 h 175"/>
                <a:gd name="T22" fmla="*/ 122 w 155"/>
                <a:gd name="T23" fmla="*/ 102 h 175"/>
                <a:gd name="T24" fmla="*/ 122 w 155"/>
                <a:gd name="T25" fmla="*/ 47 h 175"/>
                <a:gd name="T26" fmla="*/ 140 w 155"/>
                <a:gd name="T27" fmla="*/ 24 h 175"/>
                <a:gd name="T28" fmla="*/ 117 w 155"/>
                <a:gd name="T29" fmla="*/ 0 h 175"/>
                <a:gd name="T30" fmla="*/ 94 w 155"/>
                <a:gd name="T31" fmla="*/ 20 h 175"/>
                <a:gd name="T32" fmla="*/ 41 w 155"/>
                <a:gd name="T33" fmla="*/ 20 h 175"/>
                <a:gd name="T34" fmla="*/ 41 w 155"/>
                <a:gd name="T35" fmla="*/ 4 h 175"/>
                <a:gd name="T36" fmla="*/ 0 w 155"/>
                <a:gd name="T37" fmla="*/ 4 h 175"/>
                <a:gd name="T38" fmla="*/ 117 w 155"/>
                <a:gd name="T39" fmla="*/ 14 h 175"/>
                <a:gd name="T40" fmla="*/ 126 w 155"/>
                <a:gd name="T41" fmla="*/ 24 h 175"/>
                <a:gd name="T42" fmla="*/ 117 w 155"/>
                <a:gd name="T43" fmla="*/ 33 h 175"/>
                <a:gd name="T44" fmla="*/ 107 w 155"/>
                <a:gd name="T45" fmla="*/ 24 h 175"/>
                <a:gd name="T46" fmla="*/ 117 w 155"/>
                <a:gd name="T47" fmla="*/ 1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75">
                  <a:moveTo>
                    <a:pt x="0" y="4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7" y="39"/>
                    <a:pt x="103" y="45"/>
                    <a:pt x="111" y="47"/>
                  </a:cubicBezTo>
                  <a:cubicBezTo>
                    <a:pt x="111" y="102"/>
                    <a:pt x="111" y="102"/>
                    <a:pt x="111" y="102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155" y="175"/>
                    <a:pt x="155" y="175"/>
                    <a:pt x="155" y="175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33" y="44"/>
                    <a:pt x="140" y="35"/>
                    <a:pt x="140" y="24"/>
                  </a:cubicBezTo>
                  <a:cubicBezTo>
                    <a:pt x="140" y="11"/>
                    <a:pt x="130" y="0"/>
                    <a:pt x="117" y="0"/>
                  </a:cubicBezTo>
                  <a:cubicBezTo>
                    <a:pt x="105" y="0"/>
                    <a:pt x="95" y="9"/>
                    <a:pt x="94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4"/>
                    <a:pt x="41" y="4"/>
                    <a:pt x="41" y="4"/>
                  </a:cubicBezTo>
                  <a:lnTo>
                    <a:pt x="0" y="4"/>
                  </a:lnTo>
                  <a:close/>
                  <a:moveTo>
                    <a:pt x="117" y="14"/>
                  </a:moveTo>
                  <a:cubicBezTo>
                    <a:pt x="122" y="14"/>
                    <a:pt x="126" y="18"/>
                    <a:pt x="126" y="24"/>
                  </a:cubicBezTo>
                  <a:cubicBezTo>
                    <a:pt x="126" y="29"/>
                    <a:pt x="122" y="33"/>
                    <a:pt x="117" y="33"/>
                  </a:cubicBezTo>
                  <a:cubicBezTo>
                    <a:pt x="111" y="33"/>
                    <a:pt x="107" y="29"/>
                    <a:pt x="107" y="24"/>
                  </a:cubicBezTo>
                  <a:cubicBezTo>
                    <a:pt x="107" y="18"/>
                    <a:pt x="111" y="14"/>
                    <a:pt x="117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00" name="Rectangle 533"/>
            <p:cNvSpPr>
              <a:spLocks noChangeArrowheads="1"/>
            </p:cNvSpPr>
            <p:nvPr/>
          </p:nvSpPr>
          <p:spPr bwMode="auto">
            <a:xfrm>
              <a:off x="936017" y="6091754"/>
              <a:ext cx="86306" cy="175225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01" name="Freeform 534"/>
            <p:cNvSpPr>
              <a:spLocks noEditPoints="1"/>
            </p:cNvSpPr>
            <p:nvPr/>
          </p:nvSpPr>
          <p:spPr bwMode="auto">
            <a:xfrm>
              <a:off x="801665" y="6091754"/>
              <a:ext cx="98761" cy="265790"/>
            </a:xfrm>
            <a:custGeom>
              <a:avLst/>
              <a:gdLst>
                <a:gd name="T0" fmla="*/ 23 w 47"/>
                <a:gd name="T1" fmla="*/ 114 h 114"/>
                <a:gd name="T2" fmla="*/ 47 w 47"/>
                <a:gd name="T3" fmla="*/ 90 h 114"/>
                <a:gd name="T4" fmla="*/ 41 w 47"/>
                <a:gd name="T5" fmla="*/ 75 h 114"/>
                <a:gd name="T6" fmla="*/ 43 w 47"/>
                <a:gd name="T7" fmla="*/ 75 h 114"/>
                <a:gd name="T8" fmla="*/ 43 w 47"/>
                <a:gd name="T9" fmla="*/ 0 h 114"/>
                <a:gd name="T10" fmla="*/ 3 w 47"/>
                <a:gd name="T11" fmla="*/ 0 h 114"/>
                <a:gd name="T12" fmla="*/ 3 w 47"/>
                <a:gd name="T13" fmla="*/ 75 h 114"/>
                <a:gd name="T14" fmla="*/ 5 w 47"/>
                <a:gd name="T15" fmla="*/ 75 h 114"/>
                <a:gd name="T16" fmla="*/ 0 w 47"/>
                <a:gd name="T17" fmla="*/ 90 h 114"/>
                <a:gd name="T18" fmla="*/ 23 w 47"/>
                <a:gd name="T19" fmla="*/ 114 h 114"/>
                <a:gd name="T20" fmla="*/ 23 w 47"/>
                <a:gd name="T21" fmla="*/ 81 h 114"/>
                <a:gd name="T22" fmla="*/ 33 w 47"/>
                <a:gd name="T23" fmla="*/ 90 h 114"/>
                <a:gd name="T24" fmla="*/ 23 w 47"/>
                <a:gd name="T25" fmla="*/ 100 h 114"/>
                <a:gd name="T26" fmla="*/ 13 w 47"/>
                <a:gd name="T27" fmla="*/ 90 h 114"/>
                <a:gd name="T28" fmla="*/ 23 w 47"/>
                <a:gd name="T29" fmla="*/ 8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114">
                  <a:moveTo>
                    <a:pt x="23" y="114"/>
                  </a:moveTo>
                  <a:cubicBezTo>
                    <a:pt x="36" y="114"/>
                    <a:pt x="47" y="103"/>
                    <a:pt x="47" y="90"/>
                  </a:cubicBezTo>
                  <a:cubicBezTo>
                    <a:pt x="47" y="85"/>
                    <a:pt x="45" y="79"/>
                    <a:pt x="41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2" y="79"/>
                    <a:pt x="0" y="85"/>
                    <a:pt x="0" y="90"/>
                  </a:cubicBezTo>
                  <a:cubicBezTo>
                    <a:pt x="0" y="103"/>
                    <a:pt x="10" y="114"/>
                    <a:pt x="23" y="114"/>
                  </a:cubicBezTo>
                  <a:close/>
                  <a:moveTo>
                    <a:pt x="23" y="81"/>
                  </a:moveTo>
                  <a:cubicBezTo>
                    <a:pt x="28" y="81"/>
                    <a:pt x="33" y="85"/>
                    <a:pt x="33" y="90"/>
                  </a:cubicBezTo>
                  <a:cubicBezTo>
                    <a:pt x="33" y="96"/>
                    <a:pt x="28" y="100"/>
                    <a:pt x="23" y="100"/>
                  </a:cubicBezTo>
                  <a:cubicBezTo>
                    <a:pt x="18" y="100"/>
                    <a:pt x="13" y="96"/>
                    <a:pt x="13" y="90"/>
                  </a:cubicBezTo>
                  <a:cubicBezTo>
                    <a:pt x="13" y="85"/>
                    <a:pt x="18" y="81"/>
                    <a:pt x="23" y="8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02" name="Rectangle 535"/>
            <p:cNvSpPr>
              <a:spLocks noChangeArrowheads="1"/>
            </p:cNvSpPr>
            <p:nvPr/>
          </p:nvSpPr>
          <p:spPr bwMode="auto">
            <a:xfrm>
              <a:off x="679769" y="6091754"/>
              <a:ext cx="83636" cy="175225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03" name="Rectangle 536"/>
            <p:cNvSpPr>
              <a:spLocks noChangeArrowheads="1"/>
            </p:cNvSpPr>
            <p:nvPr/>
          </p:nvSpPr>
          <p:spPr bwMode="auto">
            <a:xfrm>
              <a:off x="551646" y="6091754"/>
              <a:ext cx="83636" cy="175225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04" name="Freeform 537"/>
            <p:cNvSpPr>
              <a:spLocks noEditPoints="1"/>
            </p:cNvSpPr>
            <p:nvPr/>
          </p:nvSpPr>
          <p:spPr bwMode="auto">
            <a:xfrm>
              <a:off x="403947" y="6091754"/>
              <a:ext cx="98761" cy="265790"/>
            </a:xfrm>
            <a:custGeom>
              <a:avLst/>
              <a:gdLst>
                <a:gd name="T0" fmla="*/ 24 w 47"/>
                <a:gd name="T1" fmla="*/ 114 h 114"/>
                <a:gd name="T2" fmla="*/ 47 w 47"/>
                <a:gd name="T3" fmla="*/ 90 h 114"/>
                <a:gd name="T4" fmla="*/ 42 w 47"/>
                <a:gd name="T5" fmla="*/ 75 h 114"/>
                <a:gd name="T6" fmla="*/ 44 w 47"/>
                <a:gd name="T7" fmla="*/ 75 h 114"/>
                <a:gd name="T8" fmla="*/ 44 w 47"/>
                <a:gd name="T9" fmla="*/ 0 h 114"/>
                <a:gd name="T10" fmla="*/ 3 w 47"/>
                <a:gd name="T11" fmla="*/ 0 h 114"/>
                <a:gd name="T12" fmla="*/ 3 w 47"/>
                <a:gd name="T13" fmla="*/ 75 h 114"/>
                <a:gd name="T14" fmla="*/ 5 w 47"/>
                <a:gd name="T15" fmla="*/ 75 h 114"/>
                <a:gd name="T16" fmla="*/ 0 w 47"/>
                <a:gd name="T17" fmla="*/ 90 h 114"/>
                <a:gd name="T18" fmla="*/ 24 w 47"/>
                <a:gd name="T19" fmla="*/ 114 h 114"/>
                <a:gd name="T20" fmla="*/ 24 w 47"/>
                <a:gd name="T21" fmla="*/ 81 h 114"/>
                <a:gd name="T22" fmla="*/ 33 w 47"/>
                <a:gd name="T23" fmla="*/ 90 h 114"/>
                <a:gd name="T24" fmla="*/ 24 w 47"/>
                <a:gd name="T25" fmla="*/ 100 h 114"/>
                <a:gd name="T26" fmla="*/ 14 w 47"/>
                <a:gd name="T27" fmla="*/ 90 h 114"/>
                <a:gd name="T28" fmla="*/ 24 w 47"/>
                <a:gd name="T29" fmla="*/ 8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114">
                  <a:moveTo>
                    <a:pt x="24" y="114"/>
                  </a:moveTo>
                  <a:cubicBezTo>
                    <a:pt x="37" y="114"/>
                    <a:pt x="47" y="103"/>
                    <a:pt x="47" y="90"/>
                  </a:cubicBezTo>
                  <a:cubicBezTo>
                    <a:pt x="47" y="85"/>
                    <a:pt x="45" y="79"/>
                    <a:pt x="42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2" y="79"/>
                    <a:pt x="0" y="85"/>
                    <a:pt x="0" y="90"/>
                  </a:cubicBezTo>
                  <a:cubicBezTo>
                    <a:pt x="0" y="103"/>
                    <a:pt x="11" y="114"/>
                    <a:pt x="24" y="114"/>
                  </a:cubicBezTo>
                  <a:close/>
                  <a:moveTo>
                    <a:pt x="24" y="81"/>
                  </a:moveTo>
                  <a:cubicBezTo>
                    <a:pt x="29" y="81"/>
                    <a:pt x="33" y="85"/>
                    <a:pt x="33" y="90"/>
                  </a:cubicBezTo>
                  <a:cubicBezTo>
                    <a:pt x="33" y="96"/>
                    <a:pt x="29" y="100"/>
                    <a:pt x="24" y="100"/>
                  </a:cubicBezTo>
                  <a:cubicBezTo>
                    <a:pt x="18" y="100"/>
                    <a:pt x="14" y="96"/>
                    <a:pt x="14" y="90"/>
                  </a:cubicBezTo>
                  <a:cubicBezTo>
                    <a:pt x="14" y="85"/>
                    <a:pt x="18" y="81"/>
                    <a:pt x="24" y="8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05" name="Freeform 538"/>
            <p:cNvSpPr>
              <a:spLocks noEditPoints="1"/>
            </p:cNvSpPr>
            <p:nvPr/>
          </p:nvSpPr>
          <p:spPr bwMode="auto">
            <a:xfrm>
              <a:off x="138802" y="6091754"/>
              <a:ext cx="101432" cy="265790"/>
            </a:xfrm>
            <a:custGeom>
              <a:avLst/>
              <a:gdLst>
                <a:gd name="T0" fmla="*/ 44 w 48"/>
                <a:gd name="T1" fmla="*/ 75 h 114"/>
                <a:gd name="T2" fmla="*/ 44 w 48"/>
                <a:gd name="T3" fmla="*/ 0 h 114"/>
                <a:gd name="T4" fmla="*/ 4 w 48"/>
                <a:gd name="T5" fmla="*/ 0 h 114"/>
                <a:gd name="T6" fmla="*/ 4 w 48"/>
                <a:gd name="T7" fmla="*/ 75 h 114"/>
                <a:gd name="T8" fmla="*/ 6 w 48"/>
                <a:gd name="T9" fmla="*/ 75 h 114"/>
                <a:gd name="T10" fmla="*/ 0 w 48"/>
                <a:gd name="T11" fmla="*/ 90 h 114"/>
                <a:gd name="T12" fmla="*/ 24 w 48"/>
                <a:gd name="T13" fmla="*/ 114 h 114"/>
                <a:gd name="T14" fmla="*/ 48 w 48"/>
                <a:gd name="T15" fmla="*/ 90 h 114"/>
                <a:gd name="T16" fmla="*/ 42 w 48"/>
                <a:gd name="T17" fmla="*/ 75 h 114"/>
                <a:gd name="T18" fmla="*/ 44 w 48"/>
                <a:gd name="T19" fmla="*/ 75 h 114"/>
                <a:gd name="T20" fmla="*/ 24 w 48"/>
                <a:gd name="T21" fmla="*/ 100 h 114"/>
                <a:gd name="T22" fmla="*/ 14 w 48"/>
                <a:gd name="T23" fmla="*/ 90 h 114"/>
                <a:gd name="T24" fmla="*/ 24 w 48"/>
                <a:gd name="T25" fmla="*/ 81 h 114"/>
                <a:gd name="T26" fmla="*/ 34 w 48"/>
                <a:gd name="T27" fmla="*/ 90 h 114"/>
                <a:gd name="T28" fmla="*/ 24 w 48"/>
                <a:gd name="T29" fmla="*/ 10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14">
                  <a:moveTo>
                    <a:pt x="44" y="7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3" y="79"/>
                    <a:pt x="0" y="85"/>
                    <a:pt x="0" y="90"/>
                  </a:cubicBezTo>
                  <a:cubicBezTo>
                    <a:pt x="0" y="103"/>
                    <a:pt x="11" y="114"/>
                    <a:pt x="24" y="114"/>
                  </a:cubicBezTo>
                  <a:cubicBezTo>
                    <a:pt x="37" y="114"/>
                    <a:pt x="48" y="103"/>
                    <a:pt x="48" y="90"/>
                  </a:cubicBezTo>
                  <a:cubicBezTo>
                    <a:pt x="48" y="85"/>
                    <a:pt x="45" y="79"/>
                    <a:pt x="42" y="75"/>
                  </a:cubicBezTo>
                  <a:lnTo>
                    <a:pt x="44" y="75"/>
                  </a:lnTo>
                  <a:close/>
                  <a:moveTo>
                    <a:pt x="24" y="100"/>
                  </a:moveTo>
                  <a:cubicBezTo>
                    <a:pt x="19" y="100"/>
                    <a:pt x="14" y="96"/>
                    <a:pt x="14" y="90"/>
                  </a:cubicBezTo>
                  <a:cubicBezTo>
                    <a:pt x="14" y="85"/>
                    <a:pt x="19" y="81"/>
                    <a:pt x="24" y="81"/>
                  </a:cubicBezTo>
                  <a:cubicBezTo>
                    <a:pt x="29" y="81"/>
                    <a:pt x="34" y="85"/>
                    <a:pt x="34" y="90"/>
                  </a:cubicBezTo>
                  <a:cubicBezTo>
                    <a:pt x="34" y="96"/>
                    <a:pt x="29" y="100"/>
                    <a:pt x="24" y="10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06" name="Freeform 539"/>
            <p:cNvSpPr>
              <a:spLocks/>
            </p:cNvSpPr>
            <p:nvPr/>
          </p:nvSpPr>
          <p:spPr bwMode="auto">
            <a:xfrm>
              <a:off x="1" y="6676493"/>
              <a:ext cx="633502" cy="365216"/>
            </a:xfrm>
            <a:custGeom>
              <a:avLst/>
              <a:gdLst>
                <a:gd name="T0" fmla="*/ 285 w 301"/>
                <a:gd name="T1" fmla="*/ 59 h 157"/>
                <a:gd name="T2" fmla="*/ 285 w 301"/>
                <a:gd name="T3" fmla="*/ 0 h 157"/>
                <a:gd name="T4" fmla="*/ 77 w 301"/>
                <a:gd name="T5" fmla="*/ 0 h 157"/>
                <a:gd name="T6" fmla="*/ 27 w 301"/>
                <a:gd name="T7" fmla="*/ 49 h 157"/>
                <a:gd name="T8" fmla="*/ 27 w 301"/>
                <a:gd name="T9" fmla="*/ 146 h 157"/>
                <a:gd name="T10" fmla="*/ 0 w 301"/>
                <a:gd name="T11" fmla="*/ 146 h 157"/>
                <a:gd name="T12" fmla="*/ 0 w 301"/>
                <a:gd name="T13" fmla="*/ 157 h 157"/>
                <a:gd name="T14" fmla="*/ 38 w 301"/>
                <a:gd name="T15" fmla="*/ 157 h 157"/>
                <a:gd name="T16" fmla="*/ 38 w 301"/>
                <a:gd name="T17" fmla="*/ 54 h 157"/>
                <a:gd name="T18" fmla="*/ 81 w 301"/>
                <a:gd name="T19" fmla="*/ 11 h 157"/>
                <a:gd name="T20" fmla="*/ 274 w 301"/>
                <a:gd name="T21" fmla="*/ 11 h 157"/>
                <a:gd name="T22" fmla="*/ 274 w 301"/>
                <a:gd name="T23" fmla="*/ 59 h 157"/>
                <a:gd name="T24" fmla="*/ 261 w 301"/>
                <a:gd name="T25" fmla="*/ 59 h 157"/>
                <a:gd name="T26" fmla="*/ 261 w 301"/>
                <a:gd name="T27" fmla="*/ 135 h 157"/>
                <a:gd name="T28" fmla="*/ 301 w 301"/>
                <a:gd name="T29" fmla="*/ 135 h 157"/>
                <a:gd name="T30" fmla="*/ 301 w 301"/>
                <a:gd name="T31" fmla="*/ 59 h 157"/>
                <a:gd name="T32" fmla="*/ 285 w 301"/>
                <a:gd name="T33" fmla="*/ 5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157">
                  <a:moveTo>
                    <a:pt x="285" y="59"/>
                  </a:moveTo>
                  <a:cubicBezTo>
                    <a:pt x="285" y="0"/>
                    <a:pt x="285" y="0"/>
                    <a:pt x="28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136"/>
                    <a:pt x="27" y="146"/>
                  </a:cubicBezTo>
                  <a:cubicBezTo>
                    <a:pt x="22" y="146"/>
                    <a:pt x="9" y="146"/>
                    <a:pt x="0" y="14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8" y="157"/>
                    <a:pt x="38" y="157"/>
                    <a:pt x="38" y="157"/>
                  </a:cubicBezTo>
                  <a:cubicBezTo>
                    <a:pt x="38" y="157"/>
                    <a:pt x="38" y="58"/>
                    <a:pt x="38" y="54"/>
                  </a:cubicBezTo>
                  <a:cubicBezTo>
                    <a:pt x="41" y="51"/>
                    <a:pt x="78" y="13"/>
                    <a:pt x="81" y="11"/>
                  </a:cubicBezTo>
                  <a:cubicBezTo>
                    <a:pt x="86" y="11"/>
                    <a:pt x="263" y="11"/>
                    <a:pt x="274" y="11"/>
                  </a:cubicBezTo>
                  <a:cubicBezTo>
                    <a:pt x="274" y="17"/>
                    <a:pt x="274" y="46"/>
                    <a:pt x="274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301" y="135"/>
                    <a:pt x="301" y="135"/>
                    <a:pt x="301" y="135"/>
                  </a:cubicBezTo>
                  <a:cubicBezTo>
                    <a:pt x="301" y="59"/>
                    <a:pt x="301" y="59"/>
                    <a:pt x="301" y="59"/>
                  </a:cubicBezTo>
                  <a:lnTo>
                    <a:pt x="285" y="59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08" name="Rectangle 541"/>
            <p:cNvSpPr>
              <a:spLocks noChangeArrowheads="1"/>
            </p:cNvSpPr>
            <p:nvPr/>
          </p:nvSpPr>
          <p:spPr bwMode="auto">
            <a:xfrm>
              <a:off x="1243869" y="6608568"/>
              <a:ext cx="151257" cy="170303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09" name="Rectangle 542"/>
            <p:cNvSpPr>
              <a:spLocks noChangeArrowheads="1"/>
            </p:cNvSpPr>
            <p:nvPr/>
          </p:nvSpPr>
          <p:spPr bwMode="auto">
            <a:xfrm>
              <a:off x="1935205" y="6103566"/>
              <a:ext cx="84526" cy="167349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11" name="Freeform 544"/>
            <p:cNvSpPr>
              <a:spLocks noEditPoints="1"/>
            </p:cNvSpPr>
            <p:nvPr/>
          </p:nvSpPr>
          <p:spPr bwMode="auto">
            <a:xfrm>
              <a:off x="1" y="5361323"/>
              <a:ext cx="1034777" cy="109269"/>
            </a:xfrm>
            <a:custGeom>
              <a:avLst/>
              <a:gdLst>
                <a:gd name="T0" fmla="*/ 468 w 492"/>
                <a:gd name="T1" fmla="*/ 0 h 47"/>
                <a:gd name="T2" fmla="*/ 445 w 492"/>
                <a:gd name="T3" fmla="*/ 18 h 47"/>
                <a:gd name="T4" fmla="*/ 0 w 492"/>
                <a:gd name="T5" fmla="*/ 18 h 47"/>
                <a:gd name="T6" fmla="*/ 0 w 492"/>
                <a:gd name="T7" fmla="*/ 29 h 47"/>
                <a:gd name="T8" fmla="*/ 445 w 492"/>
                <a:gd name="T9" fmla="*/ 29 h 47"/>
                <a:gd name="T10" fmla="*/ 468 w 492"/>
                <a:gd name="T11" fmla="*/ 47 h 47"/>
                <a:gd name="T12" fmla="*/ 492 w 492"/>
                <a:gd name="T13" fmla="*/ 23 h 47"/>
                <a:gd name="T14" fmla="*/ 468 w 492"/>
                <a:gd name="T15" fmla="*/ 0 h 47"/>
                <a:gd name="T16" fmla="*/ 468 w 492"/>
                <a:gd name="T17" fmla="*/ 33 h 47"/>
                <a:gd name="T18" fmla="*/ 458 w 492"/>
                <a:gd name="T19" fmla="*/ 23 h 47"/>
                <a:gd name="T20" fmla="*/ 468 w 492"/>
                <a:gd name="T21" fmla="*/ 14 h 47"/>
                <a:gd name="T22" fmla="*/ 478 w 492"/>
                <a:gd name="T23" fmla="*/ 23 h 47"/>
                <a:gd name="T24" fmla="*/ 468 w 492"/>
                <a:gd name="T2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2" h="47">
                  <a:moveTo>
                    <a:pt x="468" y="0"/>
                  </a:moveTo>
                  <a:cubicBezTo>
                    <a:pt x="457" y="0"/>
                    <a:pt x="448" y="8"/>
                    <a:pt x="445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45" y="29"/>
                    <a:pt x="445" y="29"/>
                    <a:pt x="445" y="29"/>
                  </a:cubicBezTo>
                  <a:cubicBezTo>
                    <a:pt x="448" y="39"/>
                    <a:pt x="457" y="47"/>
                    <a:pt x="468" y="47"/>
                  </a:cubicBezTo>
                  <a:cubicBezTo>
                    <a:pt x="481" y="47"/>
                    <a:pt x="492" y="36"/>
                    <a:pt x="492" y="23"/>
                  </a:cubicBezTo>
                  <a:cubicBezTo>
                    <a:pt x="492" y="10"/>
                    <a:pt x="481" y="0"/>
                    <a:pt x="468" y="0"/>
                  </a:cubicBezTo>
                  <a:close/>
                  <a:moveTo>
                    <a:pt x="468" y="33"/>
                  </a:moveTo>
                  <a:cubicBezTo>
                    <a:pt x="463" y="33"/>
                    <a:pt x="458" y="29"/>
                    <a:pt x="458" y="23"/>
                  </a:cubicBezTo>
                  <a:cubicBezTo>
                    <a:pt x="458" y="18"/>
                    <a:pt x="463" y="14"/>
                    <a:pt x="468" y="14"/>
                  </a:cubicBezTo>
                  <a:cubicBezTo>
                    <a:pt x="473" y="14"/>
                    <a:pt x="478" y="18"/>
                    <a:pt x="478" y="23"/>
                  </a:cubicBezTo>
                  <a:cubicBezTo>
                    <a:pt x="478" y="29"/>
                    <a:pt x="473" y="33"/>
                    <a:pt x="468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12" name="Freeform 545"/>
            <p:cNvSpPr>
              <a:spLocks noEditPoints="1"/>
            </p:cNvSpPr>
            <p:nvPr/>
          </p:nvSpPr>
          <p:spPr bwMode="auto">
            <a:xfrm>
              <a:off x="1" y="5486342"/>
              <a:ext cx="4350872" cy="303198"/>
            </a:xfrm>
            <a:custGeom>
              <a:avLst/>
              <a:gdLst>
                <a:gd name="T0" fmla="*/ 1998 w 2068"/>
                <a:gd name="T1" fmla="*/ 99 h 130"/>
                <a:gd name="T2" fmla="*/ 1998 w 2068"/>
                <a:gd name="T3" fmla="*/ 109 h 130"/>
                <a:gd name="T4" fmla="*/ 1990 w 2068"/>
                <a:gd name="T5" fmla="*/ 109 h 130"/>
                <a:gd name="T6" fmla="*/ 1956 w 2068"/>
                <a:gd name="T7" fmla="*/ 69 h 130"/>
                <a:gd name="T8" fmla="*/ 1672 w 2068"/>
                <a:gd name="T9" fmla="*/ 69 h 130"/>
                <a:gd name="T10" fmla="*/ 1638 w 2068"/>
                <a:gd name="T11" fmla="*/ 35 h 130"/>
                <a:gd name="T12" fmla="*/ 1437 w 2068"/>
                <a:gd name="T13" fmla="*/ 35 h 130"/>
                <a:gd name="T14" fmla="*/ 1420 w 2068"/>
                <a:gd name="T15" fmla="*/ 18 h 130"/>
                <a:gd name="T16" fmla="*/ 1420 w 2068"/>
                <a:gd name="T17" fmla="*/ 0 h 130"/>
                <a:gd name="T18" fmla="*/ 808 w 2068"/>
                <a:gd name="T19" fmla="*/ 0 h 130"/>
                <a:gd name="T20" fmla="*/ 776 w 2068"/>
                <a:gd name="T21" fmla="*/ 32 h 130"/>
                <a:gd name="T22" fmla="*/ 678 w 2068"/>
                <a:gd name="T23" fmla="*/ 32 h 130"/>
                <a:gd name="T24" fmla="*/ 655 w 2068"/>
                <a:gd name="T25" fmla="*/ 14 h 130"/>
                <a:gd name="T26" fmla="*/ 632 w 2068"/>
                <a:gd name="T27" fmla="*/ 32 h 130"/>
                <a:gd name="T28" fmla="*/ 204 w 2068"/>
                <a:gd name="T29" fmla="*/ 32 h 130"/>
                <a:gd name="T30" fmla="*/ 181 w 2068"/>
                <a:gd name="T31" fmla="*/ 14 h 130"/>
                <a:gd name="T32" fmla="*/ 158 w 2068"/>
                <a:gd name="T33" fmla="*/ 32 h 130"/>
                <a:gd name="T34" fmla="*/ 0 w 2068"/>
                <a:gd name="T35" fmla="*/ 32 h 130"/>
                <a:gd name="T36" fmla="*/ 0 w 2068"/>
                <a:gd name="T37" fmla="*/ 43 h 130"/>
                <a:gd name="T38" fmla="*/ 158 w 2068"/>
                <a:gd name="T39" fmla="*/ 43 h 130"/>
                <a:gd name="T40" fmla="*/ 181 w 2068"/>
                <a:gd name="T41" fmla="*/ 61 h 130"/>
                <a:gd name="T42" fmla="*/ 204 w 2068"/>
                <a:gd name="T43" fmla="*/ 43 h 130"/>
                <a:gd name="T44" fmla="*/ 632 w 2068"/>
                <a:gd name="T45" fmla="*/ 43 h 130"/>
                <a:gd name="T46" fmla="*/ 655 w 2068"/>
                <a:gd name="T47" fmla="*/ 61 h 130"/>
                <a:gd name="T48" fmla="*/ 678 w 2068"/>
                <a:gd name="T49" fmla="*/ 43 h 130"/>
                <a:gd name="T50" fmla="*/ 780 w 2068"/>
                <a:gd name="T51" fmla="*/ 43 h 130"/>
                <a:gd name="T52" fmla="*/ 812 w 2068"/>
                <a:gd name="T53" fmla="*/ 11 h 130"/>
                <a:gd name="T54" fmla="*/ 1409 w 2068"/>
                <a:gd name="T55" fmla="*/ 11 h 130"/>
                <a:gd name="T56" fmla="*/ 1409 w 2068"/>
                <a:gd name="T57" fmla="*/ 18 h 130"/>
                <a:gd name="T58" fmla="*/ 1391 w 2068"/>
                <a:gd name="T59" fmla="*/ 41 h 130"/>
                <a:gd name="T60" fmla="*/ 1414 w 2068"/>
                <a:gd name="T61" fmla="*/ 64 h 130"/>
                <a:gd name="T62" fmla="*/ 1437 w 2068"/>
                <a:gd name="T63" fmla="*/ 46 h 130"/>
                <a:gd name="T64" fmla="*/ 1634 w 2068"/>
                <a:gd name="T65" fmla="*/ 46 h 130"/>
                <a:gd name="T66" fmla="*/ 1667 w 2068"/>
                <a:gd name="T67" fmla="*/ 80 h 130"/>
                <a:gd name="T68" fmla="*/ 1951 w 2068"/>
                <a:gd name="T69" fmla="*/ 80 h 130"/>
                <a:gd name="T70" fmla="*/ 1985 w 2068"/>
                <a:gd name="T71" fmla="*/ 120 h 130"/>
                <a:gd name="T72" fmla="*/ 1998 w 2068"/>
                <a:gd name="T73" fmla="*/ 120 h 130"/>
                <a:gd name="T74" fmla="*/ 1998 w 2068"/>
                <a:gd name="T75" fmla="*/ 130 h 130"/>
                <a:gd name="T76" fmla="*/ 2068 w 2068"/>
                <a:gd name="T77" fmla="*/ 130 h 130"/>
                <a:gd name="T78" fmla="*/ 2068 w 2068"/>
                <a:gd name="T79" fmla="*/ 99 h 130"/>
                <a:gd name="T80" fmla="*/ 1998 w 2068"/>
                <a:gd name="T81" fmla="*/ 99 h 130"/>
                <a:gd name="T82" fmla="*/ 181 w 2068"/>
                <a:gd name="T83" fmla="*/ 48 h 130"/>
                <a:gd name="T84" fmla="*/ 171 w 2068"/>
                <a:gd name="T85" fmla="*/ 38 h 130"/>
                <a:gd name="T86" fmla="*/ 181 w 2068"/>
                <a:gd name="T87" fmla="*/ 28 h 130"/>
                <a:gd name="T88" fmla="*/ 191 w 2068"/>
                <a:gd name="T89" fmla="*/ 38 h 130"/>
                <a:gd name="T90" fmla="*/ 181 w 2068"/>
                <a:gd name="T91" fmla="*/ 48 h 130"/>
                <a:gd name="T92" fmla="*/ 655 w 2068"/>
                <a:gd name="T93" fmla="*/ 48 h 130"/>
                <a:gd name="T94" fmla="*/ 646 w 2068"/>
                <a:gd name="T95" fmla="*/ 38 h 130"/>
                <a:gd name="T96" fmla="*/ 655 w 2068"/>
                <a:gd name="T97" fmla="*/ 28 h 130"/>
                <a:gd name="T98" fmla="*/ 665 w 2068"/>
                <a:gd name="T99" fmla="*/ 38 h 130"/>
                <a:gd name="T100" fmla="*/ 655 w 2068"/>
                <a:gd name="T101" fmla="*/ 48 h 130"/>
                <a:gd name="T102" fmla="*/ 1414 w 2068"/>
                <a:gd name="T103" fmla="*/ 50 h 130"/>
                <a:gd name="T104" fmla="*/ 1404 w 2068"/>
                <a:gd name="T105" fmla="*/ 41 h 130"/>
                <a:gd name="T106" fmla="*/ 1414 w 2068"/>
                <a:gd name="T107" fmla="*/ 31 h 130"/>
                <a:gd name="T108" fmla="*/ 1424 w 2068"/>
                <a:gd name="T109" fmla="*/ 41 h 130"/>
                <a:gd name="T110" fmla="*/ 1414 w 2068"/>
                <a:gd name="T111" fmla="*/ 5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8" h="130">
                  <a:moveTo>
                    <a:pt x="1998" y="99"/>
                  </a:moveTo>
                  <a:cubicBezTo>
                    <a:pt x="1998" y="109"/>
                    <a:pt x="1998" y="109"/>
                    <a:pt x="1998" y="109"/>
                  </a:cubicBezTo>
                  <a:cubicBezTo>
                    <a:pt x="1995" y="109"/>
                    <a:pt x="1992" y="109"/>
                    <a:pt x="1990" y="109"/>
                  </a:cubicBezTo>
                  <a:cubicBezTo>
                    <a:pt x="1987" y="105"/>
                    <a:pt x="1956" y="69"/>
                    <a:pt x="1956" y="69"/>
                  </a:cubicBezTo>
                  <a:cubicBezTo>
                    <a:pt x="1956" y="69"/>
                    <a:pt x="1676" y="69"/>
                    <a:pt x="1672" y="69"/>
                  </a:cubicBezTo>
                  <a:cubicBezTo>
                    <a:pt x="1669" y="66"/>
                    <a:pt x="1638" y="35"/>
                    <a:pt x="1638" y="35"/>
                  </a:cubicBezTo>
                  <a:cubicBezTo>
                    <a:pt x="1437" y="35"/>
                    <a:pt x="1437" y="35"/>
                    <a:pt x="1437" y="35"/>
                  </a:cubicBezTo>
                  <a:cubicBezTo>
                    <a:pt x="1435" y="27"/>
                    <a:pt x="1428" y="20"/>
                    <a:pt x="1420" y="18"/>
                  </a:cubicBezTo>
                  <a:cubicBezTo>
                    <a:pt x="1420" y="0"/>
                    <a:pt x="1420" y="0"/>
                    <a:pt x="1420" y="0"/>
                  </a:cubicBezTo>
                  <a:cubicBezTo>
                    <a:pt x="808" y="0"/>
                    <a:pt x="808" y="0"/>
                    <a:pt x="808" y="0"/>
                  </a:cubicBezTo>
                  <a:cubicBezTo>
                    <a:pt x="808" y="0"/>
                    <a:pt x="779" y="29"/>
                    <a:pt x="776" y="32"/>
                  </a:cubicBezTo>
                  <a:cubicBezTo>
                    <a:pt x="772" y="32"/>
                    <a:pt x="699" y="32"/>
                    <a:pt x="678" y="32"/>
                  </a:cubicBezTo>
                  <a:cubicBezTo>
                    <a:pt x="676" y="22"/>
                    <a:pt x="666" y="14"/>
                    <a:pt x="655" y="14"/>
                  </a:cubicBezTo>
                  <a:cubicBezTo>
                    <a:pt x="644" y="14"/>
                    <a:pt x="635" y="22"/>
                    <a:pt x="632" y="32"/>
                  </a:cubicBezTo>
                  <a:cubicBezTo>
                    <a:pt x="204" y="32"/>
                    <a:pt x="204" y="32"/>
                    <a:pt x="204" y="32"/>
                  </a:cubicBezTo>
                  <a:cubicBezTo>
                    <a:pt x="201" y="22"/>
                    <a:pt x="192" y="14"/>
                    <a:pt x="181" y="14"/>
                  </a:cubicBezTo>
                  <a:cubicBezTo>
                    <a:pt x="170" y="14"/>
                    <a:pt x="161" y="22"/>
                    <a:pt x="158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61" y="54"/>
                    <a:pt x="170" y="61"/>
                    <a:pt x="181" y="61"/>
                  </a:cubicBezTo>
                  <a:cubicBezTo>
                    <a:pt x="192" y="61"/>
                    <a:pt x="201" y="54"/>
                    <a:pt x="204" y="43"/>
                  </a:cubicBezTo>
                  <a:cubicBezTo>
                    <a:pt x="632" y="43"/>
                    <a:pt x="632" y="43"/>
                    <a:pt x="632" y="43"/>
                  </a:cubicBezTo>
                  <a:cubicBezTo>
                    <a:pt x="635" y="54"/>
                    <a:pt x="644" y="61"/>
                    <a:pt x="655" y="61"/>
                  </a:cubicBezTo>
                  <a:cubicBezTo>
                    <a:pt x="666" y="61"/>
                    <a:pt x="676" y="54"/>
                    <a:pt x="678" y="43"/>
                  </a:cubicBezTo>
                  <a:cubicBezTo>
                    <a:pt x="780" y="43"/>
                    <a:pt x="780" y="43"/>
                    <a:pt x="780" y="43"/>
                  </a:cubicBezTo>
                  <a:cubicBezTo>
                    <a:pt x="780" y="43"/>
                    <a:pt x="810" y="14"/>
                    <a:pt x="812" y="11"/>
                  </a:cubicBezTo>
                  <a:cubicBezTo>
                    <a:pt x="817" y="11"/>
                    <a:pt x="1398" y="11"/>
                    <a:pt x="1409" y="11"/>
                  </a:cubicBezTo>
                  <a:cubicBezTo>
                    <a:pt x="1409" y="14"/>
                    <a:pt x="1409" y="16"/>
                    <a:pt x="1409" y="18"/>
                  </a:cubicBezTo>
                  <a:cubicBezTo>
                    <a:pt x="1398" y="20"/>
                    <a:pt x="1391" y="30"/>
                    <a:pt x="1391" y="41"/>
                  </a:cubicBezTo>
                  <a:cubicBezTo>
                    <a:pt x="1391" y="54"/>
                    <a:pt x="1401" y="64"/>
                    <a:pt x="1414" y="64"/>
                  </a:cubicBezTo>
                  <a:cubicBezTo>
                    <a:pt x="1425" y="64"/>
                    <a:pt x="1435" y="56"/>
                    <a:pt x="1437" y="46"/>
                  </a:cubicBezTo>
                  <a:cubicBezTo>
                    <a:pt x="1463" y="46"/>
                    <a:pt x="1630" y="46"/>
                    <a:pt x="1634" y="46"/>
                  </a:cubicBezTo>
                  <a:cubicBezTo>
                    <a:pt x="1637" y="49"/>
                    <a:pt x="1667" y="80"/>
                    <a:pt x="1667" y="80"/>
                  </a:cubicBezTo>
                  <a:cubicBezTo>
                    <a:pt x="1667" y="80"/>
                    <a:pt x="1946" y="80"/>
                    <a:pt x="1951" y="80"/>
                  </a:cubicBezTo>
                  <a:cubicBezTo>
                    <a:pt x="1954" y="83"/>
                    <a:pt x="1985" y="120"/>
                    <a:pt x="1985" y="120"/>
                  </a:cubicBezTo>
                  <a:cubicBezTo>
                    <a:pt x="1998" y="120"/>
                    <a:pt x="1998" y="120"/>
                    <a:pt x="1998" y="120"/>
                  </a:cubicBezTo>
                  <a:cubicBezTo>
                    <a:pt x="1998" y="130"/>
                    <a:pt x="1998" y="130"/>
                    <a:pt x="1998" y="130"/>
                  </a:cubicBezTo>
                  <a:cubicBezTo>
                    <a:pt x="2068" y="130"/>
                    <a:pt x="2068" y="130"/>
                    <a:pt x="2068" y="130"/>
                  </a:cubicBezTo>
                  <a:cubicBezTo>
                    <a:pt x="2068" y="99"/>
                    <a:pt x="2068" y="99"/>
                    <a:pt x="2068" y="99"/>
                  </a:cubicBezTo>
                  <a:lnTo>
                    <a:pt x="1998" y="99"/>
                  </a:lnTo>
                  <a:close/>
                  <a:moveTo>
                    <a:pt x="181" y="48"/>
                  </a:moveTo>
                  <a:cubicBezTo>
                    <a:pt x="176" y="48"/>
                    <a:pt x="171" y="43"/>
                    <a:pt x="171" y="38"/>
                  </a:cubicBezTo>
                  <a:cubicBezTo>
                    <a:pt x="171" y="32"/>
                    <a:pt x="176" y="28"/>
                    <a:pt x="181" y="28"/>
                  </a:cubicBezTo>
                  <a:cubicBezTo>
                    <a:pt x="186" y="28"/>
                    <a:pt x="191" y="32"/>
                    <a:pt x="191" y="38"/>
                  </a:cubicBezTo>
                  <a:cubicBezTo>
                    <a:pt x="191" y="43"/>
                    <a:pt x="186" y="48"/>
                    <a:pt x="181" y="48"/>
                  </a:cubicBezTo>
                  <a:close/>
                  <a:moveTo>
                    <a:pt x="655" y="48"/>
                  </a:moveTo>
                  <a:cubicBezTo>
                    <a:pt x="650" y="48"/>
                    <a:pt x="646" y="43"/>
                    <a:pt x="646" y="38"/>
                  </a:cubicBezTo>
                  <a:cubicBezTo>
                    <a:pt x="646" y="32"/>
                    <a:pt x="650" y="28"/>
                    <a:pt x="655" y="28"/>
                  </a:cubicBezTo>
                  <a:cubicBezTo>
                    <a:pt x="661" y="28"/>
                    <a:pt x="665" y="32"/>
                    <a:pt x="665" y="38"/>
                  </a:cubicBezTo>
                  <a:cubicBezTo>
                    <a:pt x="665" y="43"/>
                    <a:pt x="661" y="48"/>
                    <a:pt x="655" y="48"/>
                  </a:cubicBezTo>
                  <a:close/>
                  <a:moveTo>
                    <a:pt x="1414" y="50"/>
                  </a:moveTo>
                  <a:cubicBezTo>
                    <a:pt x="1409" y="50"/>
                    <a:pt x="1404" y="46"/>
                    <a:pt x="1404" y="41"/>
                  </a:cubicBezTo>
                  <a:cubicBezTo>
                    <a:pt x="1404" y="35"/>
                    <a:pt x="1409" y="31"/>
                    <a:pt x="1414" y="31"/>
                  </a:cubicBezTo>
                  <a:cubicBezTo>
                    <a:pt x="1419" y="31"/>
                    <a:pt x="1424" y="35"/>
                    <a:pt x="1424" y="41"/>
                  </a:cubicBezTo>
                  <a:cubicBezTo>
                    <a:pt x="1424" y="46"/>
                    <a:pt x="1419" y="50"/>
                    <a:pt x="1414" y="5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13" name="Freeform 546"/>
            <p:cNvSpPr>
              <a:spLocks/>
            </p:cNvSpPr>
            <p:nvPr/>
          </p:nvSpPr>
          <p:spPr bwMode="auto">
            <a:xfrm>
              <a:off x="138802" y="5651722"/>
              <a:ext cx="3610600" cy="456765"/>
            </a:xfrm>
            <a:custGeom>
              <a:avLst/>
              <a:gdLst>
                <a:gd name="T0" fmla="*/ 1716 w 1716"/>
                <a:gd name="T1" fmla="*/ 196 h 196"/>
                <a:gd name="T2" fmla="*/ 1716 w 1716"/>
                <a:gd name="T3" fmla="*/ 165 h 196"/>
                <a:gd name="T4" fmla="*/ 1645 w 1716"/>
                <a:gd name="T5" fmla="*/ 165 h 196"/>
                <a:gd name="T6" fmla="*/ 1645 w 1716"/>
                <a:gd name="T7" fmla="*/ 174 h 196"/>
                <a:gd name="T8" fmla="*/ 1640 w 1716"/>
                <a:gd name="T9" fmla="*/ 174 h 196"/>
                <a:gd name="T10" fmla="*/ 1604 w 1716"/>
                <a:gd name="T11" fmla="*/ 138 h 196"/>
                <a:gd name="T12" fmla="*/ 1356 w 1716"/>
                <a:gd name="T13" fmla="*/ 138 h 196"/>
                <a:gd name="T14" fmla="*/ 1228 w 1716"/>
                <a:gd name="T15" fmla="*/ 0 h 196"/>
                <a:gd name="T16" fmla="*/ 841 w 1716"/>
                <a:gd name="T17" fmla="*/ 0 h 196"/>
                <a:gd name="T18" fmla="*/ 841 w 1716"/>
                <a:gd name="T19" fmla="*/ 77 h 196"/>
                <a:gd name="T20" fmla="*/ 818 w 1716"/>
                <a:gd name="T21" fmla="*/ 99 h 196"/>
                <a:gd name="T22" fmla="*/ 596 w 1716"/>
                <a:gd name="T23" fmla="*/ 99 h 196"/>
                <a:gd name="T24" fmla="*/ 531 w 1716"/>
                <a:gd name="T25" fmla="*/ 34 h 196"/>
                <a:gd name="T26" fmla="*/ 51 w 1716"/>
                <a:gd name="T27" fmla="*/ 34 h 196"/>
                <a:gd name="T28" fmla="*/ 51 w 1716"/>
                <a:gd name="T29" fmla="*/ 6 h 196"/>
                <a:gd name="T30" fmla="*/ 0 w 1716"/>
                <a:gd name="T31" fmla="*/ 6 h 196"/>
                <a:gd name="T32" fmla="*/ 0 w 1716"/>
                <a:gd name="T33" fmla="*/ 72 h 196"/>
                <a:gd name="T34" fmla="*/ 51 w 1716"/>
                <a:gd name="T35" fmla="*/ 72 h 196"/>
                <a:gd name="T36" fmla="*/ 51 w 1716"/>
                <a:gd name="T37" fmla="*/ 45 h 196"/>
                <a:gd name="T38" fmla="*/ 526 w 1716"/>
                <a:gd name="T39" fmla="*/ 45 h 196"/>
                <a:gd name="T40" fmla="*/ 591 w 1716"/>
                <a:gd name="T41" fmla="*/ 110 h 196"/>
                <a:gd name="T42" fmla="*/ 823 w 1716"/>
                <a:gd name="T43" fmla="*/ 110 h 196"/>
                <a:gd name="T44" fmla="*/ 852 w 1716"/>
                <a:gd name="T45" fmla="*/ 81 h 196"/>
                <a:gd name="T46" fmla="*/ 852 w 1716"/>
                <a:gd name="T47" fmla="*/ 11 h 196"/>
                <a:gd name="T48" fmla="*/ 1223 w 1716"/>
                <a:gd name="T49" fmla="*/ 11 h 196"/>
                <a:gd name="T50" fmla="*/ 1351 w 1716"/>
                <a:gd name="T51" fmla="*/ 149 h 196"/>
                <a:gd name="T52" fmla="*/ 1599 w 1716"/>
                <a:gd name="T53" fmla="*/ 149 h 196"/>
                <a:gd name="T54" fmla="*/ 1636 w 1716"/>
                <a:gd name="T55" fmla="*/ 185 h 196"/>
                <a:gd name="T56" fmla="*/ 1645 w 1716"/>
                <a:gd name="T57" fmla="*/ 185 h 196"/>
                <a:gd name="T58" fmla="*/ 1645 w 1716"/>
                <a:gd name="T59" fmla="*/ 196 h 196"/>
                <a:gd name="T60" fmla="*/ 1716 w 1716"/>
                <a:gd name="T6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16" h="196">
                  <a:moveTo>
                    <a:pt x="1716" y="196"/>
                  </a:moveTo>
                  <a:cubicBezTo>
                    <a:pt x="1716" y="165"/>
                    <a:pt x="1716" y="165"/>
                    <a:pt x="1716" y="165"/>
                  </a:cubicBezTo>
                  <a:cubicBezTo>
                    <a:pt x="1645" y="165"/>
                    <a:pt x="1645" y="165"/>
                    <a:pt x="1645" y="165"/>
                  </a:cubicBezTo>
                  <a:cubicBezTo>
                    <a:pt x="1645" y="174"/>
                    <a:pt x="1645" y="174"/>
                    <a:pt x="1645" y="174"/>
                  </a:cubicBezTo>
                  <a:cubicBezTo>
                    <a:pt x="1643" y="174"/>
                    <a:pt x="1641" y="174"/>
                    <a:pt x="1640" y="174"/>
                  </a:cubicBezTo>
                  <a:cubicBezTo>
                    <a:pt x="1637" y="171"/>
                    <a:pt x="1604" y="138"/>
                    <a:pt x="1604" y="138"/>
                  </a:cubicBezTo>
                  <a:cubicBezTo>
                    <a:pt x="1604" y="138"/>
                    <a:pt x="1361" y="138"/>
                    <a:pt x="1356" y="138"/>
                  </a:cubicBezTo>
                  <a:cubicBezTo>
                    <a:pt x="1353" y="134"/>
                    <a:pt x="1228" y="0"/>
                    <a:pt x="1228" y="0"/>
                  </a:cubicBezTo>
                  <a:cubicBezTo>
                    <a:pt x="841" y="0"/>
                    <a:pt x="841" y="0"/>
                    <a:pt x="841" y="0"/>
                  </a:cubicBezTo>
                  <a:cubicBezTo>
                    <a:pt x="841" y="0"/>
                    <a:pt x="841" y="72"/>
                    <a:pt x="841" y="77"/>
                  </a:cubicBezTo>
                  <a:cubicBezTo>
                    <a:pt x="838" y="79"/>
                    <a:pt x="821" y="97"/>
                    <a:pt x="818" y="99"/>
                  </a:cubicBezTo>
                  <a:cubicBezTo>
                    <a:pt x="814" y="99"/>
                    <a:pt x="600" y="99"/>
                    <a:pt x="596" y="99"/>
                  </a:cubicBezTo>
                  <a:cubicBezTo>
                    <a:pt x="593" y="96"/>
                    <a:pt x="531" y="34"/>
                    <a:pt x="53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111" y="45"/>
                    <a:pt x="522" y="45"/>
                    <a:pt x="526" y="45"/>
                  </a:cubicBezTo>
                  <a:cubicBezTo>
                    <a:pt x="529" y="48"/>
                    <a:pt x="591" y="110"/>
                    <a:pt x="591" y="110"/>
                  </a:cubicBezTo>
                  <a:cubicBezTo>
                    <a:pt x="823" y="110"/>
                    <a:pt x="823" y="110"/>
                    <a:pt x="823" y="110"/>
                  </a:cubicBezTo>
                  <a:cubicBezTo>
                    <a:pt x="852" y="81"/>
                    <a:pt x="852" y="81"/>
                    <a:pt x="852" y="81"/>
                  </a:cubicBezTo>
                  <a:cubicBezTo>
                    <a:pt x="852" y="81"/>
                    <a:pt x="852" y="20"/>
                    <a:pt x="852" y="11"/>
                  </a:cubicBezTo>
                  <a:cubicBezTo>
                    <a:pt x="862" y="11"/>
                    <a:pt x="1218" y="11"/>
                    <a:pt x="1223" y="11"/>
                  </a:cubicBezTo>
                  <a:cubicBezTo>
                    <a:pt x="1226" y="14"/>
                    <a:pt x="1351" y="149"/>
                    <a:pt x="1351" y="149"/>
                  </a:cubicBezTo>
                  <a:cubicBezTo>
                    <a:pt x="1351" y="149"/>
                    <a:pt x="1595" y="149"/>
                    <a:pt x="1599" y="149"/>
                  </a:cubicBezTo>
                  <a:cubicBezTo>
                    <a:pt x="1602" y="152"/>
                    <a:pt x="1636" y="185"/>
                    <a:pt x="1636" y="185"/>
                  </a:cubicBezTo>
                  <a:cubicBezTo>
                    <a:pt x="1645" y="185"/>
                    <a:pt x="1645" y="185"/>
                    <a:pt x="1645" y="185"/>
                  </a:cubicBezTo>
                  <a:cubicBezTo>
                    <a:pt x="1645" y="196"/>
                    <a:pt x="1645" y="196"/>
                    <a:pt x="1645" y="196"/>
                  </a:cubicBezTo>
                  <a:lnTo>
                    <a:pt x="1716" y="196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14" name="Freeform 547"/>
            <p:cNvSpPr>
              <a:spLocks/>
            </p:cNvSpPr>
            <p:nvPr/>
          </p:nvSpPr>
          <p:spPr bwMode="auto">
            <a:xfrm>
              <a:off x="1725224" y="5588720"/>
              <a:ext cx="2024178" cy="352418"/>
            </a:xfrm>
            <a:custGeom>
              <a:avLst/>
              <a:gdLst>
                <a:gd name="T0" fmla="*/ 962 w 962"/>
                <a:gd name="T1" fmla="*/ 119 h 151"/>
                <a:gd name="T2" fmla="*/ 891 w 962"/>
                <a:gd name="T3" fmla="*/ 119 h 151"/>
                <a:gd name="T4" fmla="*/ 891 w 962"/>
                <a:gd name="T5" fmla="*/ 131 h 151"/>
                <a:gd name="T6" fmla="*/ 621 w 962"/>
                <a:gd name="T7" fmla="*/ 131 h 151"/>
                <a:gd name="T8" fmla="*/ 497 w 962"/>
                <a:gd name="T9" fmla="*/ 0 h 151"/>
                <a:gd name="T10" fmla="*/ 61 w 962"/>
                <a:gd name="T11" fmla="*/ 0 h 151"/>
                <a:gd name="T12" fmla="*/ 61 w 962"/>
                <a:gd name="T13" fmla="*/ 61 h 151"/>
                <a:gd name="T14" fmla="*/ 52 w 962"/>
                <a:gd name="T15" fmla="*/ 61 h 151"/>
                <a:gd name="T16" fmla="*/ 52 w 962"/>
                <a:gd name="T17" fmla="*/ 31 h 151"/>
                <a:gd name="T18" fmla="*/ 0 w 962"/>
                <a:gd name="T19" fmla="*/ 31 h 151"/>
                <a:gd name="T20" fmla="*/ 0 w 962"/>
                <a:gd name="T21" fmla="*/ 99 h 151"/>
                <a:gd name="T22" fmla="*/ 52 w 962"/>
                <a:gd name="T23" fmla="*/ 99 h 151"/>
                <a:gd name="T24" fmla="*/ 52 w 962"/>
                <a:gd name="T25" fmla="*/ 72 h 151"/>
                <a:gd name="T26" fmla="*/ 72 w 962"/>
                <a:gd name="T27" fmla="*/ 72 h 151"/>
                <a:gd name="T28" fmla="*/ 72 w 962"/>
                <a:gd name="T29" fmla="*/ 11 h 151"/>
                <a:gd name="T30" fmla="*/ 492 w 962"/>
                <a:gd name="T31" fmla="*/ 11 h 151"/>
                <a:gd name="T32" fmla="*/ 617 w 962"/>
                <a:gd name="T33" fmla="*/ 142 h 151"/>
                <a:gd name="T34" fmla="*/ 891 w 962"/>
                <a:gd name="T35" fmla="*/ 142 h 151"/>
                <a:gd name="T36" fmla="*/ 891 w 962"/>
                <a:gd name="T37" fmla="*/ 151 h 151"/>
                <a:gd name="T38" fmla="*/ 962 w 962"/>
                <a:gd name="T39" fmla="*/ 151 h 151"/>
                <a:gd name="T40" fmla="*/ 962 w 962"/>
                <a:gd name="T41" fmla="*/ 1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2" h="151">
                  <a:moveTo>
                    <a:pt x="962" y="119"/>
                  </a:moveTo>
                  <a:cubicBezTo>
                    <a:pt x="891" y="119"/>
                    <a:pt x="891" y="119"/>
                    <a:pt x="891" y="119"/>
                  </a:cubicBezTo>
                  <a:cubicBezTo>
                    <a:pt x="891" y="131"/>
                    <a:pt x="891" y="131"/>
                    <a:pt x="891" y="131"/>
                  </a:cubicBezTo>
                  <a:cubicBezTo>
                    <a:pt x="855" y="131"/>
                    <a:pt x="626" y="131"/>
                    <a:pt x="621" y="131"/>
                  </a:cubicBezTo>
                  <a:cubicBezTo>
                    <a:pt x="618" y="127"/>
                    <a:pt x="497" y="0"/>
                    <a:pt x="497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52"/>
                    <a:pt x="61" y="61"/>
                  </a:cubicBezTo>
                  <a:cubicBezTo>
                    <a:pt x="59" y="61"/>
                    <a:pt x="56" y="61"/>
                    <a:pt x="52" y="6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72"/>
                    <a:pt x="72" y="20"/>
                    <a:pt x="72" y="11"/>
                  </a:cubicBezTo>
                  <a:cubicBezTo>
                    <a:pt x="82" y="11"/>
                    <a:pt x="487" y="11"/>
                    <a:pt x="492" y="11"/>
                  </a:cubicBezTo>
                  <a:cubicBezTo>
                    <a:pt x="495" y="15"/>
                    <a:pt x="617" y="142"/>
                    <a:pt x="617" y="142"/>
                  </a:cubicBezTo>
                  <a:cubicBezTo>
                    <a:pt x="891" y="142"/>
                    <a:pt x="891" y="142"/>
                    <a:pt x="891" y="142"/>
                  </a:cubicBezTo>
                  <a:cubicBezTo>
                    <a:pt x="891" y="151"/>
                    <a:pt x="891" y="151"/>
                    <a:pt x="891" y="151"/>
                  </a:cubicBezTo>
                  <a:cubicBezTo>
                    <a:pt x="962" y="151"/>
                    <a:pt x="962" y="151"/>
                    <a:pt x="962" y="151"/>
                  </a:cubicBezTo>
                  <a:lnTo>
                    <a:pt x="962" y="119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15" name="Freeform 548"/>
            <p:cNvSpPr>
              <a:spLocks noEditPoints="1"/>
            </p:cNvSpPr>
            <p:nvPr/>
          </p:nvSpPr>
          <p:spPr bwMode="auto">
            <a:xfrm>
              <a:off x="1822207" y="4991183"/>
              <a:ext cx="1927196" cy="634943"/>
            </a:xfrm>
            <a:custGeom>
              <a:avLst/>
              <a:gdLst>
                <a:gd name="T0" fmla="*/ 88 w 916"/>
                <a:gd name="T1" fmla="*/ 44 h 273"/>
                <a:gd name="T2" fmla="*/ 44 w 916"/>
                <a:gd name="T3" fmla="*/ 0 h 273"/>
                <a:gd name="T4" fmla="*/ 0 w 916"/>
                <a:gd name="T5" fmla="*/ 44 h 273"/>
                <a:gd name="T6" fmla="*/ 38 w 916"/>
                <a:gd name="T7" fmla="*/ 88 h 273"/>
                <a:gd name="T8" fmla="*/ 38 w 916"/>
                <a:gd name="T9" fmla="*/ 192 h 273"/>
                <a:gd name="T10" fmla="*/ 776 w 916"/>
                <a:gd name="T11" fmla="*/ 192 h 273"/>
                <a:gd name="T12" fmla="*/ 845 w 916"/>
                <a:gd name="T13" fmla="*/ 261 h 273"/>
                <a:gd name="T14" fmla="*/ 845 w 916"/>
                <a:gd name="T15" fmla="*/ 273 h 273"/>
                <a:gd name="T16" fmla="*/ 916 w 916"/>
                <a:gd name="T17" fmla="*/ 273 h 273"/>
                <a:gd name="T18" fmla="*/ 916 w 916"/>
                <a:gd name="T19" fmla="*/ 242 h 273"/>
                <a:gd name="T20" fmla="*/ 845 w 916"/>
                <a:gd name="T21" fmla="*/ 242 h 273"/>
                <a:gd name="T22" fmla="*/ 845 w 916"/>
                <a:gd name="T23" fmla="*/ 246 h 273"/>
                <a:gd name="T24" fmla="*/ 781 w 916"/>
                <a:gd name="T25" fmla="*/ 181 h 273"/>
                <a:gd name="T26" fmla="*/ 49 w 916"/>
                <a:gd name="T27" fmla="*/ 181 h 273"/>
                <a:gd name="T28" fmla="*/ 49 w 916"/>
                <a:gd name="T29" fmla="*/ 88 h 273"/>
                <a:gd name="T30" fmla="*/ 88 w 916"/>
                <a:gd name="T31" fmla="*/ 44 h 273"/>
                <a:gd name="T32" fmla="*/ 44 w 916"/>
                <a:gd name="T33" fmla="*/ 72 h 273"/>
                <a:gd name="T34" fmla="*/ 16 w 916"/>
                <a:gd name="T35" fmla="*/ 44 h 273"/>
                <a:gd name="T36" fmla="*/ 44 w 916"/>
                <a:gd name="T37" fmla="*/ 16 h 273"/>
                <a:gd name="T38" fmla="*/ 72 w 916"/>
                <a:gd name="T39" fmla="*/ 44 h 273"/>
                <a:gd name="T40" fmla="*/ 44 w 916"/>
                <a:gd name="T41" fmla="*/ 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6" h="273">
                  <a:moveTo>
                    <a:pt x="88" y="44"/>
                  </a:moveTo>
                  <a:cubicBezTo>
                    <a:pt x="88" y="20"/>
                    <a:pt x="68" y="0"/>
                    <a:pt x="44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67"/>
                    <a:pt x="16" y="85"/>
                    <a:pt x="38" y="88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8" y="192"/>
                    <a:pt x="772" y="192"/>
                    <a:pt x="776" y="192"/>
                  </a:cubicBezTo>
                  <a:cubicBezTo>
                    <a:pt x="779" y="195"/>
                    <a:pt x="831" y="247"/>
                    <a:pt x="845" y="261"/>
                  </a:cubicBezTo>
                  <a:cubicBezTo>
                    <a:pt x="845" y="273"/>
                    <a:pt x="845" y="273"/>
                    <a:pt x="845" y="273"/>
                  </a:cubicBezTo>
                  <a:cubicBezTo>
                    <a:pt x="916" y="273"/>
                    <a:pt x="916" y="273"/>
                    <a:pt x="916" y="273"/>
                  </a:cubicBezTo>
                  <a:cubicBezTo>
                    <a:pt x="916" y="242"/>
                    <a:pt x="916" y="242"/>
                    <a:pt x="916" y="242"/>
                  </a:cubicBezTo>
                  <a:cubicBezTo>
                    <a:pt x="845" y="242"/>
                    <a:pt x="845" y="242"/>
                    <a:pt x="845" y="242"/>
                  </a:cubicBezTo>
                  <a:cubicBezTo>
                    <a:pt x="845" y="246"/>
                    <a:pt x="845" y="246"/>
                    <a:pt x="845" y="246"/>
                  </a:cubicBezTo>
                  <a:cubicBezTo>
                    <a:pt x="781" y="181"/>
                    <a:pt x="781" y="181"/>
                    <a:pt x="781" y="181"/>
                  </a:cubicBezTo>
                  <a:cubicBezTo>
                    <a:pt x="781" y="181"/>
                    <a:pt x="60" y="181"/>
                    <a:pt x="49" y="181"/>
                  </a:cubicBezTo>
                  <a:cubicBezTo>
                    <a:pt x="49" y="173"/>
                    <a:pt x="49" y="108"/>
                    <a:pt x="49" y="88"/>
                  </a:cubicBezTo>
                  <a:cubicBezTo>
                    <a:pt x="71" y="86"/>
                    <a:pt x="88" y="67"/>
                    <a:pt x="88" y="44"/>
                  </a:cubicBezTo>
                  <a:close/>
                  <a:moveTo>
                    <a:pt x="44" y="72"/>
                  </a:moveTo>
                  <a:cubicBezTo>
                    <a:pt x="29" y="72"/>
                    <a:pt x="16" y="59"/>
                    <a:pt x="16" y="44"/>
                  </a:cubicBezTo>
                  <a:cubicBezTo>
                    <a:pt x="16" y="29"/>
                    <a:pt x="29" y="16"/>
                    <a:pt x="44" y="16"/>
                  </a:cubicBezTo>
                  <a:cubicBezTo>
                    <a:pt x="59" y="16"/>
                    <a:pt x="72" y="29"/>
                    <a:pt x="72" y="44"/>
                  </a:cubicBezTo>
                  <a:cubicBezTo>
                    <a:pt x="72" y="59"/>
                    <a:pt x="59" y="72"/>
                    <a:pt x="44" y="7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16" name="Freeform 549"/>
            <p:cNvSpPr>
              <a:spLocks noEditPoints="1"/>
            </p:cNvSpPr>
            <p:nvPr/>
          </p:nvSpPr>
          <p:spPr bwMode="auto">
            <a:xfrm>
              <a:off x="2082904" y="4991183"/>
              <a:ext cx="1666499" cy="469563"/>
            </a:xfrm>
            <a:custGeom>
              <a:avLst/>
              <a:gdLst>
                <a:gd name="T0" fmla="*/ 89 w 792"/>
                <a:gd name="T1" fmla="*/ 44 h 202"/>
                <a:gd name="T2" fmla="*/ 45 w 792"/>
                <a:gd name="T3" fmla="*/ 0 h 202"/>
                <a:gd name="T4" fmla="*/ 0 w 792"/>
                <a:gd name="T5" fmla="*/ 44 h 202"/>
                <a:gd name="T6" fmla="*/ 40 w 792"/>
                <a:gd name="T7" fmla="*/ 88 h 202"/>
                <a:gd name="T8" fmla="*/ 40 w 792"/>
                <a:gd name="T9" fmla="*/ 148 h 202"/>
                <a:gd name="T10" fmla="*/ 675 w 792"/>
                <a:gd name="T11" fmla="*/ 148 h 202"/>
                <a:gd name="T12" fmla="*/ 721 w 792"/>
                <a:gd name="T13" fmla="*/ 194 h 202"/>
                <a:gd name="T14" fmla="*/ 721 w 792"/>
                <a:gd name="T15" fmla="*/ 193 h 202"/>
                <a:gd name="T16" fmla="*/ 721 w 792"/>
                <a:gd name="T17" fmla="*/ 202 h 202"/>
                <a:gd name="T18" fmla="*/ 792 w 792"/>
                <a:gd name="T19" fmla="*/ 202 h 202"/>
                <a:gd name="T20" fmla="*/ 792 w 792"/>
                <a:gd name="T21" fmla="*/ 170 h 202"/>
                <a:gd name="T22" fmla="*/ 721 w 792"/>
                <a:gd name="T23" fmla="*/ 170 h 202"/>
                <a:gd name="T24" fmla="*/ 721 w 792"/>
                <a:gd name="T25" fmla="*/ 178 h 202"/>
                <a:gd name="T26" fmla="*/ 680 w 792"/>
                <a:gd name="T27" fmla="*/ 137 h 202"/>
                <a:gd name="T28" fmla="*/ 51 w 792"/>
                <a:gd name="T29" fmla="*/ 137 h 202"/>
                <a:gd name="T30" fmla="*/ 51 w 792"/>
                <a:gd name="T31" fmla="*/ 88 h 202"/>
                <a:gd name="T32" fmla="*/ 89 w 792"/>
                <a:gd name="T33" fmla="*/ 44 h 202"/>
                <a:gd name="T34" fmla="*/ 45 w 792"/>
                <a:gd name="T35" fmla="*/ 72 h 202"/>
                <a:gd name="T36" fmla="*/ 17 w 792"/>
                <a:gd name="T37" fmla="*/ 44 h 202"/>
                <a:gd name="T38" fmla="*/ 45 w 792"/>
                <a:gd name="T39" fmla="*/ 16 h 202"/>
                <a:gd name="T40" fmla="*/ 72 w 792"/>
                <a:gd name="T41" fmla="*/ 44 h 202"/>
                <a:gd name="T42" fmla="*/ 45 w 792"/>
                <a:gd name="T43" fmla="*/ 7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2" h="202">
                  <a:moveTo>
                    <a:pt x="89" y="44"/>
                  </a:moveTo>
                  <a:cubicBezTo>
                    <a:pt x="89" y="20"/>
                    <a:pt x="69" y="0"/>
                    <a:pt x="45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7"/>
                    <a:pt x="18" y="86"/>
                    <a:pt x="40" y="88"/>
                  </a:cubicBezTo>
                  <a:cubicBezTo>
                    <a:pt x="40" y="148"/>
                    <a:pt x="40" y="148"/>
                    <a:pt x="40" y="148"/>
                  </a:cubicBezTo>
                  <a:cubicBezTo>
                    <a:pt x="40" y="148"/>
                    <a:pt x="671" y="148"/>
                    <a:pt x="675" y="148"/>
                  </a:cubicBezTo>
                  <a:cubicBezTo>
                    <a:pt x="678" y="151"/>
                    <a:pt x="721" y="194"/>
                    <a:pt x="721" y="194"/>
                  </a:cubicBezTo>
                  <a:cubicBezTo>
                    <a:pt x="721" y="193"/>
                    <a:pt x="721" y="193"/>
                    <a:pt x="721" y="193"/>
                  </a:cubicBezTo>
                  <a:cubicBezTo>
                    <a:pt x="721" y="202"/>
                    <a:pt x="721" y="202"/>
                    <a:pt x="721" y="202"/>
                  </a:cubicBezTo>
                  <a:cubicBezTo>
                    <a:pt x="792" y="202"/>
                    <a:pt x="792" y="202"/>
                    <a:pt x="792" y="202"/>
                  </a:cubicBezTo>
                  <a:cubicBezTo>
                    <a:pt x="792" y="170"/>
                    <a:pt x="792" y="170"/>
                    <a:pt x="792" y="170"/>
                  </a:cubicBezTo>
                  <a:cubicBezTo>
                    <a:pt x="721" y="170"/>
                    <a:pt x="721" y="170"/>
                    <a:pt x="721" y="170"/>
                  </a:cubicBezTo>
                  <a:cubicBezTo>
                    <a:pt x="721" y="178"/>
                    <a:pt x="721" y="178"/>
                    <a:pt x="721" y="178"/>
                  </a:cubicBezTo>
                  <a:cubicBezTo>
                    <a:pt x="680" y="137"/>
                    <a:pt x="680" y="137"/>
                    <a:pt x="680" y="137"/>
                  </a:cubicBezTo>
                  <a:cubicBezTo>
                    <a:pt x="680" y="137"/>
                    <a:pt x="61" y="137"/>
                    <a:pt x="51" y="137"/>
                  </a:cubicBezTo>
                  <a:cubicBezTo>
                    <a:pt x="51" y="131"/>
                    <a:pt x="51" y="102"/>
                    <a:pt x="51" y="88"/>
                  </a:cubicBezTo>
                  <a:cubicBezTo>
                    <a:pt x="72" y="85"/>
                    <a:pt x="89" y="67"/>
                    <a:pt x="89" y="44"/>
                  </a:cubicBezTo>
                  <a:close/>
                  <a:moveTo>
                    <a:pt x="45" y="72"/>
                  </a:moveTo>
                  <a:cubicBezTo>
                    <a:pt x="29" y="72"/>
                    <a:pt x="17" y="59"/>
                    <a:pt x="17" y="44"/>
                  </a:cubicBezTo>
                  <a:cubicBezTo>
                    <a:pt x="17" y="29"/>
                    <a:pt x="29" y="16"/>
                    <a:pt x="45" y="16"/>
                  </a:cubicBezTo>
                  <a:cubicBezTo>
                    <a:pt x="60" y="16"/>
                    <a:pt x="72" y="29"/>
                    <a:pt x="72" y="44"/>
                  </a:cubicBezTo>
                  <a:cubicBezTo>
                    <a:pt x="72" y="59"/>
                    <a:pt x="60" y="72"/>
                    <a:pt x="45" y="7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17" name="Freeform 550"/>
            <p:cNvSpPr>
              <a:spLocks noEditPoints="1"/>
            </p:cNvSpPr>
            <p:nvPr/>
          </p:nvSpPr>
          <p:spPr bwMode="auto">
            <a:xfrm>
              <a:off x="2832072" y="4811037"/>
              <a:ext cx="917331" cy="482360"/>
            </a:xfrm>
            <a:custGeom>
              <a:avLst/>
              <a:gdLst>
                <a:gd name="T0" fmla="*/ 52 w 436"/>
                <a:gd name="T1" fmla="*/ 0 h 207"/>
                <a:gd name="T2" fmla="*/ 0 w 436"/>
                <a:gd name="T3" fmla="*/ 52 h 207"/>
                <a:gd name="T4" fmla="*/ 0 w 436"/>
                <a:gd name="T5" fmla="*/ 198 h 207"/>
                <a:gd name="T6" fmla="*/ 365 w 436"/>
                <a:gd name="T7" fmla="*/ 198 h 207"/>
                <a:gd name="T8" fmla="*/ 365 w 436"/>
                <a:gd name="T9" fmla="*/ 207 h 207"/>
                <a:gd name="T10" fmla="*/ 436 w 436"/>
                <a:gd name="T11" fmla="*/ 207 h 207"/>
                <a:gd name="T12" fmla="*/ 436 w 436"/>
                <a:gd name="T13" fmla="*/ 175 h 207"/>
                <a:gd name="T14" fmla="*/ 365 w 436"/>
                <a:gd name="T15" fmla="*/ 175 h 207"/>
                <a:gd name="T16" fmla="*/ 365 w 436"/>
                <a:gd name="T17" fmla="*/ 187 h 207"/>
                <a:gd name="T18" fmla="*/ 11 w 436"/>
                <a:gd name="T19" fmla="*/ 187 h 207"/>
                <a:gd name="T20" fmla="*/ 11 w 436"/>
                <a:gd name="T21" fmla="*/ 57 h 207"/>
                <a:gd name="T22" fmla="*/ 64 w 436"/>
                <a:gd name="T23" fmla="*/ 4 h 207"/>
                <a:gd name="T24" fmla="*/ 64 w 436"/>
                <a:gd name="T25" fmla="*/ 77 h 207"/>
                <a:gd name="T26" fmla="*/ 25 w 436"/>
                <a:gd name="T27" fmla="*/ 121 h 207"/>
                <a:gd name="T28" fmla="*/ 69 w 436"/>
                <a:gd name="T29" fmla="*/ 166 h 207"/>
                <a:gd name="T30" fmla="*/ 114 w 436"/>
                <a:gd name="T31" fmla="*/ 121 h 207"/>
                <a:gd name="T32" fmla="*/ 75 w 436"/>
                <a:gd name="T33" fmla="*/ 77 h 207"/>
                <a:gd name="T34" fmla="*/ 75 w 436"/>
                <a:gd name="T35" fmla="*/ 0 h 207"/>
                <a:gd name="T36" fmla="*/ 52 w 436"/>
                <a:gd name="T37" fmla="*/ 0 h 207"/>
                <a:gd name="T38" fmla="*/ 97 w 436"/>
                <a:gd name="T39" fmla="*/ 121 h 207"/>
                <a:gd name="T40" fmla="*/ 69 w 436"/>
                <a:gd name="T41" fmla="*/ 149 h 207"/>
                <a:gd name="T42" fmla="*/ 41 w 436"/>
                <a:gd name="T43" fmla="*/ 121 h 207"/>
                <a:gd name="T44" fmla="*/ 69 w 436"/>
                <a:gd name="T45" fmla="*/ 93 h 207"/>
                <a:gd name="T46" fmla="*/ 97 w 436"/>
                <a:gd name="T47" fmla="*/ 12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6" h="207">
                  <a:moveTo>
                    <a:pt x="52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65" y="198"/>
                    <a:pt x="365" y="198"/>
                    <a:pt x="365" y="19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436" y="175"/>
                    <a:pt x="436" y="175"/>
                    <a:pt x="436" y="175"/>
                  </a:cubicBezTo>
                  <a:cubicBezTo>
                    <a:pt x="365" y="175"/>
                    <a:pt x="365" y="175"/>
                    <a:pt x="365" y="175"/>
                  </a:cubicBezTo>
                  <a:cubicBezTo>
                    <a:pt x="365" y="187"/>
                    <a:pt x="365" y="187"/>
                    <a:pt x="365" y="187"/>
                  </a:cubicBezTo>
                  <a:cubicBezTo>
                    <a:pt x="328" y="187"/>
                    <a:pt x="21" y="187"/>
                    <a:pt x="11" y="187"/>
                  </a:cubicBezTo>
                  <a:cubicBezTo>
                    <a:pt x="11" y="177"/>
                    <a:pt x="11" y="61"/>
                    <a:pt x="11" y="57"/>
                  </a:cubicBezTo>
                  <a:cubicBezTo>
                    <a:pt x="13" y="54"/>
                    <a:pt x="49" y="18"/>
                    <a:pt x="64" y="4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42" y="80"/>
                    <a:pt x="25" y="99"/>
                    <a:pt x="25" y="121"/>
                  </a:cubicBezTo>
                  <a:cubicBezTo>
                    <a:pt x="25" y="146"/>
                    <a:pt x="45" y="166"/>
                    <a:pt x="69" y="166"/>
                  </a:cubicBezTo>
                  <a:cubicBezTo>
                    <a:pt x="94" y="166"/>
                    <a:pt x="114" y="146"/>
                    <a:pt x="114" y="121"/>
                  </a:cubicBezTo>
                  <a:cubicBezTo>
                    <a:pt x="114" y="99"/>
                    <a:pt x="97" y="80"/>
                    <a:pt x="75" y="77"/>
                  </a:cubicBezTo>
                  <a:cubicBezTo>
                    <a:pt x="75" y="0"/>
                    <a:pt x="75" y="0"/>
                    <a:pt x="75" y="0"/>
                  </a:cubicBezTo>
                  <a:lnTo>
                    <a:pt x="52" y="0"/>
                  </a:lnTo>
                  <a:close/>
                  <a:moveTo>
                    <a:pt x="97" y="121"/>
                  </a:moveTo>
                  <a:cubicBezTo>
                    <a:pt x="97" y="136"/>
                    <a:pt x="84" y="149"/>
                    <a:pt x="69" y="149"/>
                  </a:cubicBezTo>
                  <a:cubicBezTo>
                    <a:pt x="54" y="149"/>
                    <a:pt x="41" y="136"/>
                    <a:pt x="41" y="121"/>
                  </a:cubicBezTo>
                  <a:cubicBezTo>
                    <a:pt x="41" y="106"/>
                    <a:pt x="54" y="93"/>
                    <a:pt x="69" y="93"/>
                  </a:cubicBezTo>
                  <a:cubicBezTo>
                    <a:pt x="84" y="93"/>
                    <a:pt x="97" y="106"/>
                    <a:pt x="97" y="12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18" name="Freeform 551"/>
            <p:cNvSpPr>
              <a:spLocks noEditPoints="1"/>
            </p:cNvSpPr>
            <p:nvPr/>
          </p:nvSpPr>
          <p:spPr bwMode="auto">
            <a:xfrm>
              <a:off x="3147043" y="4811037"/>
              <a:ext cx="187736" cy="386872"/>
            </a:xfrm>
            <a:custGeom>
              <a:avLst/>
              <a:gdLst>
                <a:gd name="T0" fmla="*/ 39 w 89"/>
                <a:gd name="T1" fmla="*/ 0 h 166"/>
                <a:gd name="T2" fmla="*/ 39 w 89"/>
                <a:gd name="T3" fmla="*/ 77 h 166"/>
                <a:gd name="T4" fmla="*/ 0 w 89"/>
                <a:gd name="T5" fmla="*/ 121 h 166"/>
                <a:gd name="T6" fmla="*/ 44 w 89"/>
                <a:gd name="T7" fmla="*/ 166 h 166"/>
                <a:gd name="T8" fmla="*/ 89 w 89"/>
                <a:gd name="T9" fmla="*/ 121 h 166"/>
                <a:gd name="T10" fmla="*/ 50 w 89"/>
                <a:gd name="T11" fmla="*/ 77 h 166"/>
                <a:gd name="T12" fmla="*/ 50 w 89"/>
                <a:gd name="T13" fmla="*/ 0 h 166"/>
                <a:gd name="T14" fmla="*/ 39 w 89"/>
                <a:gd name="T15" fmla="*/ 0 h 166"/>
                <a:gd name="T16" fmla="*/ 72 w 89"/>
                <a:gd name="T17" fmla="*/ 121 h 166"/>
                <a:gd name="T18" fmla="*/ 44 w 89"/>
                <a:gd name="T19" fmla="*/ 149 h 166"/>
                <a:gd name="T20" fmla="*/ 17 w 89"/>
                <a:gd name="T21" fmla="*/ 121 h 166"/>
                <a:gd name="T22" fmla="*/ 44 w 89"/>
                <a:gd name="T23" fmla="*/ 93 h 166"/>
                <a:gd name="T24" fmla="*/ 72 w 89"/>
                <a:gd name="T25" fmla="*/ 12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66">
                  <a:moveTo>
                    <a:pt x="39" y="0"/>
                  </a:moveTo>
                  <a:cubicBezTo>
                    <a:pt x="39" y="77"/>
                    <a:pt x="39" y="77"/>
                    <a:pt x="39" y="77"/>
                  </a:cubicBezTo>
                  <a:cubicBezTo>
                    <a:pt x="17" y="80"/>
                    <a:pt x="0" y="99"/>
                    <a:pt x="0" y="121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9" y="146"/>
                    <a:pt x="89" y="121"/>
                  </a:cubicBezTo>
                  <a:cubicBezTo>
                    <a:pt x="89" y="99"/>
                    <a:pt x="72" y="80"/>
                    <a:pt x="50" y="77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39" y="0"/>
                  </a:lnTo>
                  <a:close/>
                  <a:moveTo>
                    <a:pt x="72" y="121"/>
                  </a:moveTo>
                  <a:cubicBezTo>
                    <a:pt x="72" y="136"/>
                    <a:pt x="60" y="149"/>
                    <a:pt x="44" y="149"/>
                  </a:cubicBezTo>
                  <a:cubicBezTo>
                    <a:pt x="29" y="149"/>
                    <a:pt x="17" y="136"/>
                    <a:pt x="17" y="121"/>
                  </a:cubicBezTo>
                  <a:cubicBezTo>
                    <a:pt x="17" y="106"/>
                    <a:pt x="29" y="93"/>
                    <a:pt x="44" y="93"/>
                  </a:cubicBezTo>
                  <a:cubicBezTo>
                    <a:pt x="60" y="93"/>
                    <a:pt x="72" y="106"/>
                    <a:pt x="72" y="12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19" name="Freeform 552"/>
            <p:cNvSpPr>
              <a:spLocks noEditPoints="1"/>
            </p:cNvSpPr>
            <p:nvPr/>
          </p:nvSpPr>
          <p:spPr bwMode="auto">
            <a:xfrm>
              <a:off x="1" y="4925229"/>
              <a:ext cx="681548" cy="347497"/>
            </a:xfrm>
            <a:custGeom>
              <a:avLst/>
              <a:gdLst>
                <a:gd name="T0" fmla="*/ 280 w 324"/>
                <a:gd name="T1" fmla="*/ 28 h 149"/>
                <a:gd name="T2" fmla="*/ 236 w 324"/>
                <a:gd name="T3" fmla="*/ 72 h 149"/>
                <a:gd name="T4" fmla="*/ 276 w 324"/>
                <a:gd name="T5" fmla="*/ 116 h 149"/>
                <a:gd name="T6" fmla="*/ 276 w 324"/>
                <a:gd name="T7" fmla="*/ 138 h 149"/>
                <a:gd name="T8" fmla="*/ 96 w 324"/>
                <a:gd name="T9" fmla="*/ 138 h 149"/>
                <a:gd name="T10" fmla="*/ 96 w 324"/>
                <a:gd name="T11" fmla="*/ 0 h 149"/>
                <a:gd name="T12" fmla="*/ 0 w 324"/>
                <a:gd name="T13" fmla="*/ 0 h 149"/>
                <a:gd name="T14" fmla="*/ 0 w 324"/>
                <a:gd name="T15" fmla="*/ 11 h 149"/>
                <a:gd name="T16" fmla="*/ 85 w 324"/>
                <a:gd name="T17" fmla="*/ 11 h 149"/>
                <a:gd name="T18" fmla="*/ 85 w 324"/>
                <a:gd name="T19" fmla="*/ 149 h 149"/>
                <a:gd name="T20" fmla="*/ 287 w 324"/>
                <a:gd name="T21" fmla="*/ 149 h 149"/>
                <a:gd name="T22" fmla="*/ 287 w 324"/>
                <a:gd name="T23" fmla="*/ 116 h 149"/>
                <a:gd name="T24" fmla="*/ 324 w 324"/>
                <a:gd name="T25" fmla="*/ 72 h 149"/>
                <a:gd name="T26" fmla="*/ 280 w 324"/>
                <a:gd name="T27" fmla="*/ 28 h 149"/>
                <a:gd name="T28" fmla="*/ 280 w 324"/>
                <a:gd name="T29" fmla="*/ 100 h 149"/>
                <a:gd name="T30" fmla="*/ 252 w 324"/>
                <a:gd name="T31" fmla="*/ 72 h 149"/>
                <a:gd name="T32" fmla="*/ 280 w 324"/>
                <a:gd name="T33" fmla="*/ 44 h 149"/>
                <a:gd name="T34" fmla="*/ 308 w 324"/>
                <a:gd name="T35" fmla="*/ 72 h 149"/>
                <a:gd name="T36" fmla="*/ 280 w 324"/>
                <a:gd name="T37" fmla="*/ 10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4" h="149">
                  <a:moveTo>
                    <a:pt x="280" y="28"/>
                  </a:moveTo>
                  <a:cubicBezTo>
                    <a:pt x="256" y="28"/>
                    <a:pt x="236" y="48"/>
                    <a:pt x="236" y="72"/>
                  </a:cubicBezTo>
                  <a:cubicBezTo>
                    <a:pt x="236" y="95"/>
                    <a:pt x="253" y="114"/>
                    <a:pt x="276" y="116"/>
                  </a:cubicBezTo>
                  <a:cubicBezTo>
                    <a:pt x="276" y="123"/>
                    <a:pt x="276" y="133"/>
                    <a:pt x="276" y="138"/>
                  </a:cubicBezTo>
                  <a:cubicBezTo>
                    <a:pt x="266" y="138"/>
                    <a:pt x="106" y="138"/>
                    <a:pt x="96" y="138"/>
                  </a:cubicBezTo>
                  <a:cubicBezTo>
                    <a:pt x="96" y="128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5" y="11"/>
                    <a:pt x="77" y="11"/>
                    <a:pt x="85" y="11"/>
                  </a:cubicBezTo>
                  <a:cubicBezTo>
                    <a:pt x="85" y="21"/>
                    <a:pt x="85" y="149"/>
                    <a:pt x="85" y="149"/>
                  </a:cubicBezTo>
                  <a:cubicBezTo>
                    <a:pt x="287" y="149"/>
                    <a:pt x="287" y="149"/>
                    <a:pt x="287" y="149"/>
                  </a:cubicBezTo>
                  <a:cubicBezTo>
                    <a:pt x="287" y="116"/>
                    <a:pt x="287" y="116"/>
                    <a:pt x="287" y="116"/>
                  </a:cubicBezTo>
                  <a:cubicBezTo>
                    <a:pt x="308" y="112"/>
                    <a:pt x="324" y="94"/>
                    <a:pt x="324" y="72"/>
                  </a:cubicBezTo>
                  <a:cubicBezTo>
                    <a:pt x="324" y="48"/>
                    <a:pt x="304" y="28"/>
                    <a:pt x="280" y="28"/>
                  </a:cubicBezTo>
                  <a:close/>
                  <a:moveTo>
                    <a:pt x="280" y="100"/>
                  </a:moveTo>
                  <a:cubicBezTo>
                    <a:pt x="265" y="100"/>
                    <a:pt x="252" y="87"/>
                    <a:pt x="252" y="72"/>
                  </a:cubicBezTo>
                  <a:cubicBezTo>
                    <a:pt x="252" y="57"/>
                    <a:pt x="265" y="44"/>
                    <a:pt x="280" y="44"/>
                  </a:cubicBezTo>
                  <a:cubicBezTo>
                    <a:pt x="295" y="44"/>
                    <a:pt x="308" y="57"/>
                    <a:pt x="308" y="72"/>
                  </a:cubicBezTo>
                  <a:cubicBezTo>
                    <a:pt x="308" y="87"/>
                    <a:pt x="295" y="100"/>
                    <a:pt x="280" y="10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20" name="Freeform 553"/>
            <p:cNvSpPr>
              <a:spLocks noEditPoints="1"/>
            </p:cNvSpPr>
            <p:nvPr/>
          </p:nvSpPr>
          <p:spPr bwMode="auto">
            <a:xfrm>
              <a:off x="1" y="4811037"/>
              <a:ext cx="1205609" cy="386872"/>
            </a:xfrm>
            <a:custGeom>
              <a:avLst/>
              <a:gdLst>
                <a:gd name="T0" fmla="*/ 529 w 573"/>
                <a:gd name="T1" fmla="*/ 77 h 166"/>
                <a:gd name="T2" fmla="*/ 484 w 573"/>
                <a:gd name="T3" fmla="*/ 117 h 166"/>
                <a:gd name="T4" fmla="*/ 410 w 573"/>
                <a:gd name="T5" fmla="*/ 117 h 166"/>
                <a:gd name="T6" fmla="*/ 410 w 573"/>
                <a:gd name="T7" fmla="*/ 10 h 166"/>
                <a:gd name="T8" fmla="*/ 158 w 573"/>
                <a:gd name="T9" fmla="*/ 10 h 166"/>
                <a:gd name="T10" fmla="*/ 158 w 573"/>
                <a:gd name="T11" fmla="*/ 0 h 166"/>
                <a:gd name="T12" fmla="*/ 147 w 573"/>
                <a:gd name="T13" fmla="*/ 0 h 166"/>
                <a:gd name="T14" fmla="*/ 147 w 573"/>
                <a:gd name="T15" fmla="*/ 10 h 166"/>
                <a:gd name="T16" fmla="*/ 0 w 573"/>
                <a:gd name="T17" fmla="*/ 10 h 166"/>
                <a:gd name="T18" fmla="*/ 0 w 573"/>
                <a:gd name="T19" fmla="*/ 21 h 166"/>
                <a:gd name="T20" fmla="*/ 147 w 573"/>
                <a:gd name="T21" fmla="*/ 21 h 166"/>
                <a:gd name="T22" fmla="*/ 147 w 573"/>
                <a:gd name="T23" fmla="*/ 77 h 166"/>
                <a:gd name="T24" fmla="*/ 108 w 573"/>
                <a:gd name="T25" fmla="*/ 121 h 166"/>
                <a:gd name="T26" fmla="*/ 153 w 573"/>
                <a:gd name="T27" fmla="*/ 166 h 166"/>
                <a:gd name="T28" fmla="*/ 197 w 573"/>
                <a:gd name="T29" fmla="*/ 121 h 166"/>
                <a:gd name="T30" fmla="*/ 158 w 573"/>
                <a:gd name="T31" fmla="*/ 77 h 166"/>
                <a:gd name="T32" fmla="*/ 158 w 573"/>
                <a:gd name="T33" fmla="*/ 21 h 166"/>
                <a:gd name="T34" fmla="*/ 400 w 573"/>
                <a:gd name="T35" fmla="*/ 21 h 166"/>
                <a:gd name="T36" fmla="*/ 400 w 573"/>
                <a:gd name="T37" fmla="*/ 128 h 166"/>
                <a:gd name="T38" fmla="*/ 485 w 573"/>
                <a:gd name="T39" fmla="*/ 128 h 166"/>
                <a:gd name="T40" fmla="*/ 529 w 573"/>
                <a:gd name="T41" fmla="*/ 166 h 166"/>
                <a:gd name="T42" fmla="*/ 573 w 573"/>
                <a:gd name="T43" fmla="*/ 121 h 166"/>
                <a:gd name="T44" fmla="*/ 529 w 573"/>
                <a:gd name="T45" fmla="*/ 77 h 166"/>
                <a:gd name="T46" fmla="*/ 181 w 573"/>
                <a:gd name="T47" fmla="*/ 121 h 166"/>
                <a:gd name="T48" fmla="*/ 153 w 573"/>
                <a:gd name="T49" fmla="*/ 149 h 166"/>
                <a:gd name="T50" fmla="*/ 125 w 573"/>
                <a:gd name="T51" fmla="*/ 121 h 166"/>
                <a:gd name="T52" fmla="*/ 153 w 573"/>
                <a:gd name="T53" fmla="*/ 93 h 166"/>
                <a:gd name="T54" fmla="*/ 181 w 573"/>
                <a:gd name="T55" fmla="*/ 121 h 166"/>
                <a:gd name="T56" fmla="*/ 529 w 573"/>
                <a:gd name="T57" fmla="*/ 149 h 166"/>
                <a:gd name="T58" fmla="*/ 501 w 573"/>
                <a:gd name="T59" fmla="*/ 121 h 166"/>
                <a:gd name="T60" fmla="*/ 529 w 573"/>
                <a:gd name="T61" fmla="*/ 93 h 166"/>
                <a:gd name="T62" fmla="*/ 556 w 573"/>
                <a:gd name="T63" fmla="*/ 121 h 166"/>
                <a:gd name="T64" fmla="*/ 529 w 573"/>
                <a:gd name="T65" fmla="*/ 14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3" h="166">
                  <a:moveTo>
                    <a:pt x="529" y="77"/>
                  </a:moveTo>
                  <a:cubicBezTo>
                    <a:pt x="506" y="77"/>
                    <a:pt x="487" y="95"/>
                    <a:pt x="484" y="117"/>
                  </a:cubicBezTo>
                  <a:cubicBezTo>
                    <a:pt x="465" y="117"/>
                    <a:pt x="418" y="117"/>
                    <a:pt x="410" y="117"/>
                  </a:cubicBezTo>
                  <a:cubicBezTo>
                    <a:pt x="410" y="107"/>
                    <a:pt x="410" y="10"/>
                    <a:pt x="410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7" y="21"/>
                    <a:pt x="85" y="21"/>
                    <a:pt x="147" y="21"/>
                  </a:cubicBezTo>
                  <a:cubicBezTo>
                    <a:pt x="147" y="77"/>
                    <a:pt x="147" y="77"/>
                    <a:pt x="147" y="77"/>
                  </a:cubicBezTo>
                  <a:cubicBezTo>
                    <a:pt x="125" y="80"/>
                    <a:pt x="108" y="99"/>
                    <a:pt x="108" y="121"/>
                  </a:cubicBezTo>
                  <a:cubicBezTo>
                    <a:pt x="108" y="146"/>
                    <a:pt x="128" y="166"/>
                    <a:pt x="153" y="166"/>
                  </a:cubicBezTo>
                  <a:cubicBezTo>
                    <a:pt x="177" y="166"/>
                    <a:pt x="197" y="146"/>
                    <a:pt x="197" y="121"/>
                  </a:cubicBezTo>
                  <a:cubicBezTo>
                    <a:pt x="197" y="99"/>
                    <a:pt x="180" y="80"/>
                    <a:pt x="158" y="77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270" y="21"/>
                    <a:pt x="394" y="21"/>
                    <a:pt x="400" y="21"/>
                  </a:cubicBezTo>
                  <a:cubicBezTo>
                    <a:pt x="400" y="31"/>
                    <a:pt x="400" y="128"/>
                    <a:pt x="400" y="128"/>
                  </a:cubicBezTo>
                  <a:cubicBezTo>
                    <a:pt x="485" y="128"/>
                    <a:pt x="485" y="128"/>
                    <a:pt x="485" y="128"/>
                  </a:cubicBezTo>
                  <a:cubicBezTo>
                    <a:pt x="488" y="149"/>
                    <a:pt x="507" y="166"/>
                    <a:pt x="529" y="166"/>
                  </a:cubicBezTo>
                  <a:cubicBezTo>
                    <a:pt x="553" y="166"/>
                    <a:pt x="573" y="146"/>
                    <a:pt x="573" y="121"/>
                  </a:cubicBezTo>
                  <a:cubicBezTo>
                    <a:pt x="573" y="97"/>
                    <a:pt x="553" y="77"/>
                    <a:pt x="529" y="77"/>
                  </a:cubicBezTo>
                  <a:close/>
                  <a:moveTo>
                    <a:pt x="181" y="121"/>
                  </a:moveTo>
                  <a:cubicBezTo>
                    <a:pt x="181" y="136"/>
                    <a:pt x="168" y="149"/>
                    <a:pt x="153" y="149"/>
                  </a:cubicBezTo>
                  <a:cubicBezTo>
                    <a:pt x="137" y="149"/>
                    <a:pt x="125" y="136"/>
                    <a:pt x="125" y="121"/>
                  </a:cubicBezTo>
                  <a:cubicBezTo>
                    <a:pt x="125" y="106"/>
                    <a:pt x="137" y="93"/>
                    <a:pt x="153" y="93"/>
                  </a:cubicBezTo>
                  <a:cubicBezTo>
                    <a:pt x="168" y="93"/>
                    <a:pt x="181" y="106"/>
                    <a:pt x="181" y="121"/>
                  </a:cubicBezTo>
                  <a:close/>
                  <a:moveTo>
                    <a:pt x="529" y="149"/>
                  </a:moveTo>
                  <a:cubicBezTo>
                    <a:pt x="513" y="149"/>
                    <a:pt x="501" y="136"/>
                    <a:pt x="501" y="121"/>
                  </a:cubicBezTo>
                  <a:cubicBezTo>
                    <a:pt x="501" y="106"/>
                    <a:pt x="513" y="93"/>
                    <a:pt x="529" y="93"/>
                  </a:cubicBezTo>
                  <a:cubicBezTo>
                    <a:pt x="544" y="93"/>
                    <a:pt x="556" y="106"/>
                    <a:pt x="556" y="121"/>
                  </a:cubicBezTo>
                  <a:cubicBezTo>
                    <a:pt x="556" y="136"/>
                    <a:pt x="544" y="149"/>
                    <a:pt x="529" y="149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21" name="Freeform 554"/>
            <p:cNvSpPr>
              <a:spLocks noEditPoints="1"/>
            </p:cNvSpPr>
            <p:nvPr/>
          </p:nvSpPr>
          <p:spPr bwMode="auto">
            <a:xfrm>
              <a:off x="969827" y="4811037"/>
              <a:ext cx="766074" cy="386872"/>
            </a:xfrm>
            <a:custGeom>
              <a:avLst/>
              <a:gdLst>
                <a:gd name="T0" fmla="*/ 0 w 364"/>
                <a:gd name="T1" fmla="*/ 0 h 166"/>
                <a:gd name="T2" fmla="*/ 0 w 364"/>
                <a:gd name="T3" fmla="*/ 57 h 166"/>
                <a:gd name="T4" fmla="*/ 316 w 364"/>
                <a:gd name="T5" fmla="*/ 57 h 166"/>
                <a:gd name="T6" fmla="*/ 316 w 364"/>
                <a:gd name="T7" fmla="*/ 77 h 166"/>
                <a:gd name="T8" fmla="*/ 276 w 364"/>
                <a:gd name="T9" fmla="*/ 121 h 166"/>
                <a:gd name="T10" fmla="*/ 320 w 364"/>
                <a:gd name="T11" fmla="*/ 166 h 166"/>
                <a:gd name="T12" fmla="*/ 364 w 364"/>
                <a:gd name="T13" fmla="*/ 121 h 166"/>
                <a:gd name="T14" fmla="*/ 327 w 364"/>
                <a:gd name="T15" fmla="*/ 77 h 166"/>
                <a:gd name="T16" fmla="*/ 327 w 364"/>
                <a:gd name="T17" fmla="*/ 46 h 166"/>
                <a:gd name="T18" fmla="*/ 11 w 364"/>
                <a:gd name="T19" fmla="*/ 46 h 166"/>
                <a:gd name="T20" fmla="*/ 11 w 364"/>
                <a:gd name="T21" fmla="*/ 0 h 166"/>
                <a:gd name="T22" fmla="*/ 0 w 364"/>
                <a:gd name="T23" fmla="*/ 0 h 166"/>
                <a:gd name="T24" fmla="*/ 348 w 364"/>
                <a:gd name="T25" fmla="*/ 121 h 166"/>
                <a:gd name="T26" fmla="*/ 320 w 364"/>
                <a:gd name="T27" fmla="*/ 149 h 166"/>
                <a:gd name="T28" fmla="*/ 292 w 364"/>
                <a:gd name="T29" fmla="*/ 121 h 166"/>
                <a:gd name="T30" fmla="*/ 320 w 364"/>
                <a:gd name="T31" fmla="*/ 93 h 166"/>
                <a:gd name="T32" fmla="*/ 348 w 364"/>
                <a:gd name="T33" fmla="*/ 12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4" h="166">
                  <a:moveTo>
                    <a:pt x="0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305" y="57"/>
                    <a:pt x="316" y="57"/>
                  </a:cubicBezTo>
                  <a:cubicBezTo>
                    <a:pt x="316" y="62"/>
                    <a:pt x="316" y="70"/>
                    <a:pt x="316" y="77"/>
                  </a:cubicBezTo>
                  <a:cubicBezTo>
                    <a:pt x="293" y="79"/>
                    <a:pt x="276" y="98"/>
                    <a:pt x="276" y="121"/>
                  </a:cubicBezTo>
                  <a:cubicBezTo>
                    <a:pt x="276" y="146"/>
                    <a:pt x="296" y="166"/>
                    <a:pt x="320" y="166"/>
                  </a:cubicBezTo>
                  <a:cubicBezTo>
                    <a:pt x="344" y="166"/>
                    <a:pt x="364" y="146"/>
                    <a:pt x="364" y="121"/>
                  </a:cubicBezTo>
                  <a:cubicBezTo>
                    <a:pt x="364" y="99"/>
                    <a:pt x="348" y="81"/>
                    <a:pt x="327" y="77"/>
                  </a:cubicBezTo>
                  <a:cubicBezTo>
                    <a:pt x="327" y="46"/>
                    <a:pt x="327" y="46"/>
                    <a:pt x="327" y="46"/>
                  </a:cubicBezTo>
                  <a:cubicBezTo>
                    <a:pt x="327" y="46"/>
                    <a:pt x="22" y="46"/>
                    <a:pt x="11" y="46"/>
                  </a:cubicBezTo>
                  <a:cubicBezTo>
                    <a:pt x="11" y="40"/>
                    <a:pt x="11" y="17"/>
                    <a:pt x="11" y="0"/>
                  </a:cubicBezTo>
                  <a:lnTo>
                    <a:pt x="0" y="0"/>
                  </a:lnTo>
                  <a:close/>
                  <a:moveTo>
                    <a:pt x="348" y="121"/>
                  </a:moveTo>
                  <a:cubicBezTo>
                    <a:pt x="348" y="136"/>
                    <a:pt x="335" y="149"/>
                    <a:pt x="320" y="149"/>
                  </a:cubicBezTo>
                  <a:cubicBezTo>
                    <a:pt x="305" y="149"/>
                    <a:pt x="292" y="136"/>
                    <a:pt x="292" y="121"/>
                  </a:cubicBezTo>
                  <a:cubicBezTo>
                    <a:pt x="292" y="106"/>
                    <a:pt x="305" y="93"/>
                    <a:pt x="320" y="93"/>
                  </a:cubicBezTo>
                  <a:cubicBezTo>
                    <a:pt x="335" y="93"/>
                    <a:pt x="348" y="106"/>
                    <a:pt x="348" y="12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22" name="Freeform 555"/>
            <p:cNvSpPr>
              <a:spLocks noEditPoints="1"/>
            </p:cNvSpPr>
            <p:nvPr/>
          </p:nvSpPr>
          <p:spPr bwMode="auto">
            <a:xfrm>
              <a:off x="1" y="4811037"/>
              <a:ext cx="2806269" cy="535519"/>
            </a:xfrm>
            <a:custGeom>
              <a:avLst/>
              <a:gdLst>
                <a:gd name="T0" fmla="*/ 1295 w 1334"/>
                <a:gd name="T1" fmla="*/ 77 h 230"/>
                <a:gd name="T2" fmla="*/ 1295 w 1334"/>
                <a:gd name="T3" fmla="*/ 0 h 230"/>
                <a:gd name="T4" fmla="*/ 1284 w 1334"/>
                <a:gd name="T5" fmla="*/ 0 h 230"/>
                <a:gd name="T6" fmla="*/ 1284 w 1334"/>
                <a:gd name="T7" fmla="*/ 77 h 230"/>
                <a:gd name="T8" fmla="*/ 1245 w 1334"/>
                <a:gd name="T9" fmla="*/ 121 h 230"/>
                <a:gd name="T10" fmla="*/ 1284 w 1334"/>
                <a:gd name="T11" fmla="*/ 165 h 230"/>
                <a:gd name="T12" fmla="*/ 1284 w 1334"/>
                <a:gd name="T13" fmla="*/ 190 h 230"/>
                <a:gd name="T14" fmla="*/ 1104 w 1334"/>
                <a:gd name="T15" fmla="*/ 190 h 230"/>
                <a:gd name="T16" fmla="*/ 1104 w 1334"/>
                <a:gd name="T17" fmla="*/ 51 h 230"/>
                <a:gd name="T18" fmla="*/ 836 w 1334"/>
                <a:gd name="T19" fmla="*/ 51 h 230"/>
                <a:gd name="T20" fmla="*/ 836 w 1334"/>
                <a:gd name="T21" fmla="*/ 219 h 230"/>
                <a:gd name="T22" fmla="*/ 661 w 1334"/>
                <a:gd name="T23" fmla="*/ 219 h 230"/>
                <a:gd name="T24" fmla="*/ 661 w 1334"/>
                <a:gd name="T25" fmla="*/ 165 h 230"/>
                <a:gd name="T26" fmla="*/ 701 w 1334"/>
                <a:gd name="T27" fmla="*/ 121 h 230"/>
                <a:gd name="T28" fmla="*/ 656 w 1334"/>
                <a:gd name="T29" fmla="*/ 77 h 230"/>
                <a:gd name="T30" fmla="*/ 612 w 1334"/>
                <a:gd name="T31" fmla="*/ 121 h 230"/>
                <a:gd name="T32" fmla="*/ 650 w 1334"/>
                <a:gd name="T33" fmla="*/ 165 h 230"/>
                <a:gd name="T34" fmla="*/ 650 w 1334"/>
                <a:gd name="T35" fmla="*/ 219 h 230"/>
                <a:gd name="T36" fmla="*/ 0 w 1334"/>
                <a:gd name="T37" fmla="*/ 219 h 230"/>
                <a:gd name="T38" fmla="*/ 0 w 1334"/>
                <a:gd name="T39" fmla="*/ 230 h 230"/>
                <a:gd name="T40" fmla="*/ 847 w 1334"/>
                <a:gd name="T41" fmla="*/ 230 h 230"/>
                <a:gd name="T42" fmla="*/ 847 w 1334"/>
                <a:gd name="T43" fmla="*/ 62 h 230"/>
                <a:gd name="T44" fmla="*/ 1093 w 1334"/>
                <a:gd name="T45" fmla="*/ 62 h 230"/>
                <a:gd name="T46" fmla="*/ 1093 w 1334"/>
                <a:gd name="T47" fmla="*/ 201 h 230"/>
                <a:gd name="T48" fmla="*/ 1295 w 1334"/>
                <a:gd name="T49" fmla="*/ 201 h 230"/>
                <a:gd name="T50" fmla="*/ 1295 w 1334"/>
                <a:gd name="T51" fmla="*/ 165 h 230"/>
                <a:gd name="T52" fmla="*/ 1334 w 1334"/>
                <a:gd name="T53" fmla="*/ 121 h 230"/>
                <a:gd name="T54" fmla="*/ 1295 w 1334"/>
                <a:gd name="T55" fmla="*/ 77 h 230"/>
                <a:gd name="T56" fmla="*/ 628 w 1334"/>
                <a:gd name="T57" fmla="*/ 121 h 230"/>
                <a:gd name="T58" fmla="*/ 656 w 1334"/>
                <a:gd name="T59" fmla="*/ 93 h 230"/>
                <a:gd name="T60" fmla="*/ 684 w 1334"/>
                <a:gd name="T61" fmla="*/ 121 h 230"/>
                <a:gd name="T62" fmla="*/ 656 w 1334"/>
                <a:gd name="T63" fmla="*/ 149 h 230"/>
                <a:gd name="T64" fmla="*/ 628 w 1334"/>
                <a:gd name="T65" fmla="*/ 121 h 230"/>
                <a:gd name="T66" fmla="*/ 1290 w 1334"/>
                <a:gd name="T67" fmla="*/ 149 h 230"/>
                <a:gd name="T68" fmla="*/ 1262 w 1334"/>
                <a:gd name="T69" fmla="*/ 121 h 230"/>
                <a:gd name="T70" fmla="*/ 1290 w 1334"/>
                <a:gd name="T71" fmla="*/ 93 h 230"/>
                <a:gd name="T72" fmla="*/ 1317 w 1334"/>
                <a:gd name="T73" fmla="*/ 121 h 230"/>
                <a:gd name="T74" fmla="*/ 1290 w 1334"/>
                <a:gd name="T75" fmla="*/ 14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4" h="230">
                  <a:moveTo>
                    <a:pt x="1295" y="77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284" y="0"/>
                    <a:pt x="1284" y="0"/>
                    <a:pt x="1284" y="0"/>
                  </a:cubicBezTo>
                  <a:cubicBezTo>
                    <a:pt x="1284" y="77"/>
                    <a:pt x="1284" y="77"/>
                    <a:pt x="1284" y="77"/>
                  </a:cubicBezTo>
                  <a:cubicBezTo>
                    <a:pt x="1262" y="80"/>
                    <a:pt x="1245" y="99"/>
                    <a:pt x="1245" y="121"/>
                  </a:cubicBezTo>
                  <a:cubicBezTo>
                    <a:pt x="1245" y="144"/>
                    <a:pt x="1262" y="162"/>
                    <a:pt x="1284" y="165"/>
                  </a:cubicBezTo>
                  <a:cubicBezTo>
                    <a:pt x="1284" y="173"/>
                    <a:pt x="1284" y="185"/>
                    <a:pt x="1284" y="190"/>
                  </a:cubicBezTo>
                  <a:cubicBezTo>
                    <a:pt x="1274" y="190"/>
                    <a:pt x="1114" y="190"/>
                    <a:pt x="1104" y="190"/>
                  </a:cubicBezTo>
                  <a:cubicBezTo>
                    <a:pt x="1104" y="180"/>
                    <a:pt x="1104" y="51"/>
                    <a:pt x="1104" y="51"/>
                  </a:cubicBezTo>
                  <a:cubicBezTo>
                    <a:pt x="836" y="51"/>
                    <a:pt x="836" y="51"/>
                    <a:pt x="836" y="51"/>
                  </a:cubicBezTo>
                  <a:cubicBezTo>
                    <a:pt x="836" y="51"/>
                    <a:pt x="836" y="209"/>
                    <a:pt x="836" y="219"/>
                  </a:cubicBezTo>
                  <a:cubicBezTo>
                    <a:pt x="833" y="219"/>
                    <a:pt x="762" y="219"/>
                    <a:pt x="661" y="219"/>
                  </a:cubicBezTo>
                  <a:cubicBezTo>
                    <a:pt x="661" y="165"/>
                    <a:pt x="661" y="165"/>
                    <a:pt x="661" y="165"/>
                  </a:cubicBezTo>
                  <a:cubicBezTo>
                    <a:pt x="683" y="163"/>
                    <a:pt x="701" y="144"/>
                    <a:pt x="701" y="121"/>
                  </a:cubicBezTo>
                  <a:cubicBezTo>
                    <a:pt x="701" y="97"/>
                    <a:pt x="681" y="77"/>
                    <a:pt x="656" y="77"/>
                  </a:cubicBezTo>
                  <a:cubicBezTo>
                    <a:pt x="632" y="77"/>
                    <a:pt x="612" y="97"/>
                    <a:pt x="612" y="121"/>
                  </a:cubicBezTo>
                  <a:cubicBezTo>
                    <a:pt x="612" y="144"/>
                    <a:pt x="629" y="162"/>
                    <a:pt x="650" y="165"/>
                  </a:cubicBezTo>
                  <a:cubicBezTo>
                    <a:pt x="650" y="219"/>
                    <a:pt x="650" y="219"/>
                    <a:pt x="650" y="219"/>
                  </a:cubicBezTo>
                  <a:cubicBezTo>
                    <a:pt x="429" y="219"/>
                    <a:pt x="79" y="219"/>
                    <a:pt x="0" y="219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847" y="230"/>
                    <a:pt x="847" y="230"/>
                    <a:pt x="847" y="230"/>
                  </a:cubicBezTo>
                  <a:cubicBezTo>
                    <a:pt x="847" y="230"/>
                    <a:pt x="847" y="72"/>
                    <a:pt x="847" y="62"/>
                  </a:cubicBezTo>
                  <a:cubicBezTo>
                    <a:pt x="857" y="62"/>
                    <a:pt x="1083" y="62"/>
                    <a:pt x="1093" y="62"/>
                  </a:cubicBezTo>
                  <a:cubicBezTo>
                    <a:pt x="1093" y="72"/>
                    <a:pt x="1093" y="201"/>
                    <a:pt x="1093" y="201"/>
                  </a:cubicBezTo>
                  <a:cubicBezTo>
                    <a:pt x="1295" y="201"/>
                    <a:pt x="1295" y="201"/>
                    <a:pt x="1295" y="201"/>
                  </a:cubicBezTo>
                  <a:cubicBezTo>
                    <a:pt x="1295" y="165"/>
                    <a:pt x="1295" y="165"/>
                    <a:pt x="1295" y="165"/>
                  </a:cubicBezTo>
                  <a:cubicBezTo>
                    <a:pt x="1317" y="162"/>
                    <a:pt x="1334" y="144"/>
                    <a:pt x="1334" y="121"/>
                  </a:cubicBezTo>
                  <a:cubicBezTo>
                    <a:pt x="1334" y="99"/>
                    <a:pt x="1317" y="80"/>
                    <a:pt x="1295" y="77"/>
                  </a:cubicBezTo>
                  <a:close/>
                  <a:moveTo>
                    <a:pt x="628" y="121"/>
                  </a:moveTo>
                  <a:cubicBezTo>
                    <a:pt x="628" y="106"/>
                    <a:pt x="641" y="93"/>
                    <a:pt x="656" y="93"/>
                  </a:cubicBezTo>
                  <a:cubicBezTo>
                    <a:pt x="671" y="93"/>
                    <a:pt x="684" y="106"/>
                    <a:pt x="684" y="121"/>
                  </a:cubicBezTo>
                  <a:cubicBezTo>
                    <a:pt x="684" y="136"/>
                    <a:pt x="671" y="149"/>
                    <a:pt x="656" y="149"/>
                  </a:cubicBezTo>
                  <a:cubicBezTo>
                    <a:pt x="641" y="149"/>
                    <a:pt x="628" y="136"/>
                    <a:pt x="628" y="121"/>
                  </a:cubicBezTo>
                  <a:close/>
                  <a:moveTo>
                    <a:pt x="1290" y="149"/>
                  </a:moveTo>
                  <a:cubicBezTo>
                    <a:pt x="1274" y="149"/>
                    <a:pt x="1262" y="136"/>
                    <a:pt x="1262" y="121"/>
                  </a:cubicBezTo>
                  <a:cubicBezTo>
                    <a:pt x="1262" y="106"/>
                    <a:pt x="1274" y="93"/>
                    <a:pt x="1290" y="93"/>
                  </a:cubicBezTo>
                  <a:cubicBezTo>
                    <a:pt x="1305" y="93"/>
                    <a:pt x="1317" y="106"/>
                    <a:pt x="1317" y="121"/>
                  </a:cubicBezTo>
                  <a:cubicBezTo>
                    <a:pt x="1317" y="136"/>
                    <a:pt x="1305" y="149"/>
                    <a:pt x="1290" y="149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23" name="Rectangle 556"/>
            <p:cNvSpPr>
              <a:spLocks noChangeArrowheads="1"/>
            </p:cNvSpPr>
            <p:nvPr/>
          </p:nvSpPr>
          <p:spPr bwMode="auto">
            <a:xfrm>
              <a:off x="2042865" y="5051232"/>
              <a:ext cx="21355" cy="71862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24" name="Freeform 557"/>
            <p:cNvSpPr>
              <a:spLocks noEditPoints="1"/>
            </p:cNvSpPr>
            <p:nvPr/>
          </p:nvSpPr>
          <p:spPr bwMode="auto">
            <a:xfrm>
              <a:off x="2349827" y="4811037"/>
              <a:ext cx="185068" cy="386872"/>
            </a:xfrm>
            <a:custGeom>
              <a:avLst/>
              <a:gdLst>
                <a:gd name="T0" fmla="*/ 39 w 88"/>
                <a:gd name="T1" fmla="*/ 0 h 166"/>
                <a:gd name="T2" fmla="*/ 39 w 88"/>
                <a:gd name="T3" fmla="*/ 77 h 166"/>
                <a:gd name="T4" fmla="*/ 0 w 88"/>
                <a:gd name="T5" fmla="*/ 121 h 166"/>
                <a:gd name="T6" fmla="*/ 44 w 88"/>
                <a:gd name="T7" fmla="*/ 166 h 166"/>
                <a:gd name="T8" fmla="*/ 88 w 88"/>
                <a:gd name="T9" fmla="*/ 121 h 166"/>
                <a:gd name="T10" fmla="*/ 50 w 88"/>
                <a:gd name="T11" fmla="*/ 77 h 166"/>
                <a:gd name="T12" fmla="*/ 50 w 88"/>
                <a:gd name="T13" fmla="*/ 0 h 166"/>
                <a:gd name="T14" fmla="*/ 39 w 88"/>
                <a:gd name="T15" fmla="*/ 0 h 166"/>
                <a:gd name="T16" fmla="*/ 72 w 88"/>
                <a:gd name="T17" fmla="*/ 121 h 166"/>
                <a:gd name="T18" fmla="*/ 44 w 88"/>
                <a:gd name="T19" fmla="*/ 149 h 166"/>
                <a:gd name="T20" fmla="*/ 16 w 88"/>
                <a:gd name="T21" fmla="*/ 121 h 166"/>
                <a:gd name="T22" fmla="*/ 44 w 88"/>
                <a:gd name="T23" fmla="*/ 93 h 166"/>
                <a:gd name="T24" fmla="*/ 72 w 88"/>
                <a:gd name="T25" fmla="*/ 12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66">
                  <a:moveTo>
                    <a:pt x="39" y="0"/>
                  </a:moveTo>
                  <a:cubicBezTo>
                    <a:pt x="39" y="77"/>
                    <a:pt x="39" y="77"/>
                    <a:pt x="39" y="77"/>
                  </a:cubicBezTo>
                  <a:cubicBezTo>
                    <a:pt x="17" y="80"/>
                    <a:pt x="0" y="99"/>
                    <a:pt x="0" y="121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8" y="146"/>
                    <a:pt x="88" y="121"/>
                  </a:cubicBezTo>
                  <a:cubicBezTo>
                    <a:pt x="88" y="99"/>
                    <a:pt x="71" y="80"/>
                    <a:pt x="50" y="77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39" y="0"/>
                  </a:lnTo>
                  <a:close/>
                  <a:moveTo>
                    <a:pt x="72" y="121"/>
                  </a:moveTo>
                  <a:cubicBezTo>
                    <a:pt x="72" y="136"/>
                    <a:pt x="59" y="149"/>
                    <a:pt x="44" y="149"/>
                  </a:cubicBezTo>
                  <a:cubicBezTo>
                    <a:pt x="29" y="149"/>
                    <a:pt x="16" y="136"/>
                    <a:pt x="16" y="121"/>
                  </a:cubicBezTo>
                  <a:cubicBezTo>
                    <a:pt x="16" y="106"/>
                    <a:pt x="29" y="93"/>
                    <a:pt x="44" y="93"/>
                  </a:cubicBezTo>
                  <a:cubicBezTo>
                    <a:pt x="59" y="93"/>
                    <a:pt x="72" y="106"/>
                    <a:pt x="72" y="12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25" name="Freeform 558"/>
            <p:cNvSpPr>
              <a:spLocks noEditPoints="1"/>
            </p:cNvSpPr>
            <p:nvPr/>
          </p:nvSpPr>
          <p:spPr bwMode="auto">
            <a:xfrm>
              <a:off x="3527855" y="5044342"/>
              <a:ext cx="823018" cy="416405"/>
            </a:xfrm>
            <a:custGeom>
              <a:avLst/>
              <a:gdLst>
                <a:gd name="T0" fmla="*/ 24 w 391"/>
                <a:gd name="T1" fmla="*/ 47 h 179"/>
                <a:gd name="T2" fmla="*/ 46 w 391"/>
                <a:gd name="T3" fmla="*/ 29 h 179"/>
                <a:gd name="T4" fmla="*/ 119 w 391"/>
                <a:gd name="T5" fmla="*/ 29 h 179"/>
                <a:gd name="T6" fmla="*/ 250 w 391"/>
                <a:gd name="T7" fmla="*/ 169 h 179"/>
                <a:gd name="T8" fmla="*/ 321 w 391"/>
                <a:gd name="T9" fmla="*/ 169 h 179"/>
                <a:gd name="T10" fmla="*/ 321 w 391"/>
                <a:gd name="T11" fmla="*/ 179 h 179"/>
                <a:gd name="T12" fmla="*/ 391 w 391"/>
                <a:gd name="T13" fmla="*/ 179 h 179"/>
                <a:gd name="T14" fmla="*/ 391 w 391"/>
                <a:gd name="T15" fmla="*/ 147 h 179"/>
                <a:gd name="T16" fmla="*/ 321 w 391"/>
                <a:gd name="T17" fmla="*/ 147 h 179"/>
                <a:gd name="T18" fmla="*/ 321 w 391"/>
                <a:gd name="T19" fmla="*/ 158 h 179"/>
                <a:gd name="T20" fmla="*/ 255 w 391"/>
                <a:gd name="T21" fmla="*/ 158 h 179"/>
                <a:gd name="T22" fmla="*/ 124 w 391"/>
                <a:gd name="T23" fmla="*/ 18 h 179"/>
                <a:gd name="T24" fmla="*/ 47 w 391"/>
                <a:gd name="T25" fmla="*/ 18 h 179"/>
                <a:gd name="T26" fmla="*/ 24 w 391"/>
                <a:gd name="T27" fmla="*/ 0 h 179"/>
                <a:gd name="T28" fmla="*/ 0 w 391"/>
                <a:gd name="T29" fmla="*/ 23 h 179"/>
                <a:gd name="T30" fmla="*/ 24 w 391"/>
                <a:gd name="T31" fmla="*/ 47 h 179"/>
                <a:gd name="T32" fmla="*/ 24 w 391"/>
                <a:gd name="T33" fmla="*/ 14 h 179"/>
                <a:gd name="T34" fmla="*/ 33 w 391"/>
                <a:gd name="T35" fmla="*/ 23 h 179"/>
                <a:gd name="T36" fmla="*/ 24 w 391"/>
                <a:gd name="T37" fmla="*/ 33 h 179"/>
                <a:gd name="T38" fmla="*/ 14 w 391"/>
                <a:gd name="T39" fmla="*/ 23 h 179"/>
                <a:gd name="T40" fmla="*/ 24 w 391"/>
                <a:gd name="T41" fmla="*/ 1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1" h="179">
                  <a:moveTo>
                    <a:pt x="24" y="47"/>
                  </a:moveTo>
                  <a:cubicBezTo>
                    <a:pt x="35" y="47"/>
                    <a:pt x="44" y="39"/>
                    <a:pt x="46" y="29"/>
                  </a:cubicBezTo>
                  <a:cubicBezTo>
                    <a:pt x="65" y="29"/>
                    <a:pt x="115" y="29"/>
                    <a:pt x="119" y="29"/>
                  </a:cubicBezTo>
                  <a:cubicBezTo>
                    <a:pt x="122" y="33"/>
                    <a:pt x="250" y="169"/>
                    <a:pt x="250" y="169"/>
                  </a:cubicBezTo>
                  <a:cubicBezTo>
                    <a:pt x="321" y="169"/>
                    <a:pt x="321" y="169"/>
                    <a:pt x="321" y="16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147"/>
                    <a:pt x="391" y="147"/>
                    <a:pt x="391" y="147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321" y="158"/>
                    <a:pt x="321" y="158"/>
                    <a:pt x="321" y="158"/>
                  </a:cubicBezTo>
                  <a:cubicBezTo>
                    <a:pt x="304" y="158"/>
                    <a:pt x="258" y="158"/>
                    <a:pt x="255" y="158"/>
                  </a:cubicBezTo>
                  <a:cubicBezTo>
                    <a:pt x="252" y="154"/>
                    <a:pt x="124" y="18"/>
                    <a:pt x="124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5" y="8"/>
                    <a:pt x="35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lose/>
                  <a:moveTo>
                    <a:pt x="24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4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26" name="Freeform 559"/>
            <p:cNvSpPr>
              <a:spLocks noEditPoints="1"/>
            </p:cNvSpPr>
            <p:nvPr/>
          </p:nvSpPr>
          <p:spPr bwMode="auto">
            <a:xfrm>
              <a:off x="4123097" y="5044342"/>
              <a:ext cx="1979691" cy="249055"/>
            </a:xfrm>
            <a:custGeom>
              <a:avLst/>
              <a:gdLst>
                <a:gd name="T0" fmla="*/ 23 w 941"/>
                <a:gd name="T1" fmla="*/ 47 h 107"/>
                <a:gd name="T2" fmla="*/ 46 w 941"/>
                <a:gd name="T3" fmla="*/ 31 h 107"/>
                <a:gd name="T4" fmla="*/ 49 w 941"/>
                <a:gd name="T5" fmla="*/ 31 h 107"/>
                <a:gd name="T6" fmla="*/ 49 w 941"/>
                <a:gd name="T7" fmla="*/ 75 h 107"/>
                <a:gd name="T8" fmla="*/ 38 w 941"/>
                <a:gd name="T9" fmla="*/ 75 h 107"/>
                <a:gd name="T10" fmla="*/ 38 w 941"/>
                <a:gd name="T11" fmla="*/ 107 h 107"/>
                <a:gd name="T12" fmla="*/ 108 w 941"/>
                <a:gd name="T13" fmla="*/ 107 h 107"/>
                <a:gd name="T14" fmla="*/ 108 w 941"/>
                <a:gd name="T15" fmla="*/ 75 h 107"/>
                <a:gd name="T16" fmla="*/ 60 w 941"/>
                <a:gd name="T17" fmla="*/ 75 h 107"/>
                <a:gd name="T18" fmla="*/ 60 w 941"/>
                <a:gd name="T19" fmla="*/ 31 h 107"/>
                <a:gd name="T20" fmla="*/ 588 w 941"/>
                <a:gd name="T21" fmla="*/ 31 h 107"/>
                <a:gd name="T22" fmla="*/ 626 w 941"/>
                <a:gd name="T23" fmla="*/ 70 h 107"/>
                <a:gd name="T24" fmla="*/ 765 w 941"/>
                <a:gd name="T25" fmla="*/ 70 h 107"/>
                <a:gd name="T26" fmla="*/ 785 w 941"/>
                <a:gd name="T27" fmla="*/ 89 h 107"/>
                <a:gd name="T28" fmla="*/ 829 w 941"/>
                <a:gd name="T29" fmla="*/ 45 h 107"/>
                <a:gd name="T30" fmla="*/ 894 w 941"/>
                <a:gd name="T31" fmla="*/ 45 h 107"/>
                <a:gd name="T32" fmla="*/ 917 w 941"/>
                <a:gd name="T33" fmla="*/ 64 h 107"/>
                <a:gd name="T34" fmla="*/ 941 w 941"/>
                <a:gd name="T35" fmla="*/ 41 h 107"/>
                <a:gd name="T36" fmla="*/ 917 w 941"/>
                <a:gd name="T37" fmla="*/ 17 h 107"/>
                <a:gd name="T38" fmla="*/ 894 w 941"/>
                <a:gd name="T39" fmla="*/ 34 h 107"/>
                <a:gd name="T40" fmla="*/ 824 w 941"/>
                <a:gd name="T41" fmla="*/ 34 h 107"/>
                <a:gd name="T42" fmla="*/ 785 w 941"/>
                <a:gd name="T43" fmla="*/ 74 h 107"/>
                <a:gd name="T44" fmla="*/ 770 w 941"/>
                <a:gd name="T45" fmla="*/ 59 h 107"/>
                <a:gd name="T46" fmla="*/ 630 w 941"/>
                <a:gd name="T47" fmla="*/ 59 h 107"/>
                <a:gd name="T48" fmla="*/ 592 w 941"/>
                <a:gd name="T49" fmla="*/ 21 h 107"/>
                <a:gd name="T50" fmla="*/ 47 w 941"/>
                <a:gd name="T51" fmla="*/ 21 h 107"/>
                <a:gd name="T52" fmla="*/ 23 w 941"/>
                <a:gd name="T53" fmla="*/ 0 h 107"/>
                <a:gd name="T54" fmla="*/ 0 w 941"/>
                <a:gd name="T55" fmla="*/ 23 h 107"/>
                <a:gd name="T56" fmla="*/ 23 w 941"/>
                <a:gd name="T57" fmla="*/ 47 h 107"/>
                <a:gd name="T58" fmla="*/ 917 w 941"/>
                <a:gd name="T59" fmla="*/ 31 h 107"/>
                <a:gd name="T60" fmla="*/ 927 w 941"/>
                <a:gd name="T61" fmla="*/ 41 h 107"/>
                <a:gd name="T62" fmla="*/ 917 w 941"/>
                <a:gd name="T63" fmla="*/ 50 h 107"/>
                <a:gd name="T64" fmla="*/ 907 w 941"/>
                <a:gd name="T65" fmla="*/ 41 h 107"/>
                <a:gd name="T66" fmla="*/ 917 w 941"/>
                <a:gd name="T67" fmla="*/ 31 h 107"/>
                <a:gd name="T68" fmla="*/ 23 w 941"/>
                <a:gd name="T69" fmla="*/ 14 h 107"/>
                <a:gd name="T70" fmla="*/ 33 w 941"/>
                <a:gd name="T71" fmla="*/ 23 h 107"/>
                <a:gd name="T72" fmla="*/ 23 w 941"/>
                <a:gd name="T73" fmla="*/ 33 h 107"/>
                <a:gd name="T74" fmla="*/ 14 w 941"/>
                <a:gd name="T75" fmla="*/ 23 h 107"/>
                <a:gd name="T76" fmla="*/ 23 w 941"/>
                <a:gd name="T77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1" h="107">
                  <a:moveTo>
                    <a:pt x="23" y="47"/>
                  </a:moveTo>
                  <a:cubicBezTo>
                    <a:pt x="34" y="47"/>
                    <a:pt x="42" y="40"/>
                    <a:pt x="46" y="31"/>
                  </a:cubicBezTo>
                  <a:cubicBezTo>
                    <a:pt x="47" y="31"/>
                    <a:pt x="48" y="31"/>
                    <a:pt x="49" y="31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75"/>
                    <a:pt x="108" y="75"/>
                    <a:pt x="108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154" y="31"/>
                    <a:pt x="584" y="31"/>
                    <a:pt x="588" y="31"/>
                  </a:cubicBezTo>
                  <a:cubicBezTo>
                    <a:pt x="591" y="34"/>
                    <a:pt x="626" y="70"/>
                    <a:pt x="626" y="70"/>
                  </a:cubicBezTo>
                  <a:cubicBezTo>
                    <a:pt x="626" y="70"/>
                    <a:pt x="761" y="70"/>
                    <a:pt x="765" y="70"/>
                  </a:cubicBezTo>
                  <a:cubicBezTo>
                    <a:pt x="768" y="72"/>
                    <a:pt x="785" y="89"/>
                    <a:pt x="785" y="89"/>
                  </a:cubicBezTo>
                  <a:cubicBezTo>
                    <a:pt x="785" y="89"/>
                    <a:pt x="826" y="48"/>
                    <a:pt x="829" y="45"/>
                  </a:cubicBezTo>
                  <a:cubicBezTo>
                    <a:pt x="832" y="45"/>
                    <a:pt x="881" y="45"/>
                    <a:pt x="894" y="45"/>
                  </a:cubicBezTo>
                  <a:cubicBezTo>
                    <a:pt x="896" y="56"/>
                    <a:pt x="906" y="64"/>
                    <a:pt x="917" y="64"/>
                  </a:cubicBezTo>
                  <a:cubicBezTo>
                    <a:pt x="930" y="64"/>
                    <a:pt x="941" y="54"/>
                    <a:pt x="941" y="41"/>
                  </a:cubicBezTo>
                  <a:cubicBezTo>
                    <a:pt x="941" y="28"/>
                    <a:pt x="930" y="17"/>
                    <a:pt x="917" y="17"/>
                  </a:cubicBezTo>
                  <a:cubicBezTo>
                    <a:pt x="906" y="17"/>
                    <a:pt x="897" y="24"/>
                    <a:pt x="894" y="34"/>
                  </a:cubicBezTo>
                  <a:cubicBezTo>
                    <a:pt x="824" y="34"/>
                    <a:pt x="824" y="34"/>
                    <a:pt x="824" y="34"/>
                  </a:cubicBezTo>
                  <a:cubicBezTo>
                    <a:pt x="824" y="34"/>
                    <a:pt x="791" y="67"/>
                    <a:pt x="785" y="74"/>
                  </a:cubicBezTo>
                  <a:cubicBezTo>
                    <a:pt x="780" y="69"/>
                    <a:pt x="770" y="59"/>
                    <a:pt x="770" y="59"/>
                  </a:cubicBezTo>
                  <a:cubicBezTo>
                    <a:pt x="770" y="59"/>
                    <a:pt x="635" y="59"/>
                    <a:pt x="630" y="59"/>
                  </a:cubicBezTo>
                  <a:cubicBezTo>
                    <a:pt x="627" y="56"/>
                    <a:pt x="592" y="21"/>
                    <a:pt x="592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5" y="9"/>
                    <a:pt x="36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7"/>
                    <a:pt x="23" y="47"/>
                  </a:cubicBezTo>
                  <a:close/>
                  <a:moveTo>
                    <a:pt x="917" y="31"/>
                  </a:moveTo>
                  <a:cubicBezTo>
                    <a:pt x="922" y="31"/>
                    <a:pt x="927" y="35"/>
                    <a:pt x="927" y="41"/>
                  </a:cubicBezTo>
                  <a:cubicBezTo>
                    <a:pt x="927" y="46"/>
                    <a:pt x="922" y="50"/>
                    <a:pt x="917" y="50"/>
                  </a:cubicBezTo>
                  <a:cubicBezTo>
                    <a:pt x="912" y="50"/>
                    <a:pt x="907" y="46"/>
                    <a:pt x="907" y="41"/>
                  </a:cubicBezTo>
                  <a:cubicBezTo>
                    <a:pt x="907" y="35"/>
                    <a:pt x="912" y="31"/>
                    <a:pt x="917" y="31"/>
                  </a:cubicBezTo>
                  <a:close/>
                  <a:moveTo>
                    <a:pt x="23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3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27" name="Freeform 560"/>
            <p:cNvSpPr>
              <a:spLocks noEditPoints="1"/>
            </p:cNvSpPr>
            <p:nvPr/>
          </p:nvSpPr>
          <p:spPr bwMode="auto">
            <a:xfrm>
              <a:off x="6387508" y="4811037"/>
              <a:ext cx="504488" cy="675304"/>
            </a:xfrm>
            <a:custGeom>
              <a:avLst/>
              <a:gdLst>
                <a:gd name="T0" fmla="*/ 94 w 240"/>
                <a:gd name="T1" fmla="*/ 260 h 290"/>
                <a:gd name="T2" fmla="*/ 94 w 240"/>
                <a:gd name="T3" fmla="*/ 0 h 290"/>
                <a:gd name="T4" fmla="*/ 83 w 240"/>
                <a:gd name="T5" fmla="*/ 0 h 290"/>
                <a:gd name="T6" fmla="*/ 83 w 240"/>
                <a:gd name="T7" fmla="*/ 260 h 290"/>
                <a:gd name="T8" fmla="*/ 46 w 240"/>
                <a:gd name="T9" fmla="*/ 260 h 290"/>
                <a:gd name="T10" fmla="*/ 23 w 240"/>
                <a:gd name="T11" fmla="*/ 242 h 290"/>
                <a:gd name="T12" fmla="*/ 0 w 240"/>
                <a:gd name="T13" fmla="*/ 266 h 290"/>
                <a:gd name="T14" fmla="*/ 23 w 240"/>
                <a:gd name="T15" fmla="*/ 290 h 290"/>
                <a:gd name="T16" fmla="*/ 46 w 240"/>
                <a:gd name="T17" fmla="*/ 271 h 290"/>
                <a:gd name="T18" fmla="*/ 240 w 240"/>
                <a:gd name="T19" fmla="*/ 271 h 290"/>
                <a:gd name="T20" fmla="*/ 240 w 240"/>
                <a:gd name="T21" fmla="*/ 260 h 290"/>
                <a:gd name="T22" fmla="*/ 94 w 240"/>
                <a:gd name="T23" fmla="*/ 260 h 290"/>
                <a:gd name="T24" fmla="*/ 23 w 240"/>
                <a:gd name="T25" fmla="*/ 276 h 290"/>
                <a:gd name="T26" fmla="*/ 14 w 240"/>
                <a:gd name="T27" fmla="*/ 266 h 290"/>
                <a:gd name="T28" fmla="*/ 23 w 240"/>
                <a:gd name="T29" fmla="*/ 256 h 290"/>
                <a:gd name="T30" fmla="*/ 33 w 240"/>
                <a:gd name="T31" fmla="*/ 266 h 290"/>
                <a:gd name="T32" fmla="*/ 23 w 240"/>
                <a:gd name="T33" fmla="*/ 27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290">
                  <a:moveTo>
                    <a:pt x="94" y="26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260"/>
                    <a:pt x="83" y="260"/>
                    <a:pt x="83" y="260"/>
                  </a:cubicBezTo>
                  <a:cubicBezTo>
                    <a:pt x="46" y="260"/>
                    <a:pt x="46" y="260"/>
                    <a:pt x="46" y="260"/>
                  </a:cubicBezTo>
                  <a:cubicBezTo>
                    <a:pt x="44" y="250"/>
                    <a:pt x="34" y="242"/>
                    <a:pt x="23" y="242"/>
                  </a:cubicBezTo>
                  <a:cubicBezTo>
                    <a:pt x="10" y="242"/>
                    <a:pt x="0" y="253"/>
                    <a:pt x="0" y="266"/>
                  </a:cubicBezTo>
                  <a:cubicBezTo>
                    <a:pt x="0" y="279"/>
                    <a:pt x="10" y="290"/>
                    <a:pt x="23" y="290"/>
                  </a:cubicBezTo>
                  <a:cubicBezTo>
                    <a:pt x="35" y="290"/>
                    <a:pt x="44" y="282"/>
                    <a:pt x="46" y="271"/>
                  </a:cubicBezTo>
                  <a:cubicBezTo>
                    <a:pt x="240" y="271"/>
                    <a:pt x="240" y="271"/>
                    <a:pt x="240" y="271"/>
                  </a:cubicBezTo>
                  <a:cubicBezTo>
                    <a:pt x="240" y="260"/>
                    <a:pt x="240" y="260"/>
                    <a:pt x="240" y="260"/>
                  </a:cubicBezTo>
                  <a:lnTo>
                    <a:pt x="94" y="260"/>
                  </a:lnTo>
                  <a:close/>
                  <a:moveTo>
                    <a:pt x="23" y="276"/>
                  </a:moveTo>
                  <a:cubicBezTo>
                    <a:pt x="18" y="276"/>
                    <a:pt x="14" y="271"/>
                    <a:pt x="14" y="266"/>
                  </a:cubicBezTo>
                  <a:cubicBezTo>
                    <a:pt x="14" y="261"/>
                    <a:pt x="18" y="256"/>
                    <a:pt x="23" y="256"/>
                  </a:cubicBezTo>
                  <a:cubicBezTo>
                    <a:pt x="29" y="256"/>
                    <a:pt x="33" y="261"/>
                    <a:pt x="33" y="266"/>
                  </a:cubicBezTo>
                  <a:cubicBezTo>
                    <a:pt x="33" y="271"/>
                    <a:pt x="29" y="276"/>
                    <a:pt x="23" y="276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28" name="Freeform 561"/>
            <p:cNvSpPr>
              <a:spLocks noEditPoints="1"/>
            </p:cNvSpPr>
            <p:nvPr/>
          </p:nvSpPr>
          <p:spPr bwMode="auto">
            <a:xfrm>
              <a:off x="5516444" y="5317024"/>
              <a:ext cx="834584" cy="488266"/>
            </a:xfrm>
            <a:custGeom>
              <a:avLst/>
              <a:gdLst>
                <a:gd name="T0" fmla="*/ 64 w 397"/>
                <a:gd name="T1" fmla="*/ 163 h 210"/>
                <a:gd name="T2" fmla="*/ 64 w 397"/>
                <a:gd name="T3" fmla="*/ 125 h 210"/>
                <a:gd name="T4" fmla="*/ 117 w 397"/>
                <a:gd name="T5" fmla="*/ 125 h 210"/>
                <a:gd name="T6" fmla="*/ 117 w 397"/>
                <a:gd name="T7" fmla="*/ 0 h 210"/>
                <a:gd name="T8" fmla="*/ 0 w 397"/>
                <a:gd name="T9" fmla="*/ 0 h 210"/>
                <a:gd name="T10" fmla="*/ 0 w 397"/>
                <a:gd name="T11" fmla="*/ 125 h 210"/>
                <a:gd name="T12" fmla="*/ 53 w 397"/>
                <a:gd name="T13" fmla="*/ 125 h 210"/>
                <a:gd name="T14" fmla="*/ 53 w 397"/>
                <a:gd name="T15" fmla="*/ 163 h 210"/>
                <a:gd name="T16" fmla="*/ 35 w 397"/>
                <a:gd name="T17" fmla="*/ 186 h 210"/>
                <a:gd name="T18" fmla="*/ 59 w 397"/>
                <a:gd name="T19" fmla="*/ 210 h 210"/>
                <a:gd name="T20" fmla="*/ 82 w 397"/>
                <a:gd name="T21" fmla="*/ 192 h 210"/>
                <a:gd name="T22" fmla="*/ 351 w 397"/>
                <a:gd name="T23" fmla="*/ 192 h 210"/>
                <a:gd name="T24" fmla="*/ 374 w 397"/>
                <a:gd name="T25" fmla="*/ 210 h 210"/>
                <a:gd name="T26" fmla="*/ 397 w 397"/>
                <a:gd name="T27" fmla="*/ 186 h 210"/>
                <a:gd name="T28" fmla="*/ 374 w 397"/>
                <a:gd name="T29" fmla="*/ 163 h 210"/>
                <a:gd name="T30" fmla="*/ 351 w 397"/>
                <a:gd name="T31" fmla="*/ 181 h 210"/>
                <a:gd name="T32" fmla="*/ 82 w 397"/>
                <a:gd name="T33" fmla="*/ 181 h 210"/>
                <a:gd name="T34" fmla="*/ 64 w 397"/>
                <a:gd name="T35" fmla="*/ 163 h 210"/>
                <a:gd name="T36" fmla="*/ 59 w 397"/>
                <a:gd name="T37" fmla="*/ 196 h 210"/>
                <a:gd name="T38" fmla="*/ 49 w 397"/>
                <a:gd name="T39" fmla="*/ 186 h 210"/>
                <a:gd name="T40" fmla="*/ 59 w 397"/>
                <a:gd name="T41" fmla="*/ 176 h 210"/>
                <a:gd name="T42" fmla="*/ 68 w 397"/>
                <a:gd name="T43" fmla="*/ 186 h 210"/>
                <a:gd name="T44" fmla="*/ 59 w 397"/>
                <a:gd name="T45" fmla="*/ 196 h 210"/>
                <a:gd name="T46" fmla="*/ 374 w 397"/>
                <a:gd name="T47" fmla="*/ 176 h 210"/>
                <a:gd name="T48" fmla="*/ 383 w 397"/>
                <a:gd name="T49" fmla="*/ 186 h 210"/>
                <a:gd name="T50" fmla="*/ 374 w 397"/>
                <a:gd name="T51" fmla="*/ 196 h 210"/>
                <a:gd name="T52" fmla="*/ 364 w 397"/>
                <a:gd name="T53" fmla="*/ 186 h 210"/>
                <a:gd name="T54" fmla="*/ 374 w 397"/>
                <a:gd name="T55" fmla="*/ 17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7" h="210">
                  <a:moveTo>
                    <a:pt x="64" y="163"/>
                  </a:moveTo>
                  <a:cubicBezTo>
                    <a:pt x="64" y="125"/>
                    <a:pt x="64" y="125"/>
                    <a:pt x="64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63"/>
                    <a:pt x="53" y="163"/>
                    <a:pt x="53" y="163"/>
                  </a:cubicBezTo>
                  <a:cubicBezTo>
                    <a:pt x="43" y="166"/>
                    <a:pt x="35" y="175"/>
                    <a:pt x="35" y="186"/>
                  </a:cubicBezTo>
                  <a:cubicBezTo>
                    <a:pt x="35" y="199"/>
                    <a:pt x="46" y="210"/>
                    <a:pt x="59" y="210"/>
                  </a:cubicBezTo>
                  <a:cubicBezTo>
                    <a:pt x="70" y="210"/>
                    <a:pt x="79" y="202"/>
                    <a:pt x="82" y="192"/>
                  </a:cubicBezTo>
                  <a:cubicBezTo>
                    <a:pt x="351" y="192"/>
                    <a:pt x="351" y="192"/>
                    <a:pt x="351" y="192"/>
                  </a:cubicBezTo>
                  <a:cubicBezTo>
                    <a:pt x="353" y="202"/>
                    <a:pt x="363" y="210"/>
                    <a:pt x="374" y="210"/>
                  </a:cubicBezTo>
                  <a:cubicBezTo>
                    <a:pt x="387" y="210"/>
                    <a:pt x="397" y="199"/>
                    <a:pt x="397" y="186"/>
                  </a:cubicBezTo>
                  <a:cubicBezTo>
                    <a:pt x="397" y="173"/>
                    <a:pt x="387" y="163"/>
                    <a:pt x="374" y="163"/>
                  </a:cubicBezTo>
                  <a:cubicBezTo>
                    <a:pt x="363" y="163"/>
                    <a:pt x="353" y="170"/>
                    <a:pt x="351" y="181"/>
                  </a:cubicBezTo>
                  <a:cubicBezTo>
                    <a:pt x="82" y="181"/>
                    <a:pt x="82" y="181"/>
                    <a:pt x="82" y="181"/>
                  </a:cubicBezTo>
                  <a:cubicBezTo>
                    <a:pt x="79" y="172"/>
                    <a:pt x="73" y="165"/>
                    <a:pt x="64" y="163"/>
                  </a:cubicBezTo>
                  <a:close/>
                  <a:moveTo>
                    <a:pt x="59" y="196"/>
                  </a:moveTo>
                  <a:cubicBezTo>
                    <a:pt x="53" y="196"/>
                    <a:pt x="49" y="191"/>
                    <a:pt x="49" y="186"/>
                  </a:cubicBezTo>
                  <a:cubicBezTo>
                    <a:pt x="49" y="181"/>
                    <a:pt x="53" y="176"/>
                    <a:pt x="59" y="176"/>
                  </a:cubicBezTo>
                  <a:cubicBezTo>
                    <a:pt x="64" y="176"/>
                    <a:pt x="68" y="181"/>
                    <a:pt x="68" y="186"/>
                  </a:cubicBezTo>
                  <a:cubicBezTo>
                    <a:pt x="68" y="191"/>
                    <a:pt x="64" y="196"/>
                    <a:pt x="59" y="196"/>
                  </a:cubicBezTo>
                  <a:close/>
                  <a:moveTo>
                    <a:pt x="374" y="176"/>
                  </a:moveTo>
                  <a:cubicBezTo>
                    <a:pt x="379" y="176"/>
                    <a:pt x="383" y="181"/>
                    <a:pt x="383" y="186"/>
                  </a:cubicBezTo>
                  <a:cubicBezTo>
                    <a:pt x="383" y="191"/>
                    <a:pt x="379" y="196"/>
                    <a:pt x="374" y="196"/>
                  </a:cubicBezTo>
                  <a:cubicBezTo>
                    <a:pt x="368" y="196"/>
                    <a:pt x="364" y="191"/>
                    <a:pt x="364" y="186"/>
                  </a:cubicBezTo>
                  <a:cubicBezTo>
                    <a:pt x="364" y="181"/>
                    <a:pt x="368" y="176"/>
                    <a:pt x="374" y="176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29" name="Freeform 562"/>
            <p:cNvSpPr>
              <a:spLocks noEditPoints="1"/>
            </p:cNvSpPr>
            <p:nvPr/>
          </p:nvSpPr>
          <p:spPr bwMode="auto">
            <a:xfrm>
              <a:off x="5106269" y="5265834"/>
              <a:ext cx="239343" cy="451844"/>
            </a:xfrm>
            <a:custGeom>
              <a:avLst/>
              <a:gdLst>
                <a:gd name="T0" fmla="*/ 114 w 114"/>
                <a:gd name="T1" fmla="*/ 133 h 194"/>
                <a:gd name="T2" fmla="*/ 114 w 114"/>
                <a:gd name="T3" fmla="*/ 0 h 194"/>
                <a:gd name="T4" fmla="*/ 0 w 114"/>
                <a:gd name="T5" fmla="*/ 0 h 194"/>
                <a:gd name="T6" fmla="*/ 0 w 114"/>
                <a:gd name="T7" fmla="*/ 133 h 194"/>
                <a:gd name="T8" fmla="*/ 29 w 114"/>
                <a:gd name="T9" fmla="*/ 133 h 194"/>
                <a:gd name="T10" fmla="*/ 29 w 114"/>
                <a:gd name="T11" fmla="*/ 148 h 194"/>
                <a:gd name="T12" fmla="*/ 10 w 114"/>
                <a:gd name="T13" fmla="*/ 171 h 194"/>
                <a:gd name="T14" fmla="*/ 33 w 114"/>
                <a:gd name="T15" fmla="*/ 194 h 194"/>
                <a:gd name="T16" fmla="*/ 57 w 114"/>
                <a:gd name="T17" fmla="*/ 171 h 194"/>
                <a:gd name="T18" fmla="*/ 40 w 114"/>
                <a:gd name="T19" fmla="*/ 148 h 194"/>
                <a:gd name="T20" fmla="*/ 40 w 114"/>
                <a:gd name="T21" fmla="*/ 133 h 194"/>
                <a:gd name="T22" fmla="*/ 114 w 114"/>
                <a:gd name="T23" fmla="*/ 133 h 194"/>
                <a:gd name="T24" fmla="*/ 43 w 114"/>
                <a:gd name="T25" fmla="*/ 171 h 194"/>
                <a:gd name="T26" fmla="*/ 33 w 114"/>
                <a:gd name="T27" fmla="*/ 181 h 194"/>
                <a:gd name="T28" fmla="*/ 24 w 114"/>
                <a:gd name="T29" fmla="*/ 171 h 194"/>
                <a:gd name="T30" fmla="*/ 33 w 114"/>
                <a:gd name="T31" fmla="*/ 161 h 194"/>
                <a:gd name="T32" fmla="*/ 43 w 114"/>
                <a:gd name="T33" fmla="*/ 17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94">
                  <a:moveTo>
                    <a:pt x="114" y="133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18" y="150"/>
                    <a:pt x="10" y="160"/>
                    <a:pt x="10" y="171"/>
                  </a:cubicBezTo>
                  <a:cubicBezTo>
                    <a:pt x="10" y="184"/>
                    <a:pt x="20" y="194"/>
                    <a:pt x="33" y="194"/>
                  </a:cubicBezTo>
                  <a:cubicBezTo>
                    <a:pt x="46" y="194"/>
                    <a:pt x="57" y="184"/>
                    <a:pt x="57" y="171"/>
                  </a:cubicBezTo>
                  <a:cubicBezTo>
                    <a:pt x="57" y="160"/>
                    <a:pt x="50" y="151"/>
                    <a:pt x="40" y="148"/>
                  </a:cubicBezTo>
                  <a:cubicBezTo>
                    <a:pt x="40" y="133"/>
                    <a:pt x="40" y="133"/>
                    <a:pt x="40" y="133"/>
                  </a:cubicBezTo>
                  <a:lnTo>
                    <a:pt x="114" y="133"/>
                  </a:lnTo>
                  <a:close/>
                  <a:moveTo>
                    <a:pt x="43" y="171"/>
                  </a:moveTo>
                  <a:cubicBezTo>
                    <a:pt x="43" y="176"/>
                    <a:pt x="39" y="181"/>
                    <a:pt x="33" y="181"/>
                  </a:cubicBezTo>
                  <a:cubicBezTo>
                    <a:pt x="28" y="181"/>
                    <a:pt x="24" y="176"/>
                    <a:pt x="24" y="171"/>
                  </a:cubicBezTo>
                  <a:cubicBezTo>
                    <a:pt x="24" y="166"/>
                    <a:pt x="28" y="161"/>
                    <a:pt x="33" y="161"/>
                  </a:cubicBezTo>
                  <a:cubicBezTo>
                    <a:pt x="39" y="161"/>
                    <a:pt x="43" y="166"/>
                    <a:pt x="43" y="17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30" name="Freeform 563"/>
            <p:cNvSpPr>
              <a:spLocks noEditPoints="1"/>
            </p:cNvSpPr>
            <p:nvPr/>
          </p:nvSpPr>
          <p:spPr bwMode="auto">
            <a:xfrm>
              <a:off x="4506579" y="5267802"/>
              <a:ext cx="447544" cy="310089"/>
            </a:xfrm>
            <a:custGeom>
              <a:avLst/>
              <a:gdLst>
                <a:gd name="T0" fmla="*/ 0 w 213"/>
                <a:gd name="T1" fmla="*/ 0 h 133"/>
                <a:gd name="T2" fmla="*/ 0 w 213"/>
                <a:gd name="T3" fmla="*/ 133 h 133"/>
                <a:gd name="T4" fmla="*/ 123 w 213"/>
                <a:gd name="T5" fmla="*/ 133 h 133"/>
                <a:gd name="T6" fmla="*/ 123 w 213"/>
                <a:gd name="T7" fmla="*/ 68 h 133"/>
                <a:gd name="T8" fmla="*/ 167 w 213"/>
                <a:gd name="T9" fmla="*/ 68 h 133"/>
                <a:gd name="T10" fmla="*/ 190 w 213"/>
                <a:gd name="T11" fmla="*/ 84 h 133"/>
                <a:gd name="T12" fmla="*/ 213 w 213"/>
                <a:gd name="T13" fmla="*/ 60 h 133"/>
                <a:gd name="T14" fmla="*/ 190 w 213"/>
                <a:gd name="T15" fmla="*/ 37 h 133"/>
                <a:gd name="T16" fmla="*/ 166 w 213"/>
                <a:gd name="T17" fmla="*/ 57 h 133"/>
                <a:gd name="T18" fmla="*/ 123 w 213"/>
                <a:gd name="T19" fmla="*/ 57 h 133"/>
                <a:gd name="T20" fmla="*/ 123 w 213"/>
                <a:gd name="T21" fmla="*/ 0 h 133"/>
                <a:gd name="T22" fmla="*/ 0 w 213"/>
                <a:gd name="T23" fmla="*/ 0 h 133"/>
                <a:gd name="T24" fmla="*/ 190 w 213"/>
                <a:gd name="T25" fmla="*/ 51 h 133"/>
                <a:gd name="T26" fmla="*/ 199 w 213"/>
                <a:gd name="T27" fmla="*/ 60 h 133"/>
                <a:gd name="T28" fmla="*/ 190 w 213"/>
                <a:gd name="T29" fmla="*/ 70 h 133"/>
                <a:gd name="T30" fmla="*/ 180 w 213"/>
                <a:gd name="T31" fmla="*/ 60 h 133"/>
                <a:gd name="T32" fmla="*/ 190 w 213"/>
                <a:gd name="T33" fmla="*/ 5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" h="133">
                  <a:moveTo>
                    <a:pt x="0" y="0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123" y="133"/>
                    <a:pt x="123" y="133"/>
                    <a:pt x="123" y="133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67" y="68"/>
                    <a:pt x="167" y="68"/>
                    <a:pt x="167" y="68"/>
                  </a:cubicBezTo>
                  <a:cubicBezTo>
                    <a:pt x="170" y="77"/>
                    <a:pt x="179" y="84"/>
                    <a:pt x="190" y="84"/>
                  </a:cubicBezTo>
                  <a:cubicBezTo>
                    <a:pt x="203" y="84"/>
                    <a:pt x="213" y="73"/>
                    <a:pt x="213" y="60"/>
                  </a:cubicBezTo>
                  <a:cubicBezTo>
                    <a:pt x="213" y="47"/>
                    <a:pt x="203" y="37"/>
                    <a:pt x="190" y="37"/>
                  </a:cubicBezTo>
                  <a:cubicBezTo>
                    <a:pt x="178" y="37"/>
                    <a:pt x="168" y="46"/>
                    <a:pt x="166" y="57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23" y="0"/>
                    <a:pt x="123" y="0"/>
                    <a:pt x="123" y="0"/>
                  </a:cubicBezTo>
                  <a:lnTo>
                    <a:pt x="0" y="0"/>
                  </a:lnTo>
                  <a:close/>
                  <a:moveTo>
                    <a:pt x="190" y="51"/>
                  </a:moveTo>
                  <a:cubicBezTo>
                    <a:pt x="195" y="51"/>
                    <a:pt x="199" y="55"/>
                    <a:pt x="199" y="60"/>
                  </a:cubicBezTo>
                  <a:cubicBezTo>
                    <a:pt x="199" y="66"/>
                    <a:pt x="195" y="70"/>
                    <a:pt x="190" y="70"/>
                  </a:cubicBezTo>
                  <a:cubicBezTo>
                    <a:pt x="184" y="70"/>
                    <a:pt x="180" y="66"/>
                    <a:pt x="180" y="60"/>
                  </a:cubicBezTo>
                  <a:cubicBezTo>
                    <a:pt x="180" y="55"/>
                    <a:pt x="184" y="51"/>
                    <a:pt x="190" y="5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31" name="Freeform 564"/>
            <p:cNvSpPr>
              <a:spLocks noEditPoints="1"/>
            </p:cNvSpPr>
            <p:nvPr/>
          </p:nvSpPr>
          <p:spPr bwMode="auto">
            <a:xfrm>
              <a:off x="3993194" y="5607423"/>
              <a:ext cx="694005" cy="340605"/>
            </a:xfrm>
            <a:custGeom>
              <a:avLst/>
              <a:gdLst>
                <a:gd name="T0" fmla="*/ 170 w 330"/>
                <a:gd name="T1" fmla="*/ 146 h 146"/>
                <a:gd name="T2" fmla="*/ 170 w 330"/>
                <a:gd name="T3" fmla="*/ 133 h 146"/>
                <a:gd name="T4" fmla="*/ 311 w 330"/>
                <a:gd name="T5" fmla="*/ 133 h 146"/>
                <a:gd name="T6" fmla="*/ 311 w 330"/>
                <a:gd name="T7" fmla="*/ 47 h 146"/>
                <a:gd name="T8" fmla="*/ 330 w 330"/>
                <a:gd name="T9" fmla="*/ 24 h 146"/>
                <a:gd name="T10" fmla="*/ 306 w 330"/>
                <a:gd name="T11" fmla="*/ 0 h 146"/>
                <a:gd name="T12" fmla="*/ 282 w 330"/>
                <a:gd name="T13" fmla="*/ 24 h 146"/>
                <a:gd name="T14" fmla="*/ 300 w 330"/>
                <a:gd name="T15" fmla="*/ 47 h 146"/>
                <a:gd name="T16" fmla="*/ 300 w 330"/>
                <a:gd name="T17" fmla="*/ 122 h 146"/>
                <a:gd name="T18" fmla="*/ 170 w 330"/>
                <a:gd name="T19" fmla="*/ 122 h 146"/>
                <a:gd name="T20" fmla="*/ 170 w 330"/>
                <a:gd name="T21" fmla="*/ 114 h 146"/>
                <a:gd name="T22" fmla="*/ 100 w 330"/>
                <a:gd name="T23" fmla="*/ 114 h 146"/>
                <a:gd name="T24" fmla="*/ 100 w 330"/>
                <a:gd name="T25" fmla="*/ 122 h 146"/>
                <a:gd name="T26" fmla="*/ 57 w 330"/>
                <a:gd name="T27" fmla="*/ 122 h 146"/>
                <a:gd name="T28" fmla="*/ 42 w 330"/>
                <a:gd name="T29" fmla="*/ 107 h 146"/>
                <a:gd name="T30" fmla="*/ 47 w 330"/>
                <a:gd name="T31" fmla="*/ 93 h 146"/>
                <a:gd name="T32" fmla="*/ 23 w 330"/>
                <a:gd name="T33" fmla="*/ 70 h 146"/>
                <a:gd name="T34" fmla="*/ 0 w 330"/>
                <a:gd name="T35" fmla="*/ 93 h 146"/>
                <a:gd name="T36" fmla="*/ 23 w 330"/>
                <a:gd name="T37" fmla="*/ 117 h 146"/>
                <a:gd name="T38" fmla="*/ 34 w 330"/>
                <a:gd name="T39" fmla="*/ 114 h 146"/>
                <a:gd name="T40" fmla="*/ 53 w 330"/>
                <a:gd name="T41" fmla="*/ 133 h 146"/>
                <a:gd name="T42" fmla="*/ 100 w 330"/>
                <a:gd name="T43" fmla="*/ 133 h 146"/>
                <a:gd name="T44" fmla="*/ 100 w 330"/>
                <a:gd name="T45" fmla="*/ 146 h 146"/>
                <a:gd name="T46" fmla="*/ 170 w 330"/>
                <a:gd name="T47" fmla="*/ 146 h 146"/>
                <a:gd name="T48" fmla="*/ 296 w 330"/>
                <a:gd name="T49" fmla="*/ 24 h 146"/>
                <a:gd name="T50" fmla="*/ 306 w 330"/>
                <a:gd name="T51" fmla="*/ 14 h 146"/>
                <a:gd name="T52" fmla="*/ 316 w 330"/>
                <a:gd name="T53" fmla="*/ 24 h 146"/>
                <a:gd name="T54" fmla="*/ 306 w 330"/>
                <a:gd name="T55" fmla="*/ 34 h 146"/>
                <a:gd name="T56" fmla="*/ 296 w 330"/>
                <a:gd name="T57" fmla="*/ 24 h 146"/>
                <a:gd name="T58" fmla="*/ 23 w 330"/>
                <a:gd name="T59" fmla="*/ 103 h 146"/>
                <a:gd name="T60" fmla="*/ 13 w 330"/>
                <a:gd name="T61" fmla="*/ 93 h 146"/>
                <a:gd name="T62" fmla="*/ 23 w 330"/>
                <a:gd name="T63" fmla="*/ 83 h 146"/>
                <a:gd name="T64" fmla="*/ 33 w 330"/>
                <a:gd name="T65" fmla="*/ 93 h 146"/>
                <a:gd name="T66" fmla="*/ 23 w 330"/>
                <a:gd name="T67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0" h="146">
                  <a:moveTo>
                    <a:pt x="170" y="146"/>
                  </a:moveTo>
                  <a:cubicBezTo>
                    <a:pt x="170" y="133"/>
                    <a:pt x="170" y="133"/>
                    <a:pt x="170" y="133"/>
                  </a:cubicBezTo>
                  <a:cubicBezTo>
                    <a:pt x="311" y="133"/>
                    <a:pt x="311" y="133"/>
                    <a:pt x="311" y="133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22" y="44"/>
                    <a:pt x="330" y="35"/>
                    <a:pt x="330" y="24"/>
                  </a:cubicBezTo>
                  <a:cubicBezTo>
                    <a:pt x="330" y="11"/>
                    <a:pt x="319" y="0"/>
                    <a:pt x="306" y="0"/>
                  </a:cubicBezTo>
                  <a:cubicBezTo>
                    <a:pt x="293" y="0"/>
                    <a:pt x="282" y="11"/>
                    <a:pt x="282" y="24"/>
                  </a:cubicBezTo>
                  <a:cubicBezTo>
                    <a:pt x="282" y="35"/>
                    <a:pt x="290" y="44"/>
                    <a:pt x="300" y="47"/>
                  </a:cubicBezTo>
                  <a:cubicBezTo>
                    <a:pt x="300" y="64"/>
                    <a:pt x="300" y="114"/>
                    <a:pt x="300" y="122"/>
                  </a:cubicBezTo>
                  <a:cubicBezTo>
                    <a:pt x="295" y="122"/>
                    <a:pt x="231" y="122"/>
                    <a:pt x="170" y="122"/>
                  </a:cubicBezTo>
                  <a:cubicBezTo>
                    <a:pt x="170" y="114"/>
                    <a:pt x="170" y="114"/>
                    <a:pt x="170" y="114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76" y="122"/>
                    <a:pt x="58" y="122"/>
                    <a:pt x="57" y="122"/>
                  </a:cubicBezTo>
                  <a:cubicBezTo>
                    <a:pt x="55" y="121"/>
                    <a:pt x="47" y="112"/>
                    <a:pt x="42" y="107"/>
                  </a:cubicBezTo>
                  <a:cubicBezTo>
                    <a:pt x="45" y="103"/>
                    <a:pt x="47" y="98"/>
                    <a:pt x="47" y="93"/>
                  </a:cubicBezTo>
                  <a:cubicBezTo>
                    <a:pt x="47" y="80"/>
                    <a:pt x="36" y="70"/>
                    <a:pt x="23" y="70"/>
                  </a:cubicBezTo>
                  <a:cubicBezTo>
                    <a:pt x="10" y="70"/>
                    <a:pt x="0" y="80"/>
                    <a:pt x="0" y="93"/>
                  </a:cubicBezTo>
                  <a:cubicBezTo>
                    <a:pt x="0" y="106"/>
                    <a:pt x="10" y="117"/>
                    <a:pt x="23" y="117"/>
                  </a:cubicBezTo>
                  <a:cubicBezTo>
                    <a:pt x="27" y="117"/>
                    <a:pt x="30" y="116"/>
                    <a:pt x="34" y="11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46"/>
                    <a:pt x="100" y="146"/>
                    <a:pt x="100" y="146"/>
                  </a:cubicBezTo>
                  <a:lnTo>
                    <a:pt x="170" y="146"/>
                  </a:lnTo>
                  <a:close/>
                  <a:moveTo>
                    <a:pt x="296" y="24"/>
                  </a:moveTo>
                  <a:cubicBezTo>
                    <a:pt x="296" y="19"/>
                    <a:pt x="301" y="14"/>
                    <a:pt x="306" y="14"/>
                  </a:cubicBezTo>
                  <a:cubicBezTo>
                    <a:pt x="311" y="14"/>
                    <a:pt x="316" y="19"/>
                    <a:pt x="316" y="24"/>
                  </a:cubicBezTo>
                  <a:cubicBezTo>
                    <a:pt x="316" y="29"/>
                    <a:pt x="311" y="34"/>
                    <a:pt x="306" y="34"/>
                  </a:cubicBezTo>
                  <a:cubicBezTo>
                    <a:pt x="301" y="34"/>
                    <a:pt x="296" y="29"/>
                    <a:pt x="296" y="24"/>
                  </a:cubicBezTo>
                  <a:close/>
                  <a:moveTo>
                    <a:pt x="23" y="103"/>
                  </a:moveTo>
                  <a:cubicBezTo>
                    <a:pt x="18" y="103"/>
                    <a:pt x="13" y="99"/>
                    <a:pt x="13" y="93"/>
                  </a:cubicBezTo>
                  <a:cubicBezTo>
                    <a:pt x="13" y="88"/>
                    <a:pt x="18" y="83"/>
                    <a:pt x="23" y="83"/>
                  </a:cubicBezTo>
                  <a:cubicBezTo>
                    <a:pt x="28" y="83"/>
                    <a:pt x="33" y="88"/>
                    <a:pt x="33" y="93"/>
                  </a:cubicBezTo>
                  <a:cubicBezTo>
                    <a:pt x="33" y="99"/>
                    <a:pt x="28" y="103"/>
                    <a:pt x="23" y="10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32" name="Freeform 565"/>
            <p:cNvSpPr>
              <a:spLocks noEditPoints="1"/>
            </p:cNvSpPr>
            <p:nvPr/>
          </p:nvSpPr>
          <p:spPr bwMode="auto">
            <a:xfrm>
              <a:off x="4203174" y="5556236"/>
              <a:ext cx="355899" cy="161443"/>
            </a:xfrm>
            <a:custGeom>
              <a:avLst/>
              <a:gdLst>
                <a:gd name="T0" fmla="*/ 0 w 169"/>
                <a:gd name="T1" fmla="*/ 0 h 69"/>
                <a:gd name="T2" fmla="*/ 0 w 169"/>
                <a:gd name="T3" fmla="*/ 32 h 69"/>
                <a:gd name="T4" fmla="*/ 70 w 169"/>
                <a:gd name="T5" fmla="*/ 32 h 69"/>
                <a:gd name="T6" fmla="*/ 70 w 169"/>
                <a:gd name="T7" fmla="*/ 20 h 69"/>
                <a:gd name="T8" fmla="*/ 110 w 169"/>
                <a:gd name="T9" fmla="*/ 20 h 69"/>
                <a:gd name="T10" fmla="*/ 124 w 169"/>
                <a:gd name="T11" fmla="*/ 34 h 69"/>
                <a:gd name="T12" fmla="*/ 121 w 169"/>
                <a:gd name="T13" fmla="*/ 46 h 69"/>
                <a:gd name="T14" fmla="*/ 145 w 169"/>
                <a:gd name="T15" fmla="*/ 69 h 69"/>
                <a:gd name="T16" fmla="*/ 169 w 169"/>
                <a:gd name="T17" fmla="*/ 46 h 69"/>
                <a:gd name="T18" fmla="*/ 145 w 169"/>
                <a:gd name="T19" fmla="*/ 22 h 69"/>
                <a:gd name="T20" fmla="*/ 132 w 169"/>
                <a:gd name="T21" fmla="*/ 26 h 69"/>
                <a:gd name="T22" fmla="*/ 115 w 169"/>
                <a:gd name="T23" fmla="*/ 9 h 69"/>
                <a:gd name="T24" fmla="*/ 70 w 169"/>
                <a:gd name="T25" fmla="*/ 9 h 69"/>
                <a:gd name="T26" fmla="*/ 70 w 169"/>
                <a:gd name="T27" fmla="*/ 0 h 69"/>
                <a:gd name="T28" fmla="*/ 0 w 169"/>
                <a:gd name="T29" fmla="*/ 0 h 69"/>
                <a:gd name="T30" fmla="*/ 145 w 169"/>
                <a:gd name="T31" fmla="*/ 36 h 69"/>
                <a:gd name="T32" fmla="*/ 155 w 169"/>
                <a:gd name="T33" fmla="*/ 46 h 69"/>
                <a:gd name="T34" fmla="*/ 145 w 169"/>
                <a:gd name="T35" fmla="*/ 56 h 69"/>
                <a:gd name="T36" fmla="*/ 135 w 169"/>
                <a:gd name="T37" fmla="*/ 46 h 69"/>
                <a:gd name="T38" fmla="*/ 145 w 169"/>
                <a:gd name="T3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" h="69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83" y="20"/>
                    <a:pt x="107" y="20"/>
                    <a:pt x="110" y="20"/>
                  </a:cubicBezTo>
                  <a:cubicBezTo>
                    <a:pt x="112" y="22"/>
                    <a:pt x="119" y="29"/>
                    <a:pt x="124" y="34"/>
                  </a:cubicBezTo>
                  <a:cubicBezTo>
                    <a:pt x="123" y="38"/>
                    <a:pt x="121" y="42"/>
                    <a:pt x="121" y="46"/>
                  </a:cubicBezTo>
                  <a:cubicBezTo>
                    <a:pt x="121" y="59"/>
                    <a:pt x="132" y="69"/>
                    <a:pt x="145" y="69"/>
                  </a:cubicBezTo>
                  <a:cubicBezTo>
                    <a:pt x="158" y="69"/>
                    <a:pt x="169" y="59"/>
                    <a:pt x="169" y="46"/>
                  </a:cubicBezTo>
                  <a:cubicBezTo>
                    <a:pt x="169" y="33"/>
                    <a:pt x="158" y="22"/>
                    <a:pt x="145" y="22"/>
                  </a:cubicBezTo>
                  <a:cubicBezTo>
                    <a:pt x="140" y="22"/>
                    <a:pt x="136" y="24"/>
                    <a:pt x="132" y="26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0"/>
                    <a:pt x="70" y="0"/>
                    <a:pt x="70" y="0"/>
                  </a:cubicBezTo>
                  <a:lnTo>
                    <a:pt x="0" y="0"/>
                  </a:lnTo>
                  <a:close/>
                  <a:moveTo>
                    <a:pt x="145" y="36"/>
                  </a:moveTo>
                  <a:cubicBezTo>
                    <a:pt x="150" y="36"/>
                    <a:pt x="155" y="41"/>
                    <a:pt x="155" y="46"/>
                  </a:cubicBezTo>
                  <a:cubicBezTo>
                    <a:pt x="155" y="51"/>
                    <a:pt x="150" y="56"/>
                    <a:pt x="145" y="56"/>
                  </a:cubicBezTo>
                  <a:cubicBezTo>
                    <a:pt x="140" y="56"/>
                    <a:pt x="135" y="51"/>
                    <a:pt x="135" y="46"/>
                  </a:cubicBezTo>
                  <a:cubicBezTo>
                    <a:pt x="135" y="41"/>
                    <a:pt x="140" y="36"/>
                    <a:pt x="145" y="36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33" name="Freeform 566"/>
            <p:cNvSpPr>
              <a:spLocks noEditPoints="1"/>
            </p:cNvSpPr>
            <p:nvPr/>
          </p:nvSpPr>
          <p:spPr bwMode="auto">
            <a:xfrm>
              <a:off x="3189751" y="5898809"/>
              <a:ext cx="3702245" cy="302214"/>
            </a:xfrm>
            <a:custGeom>
              <a:avLst/>
              <a:gdLst>
                <a:gd name="T0" fmla="*/ 1102 w 1760"/>
                <a:gd name="T1" fmla="*/ 0 h 130"/>
                <a:gd name="T2" fmla="*/ 1036 w 1760"/>
                <a:gd name="T3" fmla="*/ 66 h 130"/>
                <a:gd name="T4" fmla="*/ 647 w 1760"/>
                <a:gd name="T5" fmla="*/ 66 h 130"/>
                <a:gd name="T6" fmla="*/ 624 w 1760"/>
                <a:gd name="T7" fmla="*/ 49 h 130"/>
                <a:gd name="T8" fmla="*/ 602 w 1760"/>
                <a:gd name="T9" fmla="*/ 66 h 130"/>
                <a:gd name="T10" fmla="*/ 552 w 1760"/>
                <a:gd name="T11" fmla="*/ 66 h 130"/>
                <a:gd name="T12" fmla="*/ 552 w 1760"/>
                <a:gd name="T13" fmla="*/ 59 h 130"/>
                <a:gd name="T14" fmla="*/ 482 w 1760"/>
                <a:gd name="T15" fmla="*/ 59 h 130"/>
                <a:gd name="T16" fmla="*/ 482 w 1760"/>
                <a:gd name="T17" fmla="*/ 66 h 130"/>
                <a:gd name="T18" fmla="*/ 338 w 1760"/>
                <a:gd name="T19" fmla="*/ 66 h 130"/>
                <a:gd name="T20" fmla="*/ 306 w 1760"/>
                <a:gd name="T21" fmla="*/ 98 h 130"/>
                <a:gd name="T22" fmla="*/ 46 w 1760"/>
                <a:gd name="T23" fmla="*/ 98 h 130"/>
                <a:gd name="T24" fmla="*/ 24 w 1760"/>
                <a:gd name="T25" fmla="*/ 83 h 130"/>
                <a:gd name="T26" fmla="*/ 0 w 1760"/>
                <a:gd name="T27" fmla="*/ 107 h 130"/>
                <a:gd name="T28" fmla="*/ 24 w 1760"/>
                <a:gd name="T29" fmla="*/ 130 h 130"/>
                <a:gd name="T30" fmla="*/ 47 w 1760"/>
                <a:gd name="T31" fmla="*/ 109 h 130"/>
                <a:gd name="T32" fmla="*/ 311 w 1760"/>
                <a:gd name="T33" fmla="*/ 109 h 130"/>
                <a:gd name="T34" fmla="*/ 343 w 1760"/>
                <a:gd name="T35" fmla="*/ 77 h 130"/>
                <a:gd name="T36" fmla="*/ 482 w 1760"/>
                <a:gd name="T37" fmla="*/ 77 h 130"/>
                <a:gd name="T38" fmla="*/ 482 w 1760"/>
                <a:gd name="T39" fmla="*/ 90 h 130"/>
                <a:gd name="T40" fmla="*/ 552 w 1760"/>
                <a:gd name="T41" fmla="*/ 90 h 130"/>
                <a:gd name="T42" fmla="*/ 552 w 1760"/>
                <a:gd name="T43" fmla="*/ 77 h 130"/>
                <a:gd name="T44" fmla="*/ 601 w 1760"/>
                <a:gd name="T45" fmla="*/ 77 h 130"/>
                <a:gd name="T46" fmla="*/ 624 w 1760"/>
                <a:gd name="T47" fmla="*/ 96 h 130"/>
                <a:gd name="T48" fmla="*/ 647 w 1760"/>
                <a:gd name="T49" fmla="*/ 77 h 130"/>
                <a:gd name="T50" fmla="*/ 1041 w 1760"/>
                <a:gd name="T51" fmla="*/ 77 h 130"/>
                <a:gd name="T52" fmla="*/ 1106 w 1760"/>
                <a:gd name="T53" fmla="*/ 11 h 130"/>
                <a:gd name="T54" fmla="*/ 1760 w 1760"/>
                <a:gd name="T55" fmla="*/ 11 h 130"/>
                <a:gd name="T56" fmla="*/ 1760 w 1760"/>
                <a:gd name="T57" fmla="*/ 0 h 130"/>
                <a:gd name="T58" fmla="*/ 1102 w 1760"/>
                <a:gd name="T59" fmla="*/ 0 h 130"/>
                <a:gd name="T60" fmla="*/ 24 w 1760"/>
                <a:gd name="T61" fmla="*/ 117 h 130"/>
                <a:gd name="T62" fmla="*/ 14 w 1760"/>
                <a:gd name="T63" fmla="*/ 107 h 130"/>
                <a:gd name="T64" fmla="*/ 24 w 1760"/>
                <a:gd name="T65" fmla="*/ 97 h 130"/>
                <a:gd name="T66" fmla="*/ 34 w 1760"/>
                <a:gd name="T67" fmla="*/ 107 h 130"/>
                <a:gd name="T68" fmla="*/ 24 w 1760"/>
                <a:gd name="T69" fmla="*/ 117 h 130"/>
                <a:gd name="T70" fmla="*/ 624 w 1760"/>
                <a:gd name="T71" fmla="*/ 82 h 130"/>
                <a:gd name="T72" fmla="*/ 614 w 1760"/>
                <a:gd name="T73" fmla="*/ 72 h 130"/>
                <a:gd name="T74" fmla="*/ 624 w 1760"/>
                <a:gd name="T75" fmla="*/ 62 h 130"/>
                <a:gd name="T76" fmla="*/ 634 w 1760"/>
                <a:gd name="T77" fmla="*/ 72 h 130"/>
                <a:gd name="T78" fmla="*/ 624 w 1760"/>
                <a:gd name="T79" fmla="*/ 8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0" h="130">
                  <a:moveTo>
                    <a:pt x="1102" y="0"/>
                  </a:moveTo>
                  <a:cubicBezTo>
                    <a:pt x="1102" y="0"/>
                    <a:pt x="1039" y="63"/>
                    <a:pt x="1036" y="66"/>
                  </a:cubicBezTo>
                  <a:cubicBezTo>
                    <a:pt x="1032" y="66"/>
                    <a:pt x="687" y="66"/>
                    <a:pt x="647" y="66"/>
                  </a:cubicBezTo>
                  <a:cubicBezTo>
                    <a:pt x="644" y="56"/>
                    <a:pt x="635" y="49"/>
                    <a:pt x="624" y="49"/>
                  </a:cubicBezTo>
                  <a:cubicBezTo>
                    <a:pt x="613" y="49"/>
                    <a:pt x="604" y="56"/>
                    <a:pt x="602" y="66"/>
                  </a:cubicBezTo>
                  <a:cubicBezTo>
                    <a:pt x="552" y="66"/>
                    <a:pt x="552" y="66"/>
                    <a:pt x="552" y="66"/>
                  </a:cubicBezTo>
                  <a:cubicBezTo>
                    <a:pt x="552" y="59"/>
                    <a:pt x="552" y="59"/>
                    <a:pt x="552" y="59"/>
                  </a:cubicBezTo>
                  <a:cubicBezTo>
                    <a:pt x="482" y="59"/>
                    <a:pt x="482" y="59"/>
                    <a:pt x="482" y="59"/>
                  </a:cubicBezTo>
                  <a:cubicBezTo>
                    <a:pt x="482" y="66"/>
                    <a:pt x="482" y="66"/>
                    <a:pt x="482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09" y="95"/>
                    <a:pt x="306" y="98"/>
                  </a:cubicBezTo>
                  <a:cubicBezTo>
                    <a:pt x="302" y="98"/>
                    <a:pt x="82" y="98"/>
                    <a:pt x="46" y="98"/>
                  </a:cubicBezTo>
                  <a:cubicBezTo>
                    <a:pt x="42" y="89"/>
                    <a:pt x="34" y="83"/>
                    <a:pt x="24" y="83"/>
                  </a:cubicBezTo>
                  <a:cubicBezTo>
                    <a:pt x="11" y="83"/>
                    <a:pt x="0" y="94"/>
                    <a:pt x="0" y="107"/>
                  </a:cubicBezTo>
                  <a:cubicBezTo>
                    <a:pt x="0" y="120"/>
                    <a:pt x="11" y="130"/>
                    <a:pt x="24" y="130"/>
                  </a:cubicBezTo>
                  <a:cubicBezTo>
                    <a:pt x="36" y="130"/>
                    <a:pt x="46" y="121"/>
                    <a:pt x="47" y="109"/>
                  </a:cubicBezTo>
                  <a:cubicBezTo>
                    <a:pt x="311" y="109"/>
                    <a:pt x="311" y="109"/>
                    <a:pt x="311" y="109"/>
                  </a:cubicBezTo>
                  <a:cubicBezTo>
                    <a:pt x="311" y="109"/>
                    <a:pt x="340" y="80"/>
                    <a:pt x="343" y="77"/>
                  </a:cubicBezTo>
                  <a:cubicBezTo>
                    <a:pt x="345" y="77"/>
                    <a:pt x="415" y="77"/>
                    <a:pt x="482" y="77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77"/>
                    <a:pt x="552" y="77"/>
                    <a:pt x="552" y="77"/>
                  </a:cubicBezTo>
                  <a:cubicBezTo>
                    <a:pt x="575" y="77"/>
                    <a:pt x="593" y="77"/>
                    <a:pt x="601" y="77"/>
                  </a:cubicBezTo>
                  <a:cubicBezTo>
                    <a:pt x="603" y="88"/>
                    <a:pt x="613" y="96"/>
                    <a:pt x="624" y="96"/>
                  </a:cubicBezTo>
                  <a:cubicBezTo>
                    <a:pt x="636" y="96"/>
                    <a:pt x="645" y="88"/>
                    <a:pt x="647" y="77"/>
                  </a:cubicBezTo>
                  <a:cubicBezTo>
                    <a:pt x="1041" y="77"/>
                    <a:pt x="1041" y="77"/>
                    <a:pt x="1041" y="77"/>
                  </a:cubicBezTo>
                  <a:cubicBezTo>
                    <a:pt x="1041" y="77"/>
                    <a:pt x="1103" y="14"/>
                    <a:pt x="1106" y="11"/>
                  </a:cubicBezTo>
                  <a:cubicBezTo>
                    <a:pt x="1110" y="11"/>
                    <a:pt x="1651" y="11"/>
                    <a:pt x="1760" y="11"/>
                  </a:cubicBezTo>
                  <a:cubicBezTo>
                    <a:pt x="1760" y="0"/>
                    <a:pt x="1760" y="0"/>
                    <a:pt x="1760" y="0"/>
                  </a:cubicBezTo>
                  <a:lnTo>
                    <a:pt x="1102" y="0"/>
                  </a:lnTo>
                  <a:close/>
                  <a:moveTo>
                    <a:pt x="24" y="117"/>
                  </a:moveTo>
                  <a:cubicBezTo>
                    <a:pt x="18" y="117"/>
                    <a:pt x="14" y="112"/>
                    <a:pt x="14" y="107"/>
                  </a:cubicBezTo>
                  <a:cubicBezTo>
                    <a:pt x="14" y="101"/>
                    <a:pt x="18" y="97"/>
                    <a:pt x="24" y="97"/>
                  </a:cubicBezTo>
                  <a:cubicBezTo>
                    <a:pt x="29" y="97"/>
                    <a:pt x="34" y="101"/>
                    <a:pt x="34" y="107"/>
                  </a:cubicBezTo>
                  <a:cubicBezTo>
                    <a:pt x="34" y="112"/>
                    <a:pt x="29" y="117"/>
                    <a:pt x="24" y="117"/>
                  </a:cubicBezTo>
                  <a:close/>
                  <a:moveTo>
                    <a:pt x="624" y="82"/>
                  </a:moveTo>
                  <a:cubicBezTo>
                    <a:pt x="619" y="82"/>
                    <a:pt x="614" y="78"/>
                    <a:pt x="614" y="72"/>
                  </a:cubicBezTo>
                  <a:cubicBezTo>
                    <a:pt x="614" y="67"/>
                    <a:pt x="619" y="62"/>
                    <a:pt x="624" y="62"/>
                  </a:cubicBezTo>
                  <a:cubicBezTo>
                    <a:pt x="630" y="62"/>
                    <a:pt x="634" y="67"/>
                    <a:pt x="634" y="72"/>
                  </a:cubicBezTo>
                  <a:cubicBezTo>
                    <a:pt x="634" y="78"/>
                    <a:pt x="630" y="82"/>
                    <a:pt x="624" y="8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40" name="Freeform 586"/>
            <p:cNvSpPr>
              <a:spLocks noEditPoints="1"/>
            </p:cNvSpPr>
            <p:nvPr/>
          </p:nvSpPr>
          <p:spPr bwMode="auto">
            <a:xfrm>
              <a:off x="5060002" y="6522925"/>
              <a:ext cx="1831994" cy="465625"/>
            </a:xfrm>
            <a:custGeom>
              <a:avLst/>
              <a:gdLst>
                <a:gd name="T0" fmla="*/ 687 w 871"/>
                <a:gd name="T1" fmla="*/ 0 h 200"/>
                <a:gd name="T2" fmla="*/ 260 w 871"/>
                <a:gd name="T3" fmla="*/ 0 h 200"/>
                <a:gd name="T4" fmla="*/ 150 w 871"/>
                <a:gd name="T5" fmla="*/ 110 h 200"/>
                <a:gd name="T6" fmla="*/ 46 w 871"/>
                <a:gd name="T7" fmla="*/ 110 h 200"/>
                <a:gd name="T8" fmla="*/ 24 w 871"/>
                <a:gd name="T9" fmla="*/ 94 h 200"/>
                <a:gd name="T10" fmla="*/ 0 w 871"/>
                <a:gd name="T11" fmla="*/ 118 h 200"/>
                <a:gd name="T12" fmla="*/ 24 w 871"/>
                <a:gd name="T13" fmla="*/ 141 h 200"/>
                <a:gd name="T14" fmla="*/ 47 w 871"/>
                <a:gd name="T15" fmla="*/ 121 h 200"/>
                <a:gd name="T16" fmla="*/ 155 w 871"/>
                <a:gd name="T17" fmla="*/ 121 h 200"/>
                <a:gd name="T18" fmla="*/ 265 w 871"/>
                <a:gd name="T19" fmla="*/ 11 h 200"/>
                <a:gd name="T20" fmla="*/ 683 w 871"/>
                <a:gd name="T21" fmla="*/ 11 h 200"/>
                <a:gd name="T22" fmla="*/ 871 w 871"/>
                <a:gd name="T23" fmla="*/ 200 h 200"/>
                <a:gd name="T24" fmla="*/ 871 w 871"/>
                <a:gd name="T25" fmla="*/ 185 h 200"/>
                <a:gd name="T26" fmla="*/ 687 w 871"/>
                <a:gd name="T27" fmla="*/ 0 h 200"/>
                <a:gd name="T28" fmla="*/ 24 w 871"/>
                <a:gd name="T29" fmla="*/ 127 h 200"/>
                <a:gd name="T30" fmla="*/ 14 w 871"/>
                <a:gd name="T31" fmla="*/ 118 h 200"/>
                <a:gd name="T32" fmla="*/ 24 w 871"/>
                <a:gd name="T33" fmla="*/ 108 h 200"/>
                <a:gd name="T34" fmla="*/ 33 w 871"/>
                <a:gd name="T35" fmla="*/ 118 h 200"/>
                <a:gd name="T36" fmla="*/ 24 w 871"/>
                <a:gd name="T37" fmla="*/ 12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1" h="200">
                  <a:moveTo>
                    <a:pt x="687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60" y="0"/>
                    <a:pt x="153" y="107"/>
                    <a:pt x="150" y="110"/>
                  </a:cubicBezTo>
                  <a:cubicBezTo>
                    <a:pt x="147" y="110"/>
                    <a:pt x="71" y="110"/>
                    <a:pt x="46" y="110"/>
                  </a:cubicBezTo>
                  <a:cubicBezTo>
                    <a:pt x="43" y="101"/>
                    <a:pt x="34" y="94"/>
                    <a:pt x="24" y="94"/>
                  </a:cubicBezTo>
                  <a:cubicBezTo>
                    <a:pt x="11" y="94"/>
                    <a:pt x="0" y="105"/>
                    <a:pt x="0" y="118"/>
                  </a:cubicBezTo>
                  <a:cubicBezTo>
                    <a:pt x="0" y="131"/>
                    <a:pt x="11" y="141"/>
                    <a:pt x="24" y="141"/>
                  </a:cubicBezTo>
                  <a:cubicBezTo>
                    <a:pt x="35" y="141"/>
                    <a:pt x="45" y="133"/>
                    <a:pt x="47" y="121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55" y="121"/>
                    <a:pt x="262" y="14"/>
                    <a:pt x="265" y="11"/>
                  </a:cubicBezTo>
                  <a:cubicBezTo>
                    <a:pt x="269" y="11"/>
                    <a:pt x="678" y="11"/>
                    <a:pt x="683" y="11"/>
                  </a:cubicBezTo>
                  <a:cubicBezTo>
                    <a:pt x="685" y="14"/>
                    <a:pt x="817" y="145"/>
                    <a:pt x="871" y="200"/>
                  </a:cubicBezTo>
                  <a:cubicBezTo>
                    <a:pt x="871" y="185"/>
                    <a:pt x="871" y="185"/>
                    <a:pt x="871" y="185"/>
                  </a:cubicBezTo>
                  <a:lnTo>
                    <a:pt x="687" y="0"/>
                  </a:lnTo>
                  <a:close/>
                  <a:moveTo>
                    <a:pt x="24" y="127"/>
                  </a:moveTo>
                  <a:cubicBezTo>
                    <a:pt x="18" y="127"/>
                    <a:pt x="14" y="123"/>
                    <a:pt x="14" y="118"/>
                  </a:cubicBezTo>
                  <a:cubicBezTo>
                    <a:pt x="14" y="112"/>
                    <a:pt x="18" y="108"/>
                    <a:pt x="24" y="108"/>
                  </a:cubicBezTo>
                  <a:cubicBezTo>
                    <a:pt x="29" y="108"/>
                    <a:pt x="33" y="112"/>
                    <a:pt x="33" y="118"/>
                  </a:cubicBezTo>
                  <a:cubicBezTo>
                    <a:pt x="33" y="123"/>
                    <a:pt x="29" y="127"/>
                    <a:pt x="24" y="127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41" name="Freeform 587"/>
            <p:cNvSpPr>
              <a:spLocks noEditPoints="1"/>
            </p:cNvSpPr>
            <p:nvPr/>
          </p:nvSpPr>
          <p:spPr bwMode="auto">
            <a:xfrm>
              <a:off x="6086773" y="6625303"/>
              <a:ext cx="620154" cy="763901"/>
            </a:xfrm>
            <a:custGeom>
              <a:avLst/>
              <a:gdLst>
                <a:gd name="T0" fmla="*/ 198 w 295"/>
                <a:gd name="T1" fmla="*/ 33 h 328"/>
                <a:gd name="T2" fmla="*/ 82 w 295"/>
                <a:gd name="T3" fmla="*/ 33 h 328"/>
                <a:gd name="T4" fmla="*/ 42 w 295"/>
                <a:gd name="T5" fmla="*/ 0 h 328"/>
                <a:gd name="T6" fmla="*/ 0 w 295"/>
                <a:gd name="T7" fmla="*/ 42 h 328"/>
                <a:gd name="T8" fmla="*/ 42 w 295"/>
                <a:gd name="T9" fmla="*/ 83 h 328"/>
                <a:gd name="T10" fmla="*/ 83 w 295"/>
                <a:gd name="T11" fmla="*/ 44 h 328"/>
                <a:gd name="T12" fmla="*/ 193 w 295"/>
                <a:gd name="T13" fmla="*/ 44 h 328"/>
                <a:gd name="T14" fmla="*/ 257 w 295"/>
                <a:gd name="T15" fmla="*/ 107 h 328"/>
                <a:gd name="T16" fmla="*/ 257 w 295"/>
                <a:gd name="T17" fmla="*/ 155 h 328"/>
                <a:gd name="T18" fmla="*/ 239 w 295"/>
                <a:gd name="T19" fmla="*/ 178 h 328"/>
                <a:gd name="T20" fmla="*/ 257 w 295"/>
                <a:gd name="T21" fmla="*/ 201 h 328"/>
                <a:gd name="T22" fmla="*/ 257 w 295"/>
                <a:gd name="T23" fmla="*/ 248 h 328"/>
                <a:gd name="T24" fmla="*/ 222 w 295"/>
                <a:gd name="T25" fmla="*/ 248 h 328"/>
                <a:gd name="T26" fmla="*/ 222 w 295"/>
                <a:gd name="T27" fmla="*/ 328 h 328"/>
                <a:gd name="T28" fmla="*/ 295 w 295"/>
                <a:gd name="T29" fmla="*/ 328 h 328"/>
                <a:gd name="T30" fmla="*/ 295 w 295"/>
                <a:gd name="T31" fmla="*/ 248 h 328"/>
                <a:gd name="T32" fmla="*/ 268 w 295"/>
                <a:gd name="T33" fmla="*/ 248 h 328"/>
                <a:gd name="T34" fmla="*/ 268 w 295"/>
                <a:gd name="T35" fmla="*/ 201 h 328"/>
                <a:gd name="T36" fmla="*/ 286 w 295"/>
                <a:gd name="T37" fmla="*/ 178 h 328"/>
                <a:gd name="T38" fmla="*/ 268 w 295"/>
                <a:gd name="T39" fmla="*/ 155 h 328"/>
                <a:gd name="T40" fmla="*/ 268 w 295"/>
                <a:gd name="T41" fmla="*/ 103 h 328"/>
                <a:gd name="T42" fmla="*/ 198 w 295"/>
                <a:gd name="T43" fmla="*/ 33 h 328"/>
                <a:gd name="T44" fmla="*/ 42 w 295"/>
                <a:gd name="T45" fmla="*/ 61 h 328"/>
                <a:gd name="T46" fmla="*/ 22 w 295"/>
                <a:gd name="T47" fmla="*/ 42 h 328"/>
                <a:gd name="T48" fmla="*/ 42 w 295"/>
                <a:gd name="T49" fmla="*/ 22 h 328"/>
                <a:gd name="T50" fmla="*/ 61 w 295"/>
                <a:gd name="T51" fmla="*/ 42 h 328"/>
                <a:gd name="T52" fmla="*/ 42 w 295"/>
                <a:gd name="T53" fmla="*/ 61 h 328"/>
                <a:gd name="T54" fmla="*/ 272 w 295"/>
                <a:gd name="T55" fmla="*/ 178 h 328"/>
                <a:gd name="T56" fmla="*/ 262 w 295"/>
                <a:gd name="T57" fmla="*/ 188 h 328"/>
                <a:gd name="T58" fmla="*/ 252 w 295"/>
                <a:gd name="T59" fmla="*/ 178 h 328"/>
                <a:gd name="T60" fmla="*/ 262 w 295"/>
                <a:gd name="T61" fmla="*/ 168 h 328"/>
                <a:gd name="T62" fmla="*/ 272 w 295"/>
                <a:gd name="T63" fmla="*/ 17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328">
                  <a:moveTo>
                    <a:pt x="198" y="33"/>
                  </a:moveTo>
                  <a:cubicBezTo>
                    <a:pt x="82" y="33"/>
                    <a:pt x="82" y="33"/>
                    <a:pt x="82" y="33"/>
                  </a:cubicBezTo>
                  <a:cubicBezTo>
                    <a:pt x="78" y="14"/>
                    <a:pt x="61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ubicBezTo>
                    <a:pt x="64" y="83"/>
                    <a:pt x="82" y="66"/>
                    <a:pt x="83" y="44"/>
                  </a:cubicBezTo>
                  <a:cubicBezTo>
                    <a:pt x="108" y="44"/>
                    <a:pt x="190" y="44"/>
                    <a:pt x="193" y="44"/>
                  </a:cubicBezTo>
                  <a:cubicBezTo>
                    <a:pt x="196" y="47"/>
                    <a:pt x="254" y="104"/>
                    <a:pt x="257" y="107"/>
                  </a:cubicBezTo>
                  <a:cubicBezTo>
                    <a:pt x="257" y="111"/>
                    <a:pt x="257" y="142"/>
                    <a:pt x="257" y="155"/>
                  </a:cubicBezTo>
                  <a:cubicBezTo>
                    <a:pt x="246" y="157"/>
                    <a:pt x="239" y="167"/>
                    <a:pt x="239" y="178"/>
                  </a:cubicBezTo>
                  <a:cubicBezTo>
                    <a:pt x="239" y="189"/>
                    <a:pt x="246" y="199"/>
                    <a:pt x="257" y="201"/>
                  </a:cubicBezTo>
                  <a:cubicBezTo>
                    <a:pt x="257" y="248"/>
                    <a:pt x="257" y="248"/>
                    <a:pt x="257" y="248"/>
                  </a:cubicBezTo>
                  <a:cubicBezTo>
                    <a:pt x="222" y="248"/>
                    <a:pt x="222" y="248"/>
                    <a:pt x="222" y="248"/>
                  </a:cubicBezTo>
                  <a:cubicBezTo>
                    <a:pt x="222" y="328"/>
                    <a:pt x="222" y="328"/>
                    <a:pt x="222" y="328"/>
                  </a:cubicBezTo>
                  <a:cubicBezTo>
                    <a:pt x="295" y="328"/>
                    <a:pt x="295" y="328"/>
                    <a:pt x="295" y="328"/>
                  </a:cubicBezTo>
                  <a:cubicBezTo>
                    <a:pt x="295" y="248"/>
                    <a:pt x="295" y="248"/>
                    <a:pt x="295" y="248"/>
                  </a:cubicBezTo>
                  <a:cubicBezTo>
                    <a:pt x="268" y="248"/>
                    <a:pt x="268" y="248"/>
                    <a:pt x="268" y="248"/>
                  </a:cubicBezTo>
                  <a:cubicBezTo>
                    <a:pt x="268" y="201"/>
                    <a:pt x="268" y="201"/>
                    <a:pt x="268" y="201"/>
                  </a:cubicBezTo>
                  <a:cubicBezTo>
                    <a:pt x="278" y="198"/>
                    <a:pt x="286" y="189"/>
                    <a:pt x="286" y="178"/>
                  </a:cubicBezTo>
                  <a:cubicBezTo>
                    <a:pt x="286" y="167"/>
                    <a:pt x="278" y="158"/>
                    <a:pt x="268" y="155"/>
                  </a:cubicBezTo>
                  <a:cubicBezTo>
                    <a:pt x="268" y="103"/>
                    <a:pt x="268" y="103"/>
                    <a:pt x="268" y="103"/>
                  </a:cubicBezTo>
                  <a:lnTo>
                    <a:pt x="198" y="33"/>
                  </a:lnTo>
                  <a:close/>
                  <a:moveTo>
                    <a:pt x="42" y="61"/>
                  </a:moveTo>
                  <a:cubicBezTo>
                    <a:pt x="31" y="61"/>
                    <a:pt x="22" y="53"/>
                    <a:pt x="22" y="42"/>
                  </a:cubicBezTo>
                  <a:cubicBezTo>
                    <a:pt x="22" y="31"/>
                    <a:pt x="31" y="22"/>
                    <a:pt x="42" y="22"/>
                  </a:cubicBezTo>
                  <a:cubicBezTo>
                    <a:pt x="52" y="22"/>
                    <a:pt x="61" y="31"/>
                    <a:pt x="61" y="42"/>
                  </a:cubicBezTo>
                  <a:cubicBezTo>
                    <a:pt x="61" y="53"/>
                    <a:pt x="52" y="61"/>
                    <a:pt x="42" y="61"/>
                  </a:cubicBezTo>
                  <a:close/>
                  <a:moveTo>
                    <a:pt x="272" y="178"/>
                  </a:moveTo>
                  <a:cubicBezTo>
                    <a:pt x="272" y="184"/>
                    <a:pt x="267" y="188"/>
                    <a:pt x="262" y="188"/>
                  </a:cubicBezTo>
                  <a:cubicBezTo>
                    <a:pt x="257" y="188"/>
                    <a:pt x="252" y="184"/>
                    <a:pt x="252" y="178"/>
                  </a:cubicBezTo>
                  <a:cubicBezTo>
                    <a:pt x="252" y="173"/>
                    <a:pt x="257" y="168"/>
                    <a:pt x="262" y="168"/>
                  </a:cubicBezTo>
                  <a:cubicBezTo>
                    <a:pt x="267" y="168"/>
                    <a:pt x="272" y="173"/>
                    <a:pt x="272" y="178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42" name="Freeform 588"/>
            <p:cNvSpPr>
              <a:spLocks noEditPoints="1"/>
            </p:cNvSpPr>
            <p:nvPr/>
          </p:nvSpPr>
          <p:spPr bwMode="auto">
            <a:xfrm>
              <a:off x="4130216" y="6340809"/>
              <a:ext cx="2761780" cy="456765"/>
            </a:xfrm>
            <a:custGeom>
              <a:avLst/>
              <a:gdLst>
                <a:gd name="T0" fmla="*/ 1159 w 1313"/>
                <a:gd name="T1" fmla="*/ 19 h 196"/>
                <a:gd name="T2" fmla="*/ 1090 w 1313"/>
                <a:gd name="T3" fmla="*/ 19 h 196"/>
                <a:gd name="T4" fmla="*/ 1067 w 1313"/>
                <a:gd name="T5" fmla="*/ 0 h 196"/>
                <a:gd name="T6" fmla="*/ 1044 w 1313"/>
                <a:gd name="T7" fmla="*/ 19 h 196"/>
                <a:gd name="T8" fmla="*/ 645 w 1313"/>
                <a:gd name="T9" fmla="*/ 19 h 196"/>
                <a:gd name="T10" fmla="*/ 622 w 1313"/>
                <a:gd name="T11" fmla="*/ 1 h 196"/>
                <a:gd name="T12" fmla="*/ 599 w 1313"/>
                <a:gd name="T13" fmla="*/ 25 h 196"/>
                <a:gd name="T14" fmla="*/ 605 w 1313"/>
                <a:gd name="T15" fmla="*/ 41 h 196"/>
                <a:gd name="T16" fmla="*/ 525 w 1313"/>
                <a:gd name="T17" fmla="*/ 122 h 196"/>
                <a:gd name="T18" fmla="*/ 46 w 1313"/>
                <a:gd name="T19" fmla="*/ 122 h 196"/>
                <a:gd name="T20" fmla="*/ 23 w 1313"/>
                <a:gd name="T21" fmla="*/ 104 h 196"/>
                <a:gd name="T22" fmla="*/ 0 w 1313"/>
                <a:gd name="T23" fmla="*/ 128 h 196"/>
                <a:gd name="T24" fmla="*/ 23 w 1313"/>
                <a:gd name="T25" fmla="*/ 151 h 196"/>
                <a:gd name="T26" fmla="*/ 46 w 1313"/>
                <a:gd name="T27" fmla="*/ 133 h 196"/>
                <a:gd name="T28" fmla="*/ 529 w 1313"/>
                <a:gd name="T29" fmla="*/ 133 h 196"/>
                <a:gd name="T30" fmla="*/ 615 w 1313"/>
                <a:gd name="T31" fmla="*/ 47 h 196"/>
                <a:gd name="T32" fmla="*/ 622 w 1313"/>
                <a:gd name="T33" fmla="*/ 49 h 196"/>
                <a:gd name="T34" fmla="*/ 645 w 1313"/>
                <a:gd name="T35" fmla="*/ 30 h 196"/>
                <a:gd name="T36" fmla="*/ 1045 w 1313"/>
                <a:gd name="T37" fmla="*/ 30 h 196"/>
                <a:gd name="T38" fmla="*/ 1067 w 1313"/>
                <a:gd name="T39" fmla="*/ 47 h 196"/>
                <a:gd name="T40" fmla="*/ 1090 w 1313"/>
                <a:gd name="T41" fmla="*/ 30 h 196"/>
                <a:gd name="T42" fmla="*/ 1155 w 1313"/>
                <a:gd name="T43" fmla="*/ 30 h 196"/>
                <a:gd name="T44" fmla="*/ 1313 w 1313"/>
                <a:gd name="T45" fmla="*/ 196 h 196"/>
                <a:gd name="T46" fmla="*/ 1313 w 1313"/>
                <a:gd name="T47" fmla="*/ 180 h 196"/>
                <a:gd name="T48" fmla="*/ 1159 w 1313"/>
                <a:gd name="T49" fmla="*/ 19 h 196"/>
                <a:gd name="T50" fmla="*/ 23 w 1313"/>
                <a:gd name="T51" fmla="*/ 137 h 196"/>
                <a:gd name="T52" fmla="*/ 14 w 1313"/>
                <a:gd name="T53" fmla="*/ 128 h 196"/>
                <a:gd name="T54" fmla="*/ 23 w 1313"/>
                <a:gd name="T55" fmla="*/ 118 h 196"/>
                <a:gd name="T56" fmla="*/ 33 w 1313"/>
                <a:gd name="T57" fmla="*/ 128 h 196"/>
                <a:gd name="T58" fmla="*/ 23 w 1313"/>
                <a:gd name="T59" fmla="*/ 137 h 196"/>
                <a:gd name="T60" fmla="*/ 622 w 1313"/>
                <a:gd name="T61" fmla="*/ 35 h 196"/>
                <a:gd name="T62" fmla="*/ 613 w 1313"/>
                <a:gd name="T63" fmla="*/ 25 h 196"/>
                <a:gd name="T64" fmla="*/ 622 w 1313"/>
                <a:gd name="T65" fmla="*/ 15 h 196"/>
                <a:gd name="T66" fmla="*/ 632 w 1313"/>
                <a:gd name="T67" fmla="*/ 25 h 196"/>
                <a:gd name="T68" fmla="*/ 622 w 1313"/>
                <a:gd name="T69" fmla="*/ 35 h 196"/>
                <a:gd name="T70" fmla="*/ 1067 w 1313"/>
                <a:gd name="T71" fmla="*/ 33 h 196"/>
                <a:gd name="T72" fmla="*/ 1058 w 1313"/>
                <a:gd name="T73" fmla="*/ 24 h 196"/>
                <a:gd name="T74" fmla="*/ 1067 w 1313"/>
                <a:gd name="T75" fmla="*/ 14 h 196"/>
                <a:gd name="T76" fmla="*/ 1077 w 1313"/>
                <a:gd name="T77" fmla="*/ 24 h 196"/>
                <a:gd name="T78" fmla="*/ 1067 w 1313"/>
                <a:gd name="T79" fmla="*/ 3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3" h="196">
                  <a:moveTo>
                    <a:pt x="1159" y="19"/>
                  </a:moveTo>
                  <a:cubicBezTo>
                    <a:pt x="1090" y="19"/>
                    <a:pt x="1090" y="19"/>
                    <a:pt x="1090" y="19"/>
                  </a:cubicBezTo>
                  <a:cubicBezTo>
                    <a:pt x="1088" y="8"/>
                    <a:pt x="1079" y="0"/>
                    <a:pt x="1067" y="0"/>
                  </a:cubicBezTo>
                  <a:cubicBezTo>
                    <a:pt x="1056" y="0"/>
                    <a:pt x="1046" y="8"/>
                    <a:pt x="1044" y="19"/>
                  </a:cubicBezTo>
                  <a:cubicBezTo>
                    <a:pt x="645" y="19"/>
                    <a:pt x="645" y="19"/>
                    <a:pt x="645" y="19"/>
                  </a:cubicBezTo>
                  <a:cubicBezTo>
                    <a:pt x="642" y="9"/>
                    <a:pt x="633" y="1"/>
                    <a:pt x="622" y="1"/>
                  </a:cubicBezTo>
                  <a:cubicBezTo>
                    <a:pt x="609" y="1"/>
                    <a:pt x="599" y="12"/>
                    <a:pt x="599" y="25"/>
                  </a:cubicBezTo>
                  <a:cubicBezTo>
                    <a:pt x="599" y="31"/>
                    <a:pt x="601" y="37"/>
                    <a:pt x="605" y="41"/>
                  </a:cubicBezTo>
                  <a:cubicBezTo>
                    <a:pt x="587" y="60"/>
                    <a:pt x="527" y="119"/>
                    <a:pt x="525" y="122"/>
                  </a:cubicBezTo>
                  <a:cubicBezTo>
                    <a:pt x="521" y="122"/>
                    <a:pt x="98" y="122"/>
                    <a:pt x="46" y="122"/>
                  </a:cubicBezTo>
                  <a:cubicBezTo>
                    <a:pt x="43" y="112"/>
                    <a:pt x="34" y="104"/>
                    <a:pt x="23" y="104"/>
                  </a:cubicBezTo>
                  <a:cubicBezTo>
                    <a:pt x="10" y="104"/>
                    <a:pt x="0" y="115"/>
                    <a:pt x="0" y="128"/>
                  </a:cubicBezTo>
                  <a:cubicBezTo>
                    <a:pt x="0" y="141"/>
                    <a:pt x="10" y="151"/>
                    <a:pt x="23" y="151"/>
                  </a:cubicBezTo>
                  <a:cubicBezTo>
                    <a:pt x="34" y="151"/>
                    <a:pt x="44" y="143"/>
                    <a:pt x="46" y="133"/>
                  </a:cubicBezTo>
                  <a:cubicBezTo>
                    <a:pt x="529" y="133"/>
                    <a:pt x="529" y="133"/>
                    <a:pt x="529" y="133"/>
                  </a:cubicBezTo>
                  <a:cubicBezTo>
                    <a:pt x="615" y="47"/>
                    <a:pt x="615" y="47"/>
                    <a:pt x="615" y="47"/>
                  </a:cubicBezTo>
                  <a:cubicBezTo>
                    <a:pt x="617" y="48"/>
                    <a:pt x="620" y="49"/>
                    <a:pt x="622" y="49"/>
                  </a:cubicBezTo>
                  <a:cubicBezTo>
                    <a:pt x="633" y="49"/>
                    <a:pt x="643" y="41"/>
                    <a:pt x="645" y="30"/>
                  </a:cubicBezTo>
                  <a:cubicBezTo>
                    <a:pt x="1045" y="30"/>
                    <a:pt x="1045" y="30"/>
                    <a:pt x="1045" y="30"/>
                  </a:cubicBezTo>
                  <a:cubicBezTo>
                    <a:pt x="1048" y="40"/>
                    <a:pt x="1057" y="47"/>
                    <a:pt x="1067" y="47"/>
                  </a:cubicBezTo>
                  <a:cubicBezTo>
                    <a:pt x="1078" y="47"/>
                    <a:pt x="1087" y="40"/>
                    <a:pt x="1090" y="30"/>
                  </a:cubicBezTo>
                  <a:cubicBezTo>
                    <a:pt x="1106" y="30"/>
                    <a:pt x="1151" y="30"/>
                    <a:pt x="1155" y="30"/>
                  </a:cubicBezTo>
                  <a:cubicBezTo>
                    <a:pt x="1157" y="33"/>
                    <a:pt x="1282" y="163"/>
                    <a:pt x="1313" y="196"/>
                  </a:cubicBezTo>
                  <a:cubicBezTo>
                    <a:pt x="1313" y="180"/>
                    <a:pt x="1313" y="180"/>
                    <a:pt x="1313" y="180"/>
                  </a:cubicBezTo>
                  <a:lnTo>
                    <a:pt x="1159" y="19"/>
                  </a:lnTo>
                  <a:close/>
                  <a:moveTo>
                    <a:pt x="23" y="137"/>
                  </a:moveTo>
                  <a:cubicBezTo>
                    <a:pt x="18" y="137"/>
                    <a:pt x="14" y="133"/>
                    <a:pt x="14" y="128"/>
                  </a:cubicBezTo>
                  <a:cubicBezTo>
                    <a:pt x="14" y="122"/>
                    <a:pt x="18" y="118"/>
                    <a:pt x="23" y="118"/>
                  </a:cubicBezTo>
                  <a:cubicBezTo>
                    <a:pt x="29" y="118"/>
                    <a:pt x="33" y="122"/>
                    <a:pt x="33" y="128"/>
                  </a:cubicBezTo>
                  <a:cubicBezTo>
                    <a:pt x="33" y="133"/>
                    <a:pt x="29" y="137"/>
                    <a:pt x="23" y="137"/>
                  </a:cubicBezTo>
                  <a:close/>
                  <a:moveTo>
                    <a:pt x="622" y="35"/>
                  </a:moveTo>
                  <a:cubicBezTo>
                    <a:pt x="617" y="35"/>
                    <a:pt x="613" y="30"/>
                    <a:pt x="613" y="25"/>
                  </a:cubicBezTo>
                  <a:cubicBezTo>
                    <a:pt x="613" y="20"/>
                    <a:pt x="617" y="15"/>
                    <a:pt x="622" y="15"/>
                  </a:cubicBezTo>
                  <a:cubicBezTo>
                    <a:pt x="628" y="15"/>
                    <a:pt x="632" y="20"/>
                    <a:pt x="632" y="25"/>
                  </a:cubicBezTo>
                  <a:cubicBezTo>
                    <a:pt x="632" y="30"/>
                    <a:pt x="628" y="35"/>
                    <a:pt x="622" y="35"/>
                  </a:cubicBezTo>
                  <a:close/>
                  <a:moveTo>
                    <a:pt x="1067" y="33"/>
                  </a:moveTo>
                  <a:cubicBezTo>
                    <a:pt x="1062" y="33"/>
                    <a:pt x="1058" y="29"/>
                    <a:pt x="1058" y="24"/>
                  </a:cubicBezTo>
                  <a:cubicBezTo>
                    <a:pt x="1058" y="18"/>
                    <a:pt x="1062" y="14"/>
                    <a:pt x="1067" y="14"/>
                  </a:cubicBezTo>
                  <a:cubicBezTo>
                    <a:pt x="1073" y="14"/>
                    <a:pt x="1077" y="18"/>
                    <a:pt x="1077" y="24"/>
                  </a:cubicBezTo>
                  <a:cubicBezTo>
                    <a:pt x="1077" y="29"/>
                    <a:pt x="1073" y="33"/>
                    <a:pt x="1067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43" name="Freeform 589"/>
            <p:cNvSpPr>
              <a:spLocks noEditPoints="1"/>
            </p:cNvSpPr>
            <p:nvPr/>
          </p:nvSpPr>
          <p:spPr bwMode="auto">
            <a:xfrm>
              <a:off x="1" y="5840728"/>
              <a:ext cx="1165571" cy="228383"/>
            </a:xfrm>
            <a:custGeom>
              <a:avLst/>
              <a:gdLst>
                <a:gd name="T0" fmla="*/ 530 w 554"/>
                <a:gd name="T1" fmla="*/ 0 h 98"/>
                <a:gd name="T2" fmla="*/ 507 w 554"/>
                <a:gd name="T3" fmla="*/ 21 h 98"/>
                <a:gd name="T4" fmla="*/ 184 w 554"/>
                <a:gd name="T5" fmla="*/ 21 h 98"/>
                <a:gd name="T6" fmla="*/ 124 w 554"/>
                <a:gd name="T7" fmla="*/ 87 h 98"/>
                <a:gd name="T8" fmla="*/ 0 w 554"/>
                <a:gd name="T9" fmla="*/ 87 h 98"/>
                <a:gd name="T10" fmla="*/ 0 w 554"/>
                <a:gd name="T11" fmla="*/ 98 h 98"/>
                <a:gd name="T12" fmla="*/ 129 w 554"/>
                <a:gd name="T13" fmla="*/ 98 h 98"/>
                <a:gd name="T14" fmla="*/ 189 w 554"/>
                <a:gd name="T15" fmla="*/ 32 h 98"/>
                <a:gd name="T16" fmla="*/ 508 w 554"/>
                <a:gd name="T17" fmla="*/ 32 h 98"/>
                <a:gd name="T18" fmla="*/ 530 w 554"/>
                <a:gd name="T19" fmla="*/ 47 h 98"/>
                <a:gd name="T20" fmla="*/ 554 w 554"/>
                <a:gd name="T21" fmla="*/ 24 h 98"/>
                <a:gd name="T22" fmla="*/ 530 w 554"/>
                <a:gd name="T23" fmla="*/ 0 h 98"/>
                <a:gd name="T24" fmla="*/ 530 w 554"/>
                <a:gd name="T25" fmla="*/ 33 h 98"/>
                <a:gd name="T26" fmla="*/ 521 w 554"/>
                <a:gd name="T27" fmla="*/ 24 h 98"/>
                <a:gd name="T28" fmla="*/ 530 w 554"/>
                <a:gd name="T29" fmla="*/ 14 h 98"/>
                <a:gd name="T30" fmla="*/ 540 w 554"/>
                <a:gd name="T31" fmla="*/ 24 h 98"/>
                <a:gd name="T32" fmla="*/ 530 w 554"/>
                <a:gd name="T33" fmla="*/ 3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4" h="98">
                  <a:moveTo>
                    <a:pt x="530" y="0"/>
                  </a:moveTo>
                  <a:cubicBezTo>
                    <a:pt x="518" y="0"/>
                    <a:pt x="509" y="9"/>
                    <a:pt x="507" y="21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21"/>
                    <a:pt x="127" y="84"/>
                    <a:pt x="124" y="87"/>
                  </a:cubicBezTo>
                  <a:cubicBezTo>
                    <a:pt x="120" y="87"/>
                    <a:pt x="36" y="87"/>
                    <a:pt x="0" y="8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98"/>
                    <a:pt x="186" y="35"/>
                    <a:pt x="189" y="32"/>
                  </a:cubicBezTo>
                  <a:cubicBezTo>
                    <a:pt x="193" y="32"/>
                    <a:pt x="466" y="32"/>
                    <a:pt x="508" y="32"/>
                  </a:cubicBezTo>
                  <a:cubicBezTo>
                    <a:pt x="512" y="41"/>
                    <a:pt x="520" y="47"/>
                    <a:pt x="530" y="47"/>
                  </a:cubicBezTo>
                  <a:cubicBezTo>
                    <a:pt x="543" y="47"/>
                    <a:pt x="554" y="37"/>
                    <a:pt x="554" y="24"/>
                  </a:cubicBezTo>
                  <a:cubicBezTo>
                    <a:pt x="554" y="11"/>
                    <a:pt x="543" y="0"/>
                    <a:pt x="530" y="0"/>
                  </a:cubicBezTo>
                  <a:close/>
                  <a:moveTo>
                    <a:pt x="530" y="33"/>
                  </a:moveTo>
                  <a:cubicBezTo>
                    <a:pt x="525" y="33"/>
                    <a:pt x="521" y="29"/>
                    <a:pt x="521" y="24"/>
                  </a:cubicBezTo>
                  <a:cubicBezTo>
                    <a:pt x="521" y="18"/>
                    <a:pt x="525" y="14"/>
                    <a:pt x="530" y="14"/>
                  </a:cubicBezTo>
                  <a:cubicBezTo>
                    <a:pt x="536" y="14"/>
                    <a:pt x="540" y="18"/>
                    <a:pt x="540" y="24"/>
                  </a:cubicBezTo>
                  <a:cubicBezTo>
                    <a:pt x="540" y="29"/>
                    <a:pt x="536" y="33"/>
                    <a:pt x="530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44" name="Freeform 590"/>
            <p:cNvSpPr>
              <a:spLocks noEditPoints="1"/>
            </p:cNvSpPr>
            <p:nvPr/>
          </p:nvSpPr>
          <p:spPr bwMode="auto">
            <a:xfrm>
              <a:off x="1" y="5791509"/>
              <a:ext cx="2034856" cy="202789"/>
            </a:xfrm>
            <a:custGeom>
              <a:avLst/>
              <a:gdLst>
                <a:gd name="T0" fmla="*/ 944 w 967"/>
                <a:gd name="T1" fmla="*/ 24 h 87"/>
                <a:gd name="T2" fmla="*/ 920 w 967"/>
                <a:gd name="T3" fmla="*/ 47 h 87"/>
                <a:gd name="T4" fmla="*/ 923 w 967"/>
                <a:gd name="T5" fmla="*/ 59 h 87"/>
                <a:gd name="T6" fmla="*/ 906 w 967"/>
                <a:gd name="T7" fmla="*/ 76 h 87"/>
                <a:gd name="T8" fmla="*/ 632 w 967"/>
                <a:gd name="T9" fmla="*/ 76 h 87"/>
                <a:gd name="T10" fmla="*/ 556 w 967"/>
                <a:gd name="T11" fmla="*/ 0 h 87"/>
                <a:gd name="T12" fmla="*/ 156 w 967"/>
                <a:gd name="T13" fmla="*/ 0 h 87"/>
                <a:gd name="T14" fmla="*/ 114 w 967"/>
                <a:gd name="T15" fmla="*/ 42 h 87"/>
                <a:gd name="T16" fmla="*/ 0 w 967"/>
                <a:gd name="T17" fmla="*/ 42 h 87"/>
                <a:gd name="T18" fmla="*/ 0 w 967"/>
                <a:gd name="T19" fmla="*/ 53 h 87"/>
                <a:gd name="T20" fmla="*/ 119 w 967"/>
                <a:gd name="T21" fmla="*/ 53 h 87"/>
                <a:gd name="T22" fmla="*/ 160 w 967"/>
                <a:gd name="T23" fmla="*/ 11 h 87"/>
                <a:gd name="T24" fmla="*/ 551 w 967"/>
                <a:gd name="T25" fmla="*/ 11 h 87"/>
                <a:gd name="T26" fmla="*/ 628 w 967"/>
                <a:gd name="T27" fmla="*/ 87 h 87"/>
                <a:gd name="T28" fmla="*/ 911 w 967"/>
                <a:gd name="T29" fmla="*/ 87 h 87"/>
                <a:gd name="T30" fmla="*/ 931 w 967"/>
                <a:gd name="T31" fmla="*/ 67 h 87"/>
                <a:gd name="T32" fmla="*/ 944 w 967"/>
                <a:gd name="T33" fmla="*/ 71 h 87"/>
                <a:gd name="T34" fmla="*/ 967 w 967"/>
                <a:gd name="T35" fmla="*/ 47 h 87"/>
                <a:gd name="T36" fmla="*/ 944 w 967"/>
                <a:gd name="T37" fmla="*/ 24 h 87"/>
                <a:gd name="T38" fmla="*/ 944 w 967"/>
                <a:gd name="T39" fmla="*/ 57 h 87"/>
                <a:gd name="T40" fmla="*/ 934 w 967"/>
                <a:gd name="T41" fmla="*/ 47 h 87"/>
                <a:gd name="T42" fmla="*/ 944 w 967"/>
                <a:gd name="T43" fmla="*/ 38 h 87"/>
                <a:gd name="T44" fmla="*/ 953 w 967"/>
                <a:gd name="T45" fmla="*/ 47 h 87"/>
                <a:gd name="T46" fmla="*/ 944 w 967"/>
                <a:gd name="T47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7" h="87">
                  <a:moveTo>
                    <a:pt x="944" y="24"/>
                  </a:moveTo>
                  <a:cubicBezTo>
                    <a:pt x="931" y="24"/>
                    <a:pt x="920" y="34"/>
                    <a:pt x="920" y="47"/>
                  </a:cubicBezTo>
                  <a:cubicBezTo>
                    <a:pt x="920" y="52"/>
                    <a:pt x="921" y="56"/>
                    <a:pt x="923" y="59"/>
                  </a:cubicBezTo>
                  <a:cubicBezTo>
                    <a:pt x="918" y="65"/>
                    <a:pt x="908" y="74"/>
                    <a:pt x="906" y="76"/>
                  </a:cubicBezTo>
                  <a:cubicBezTo>
                    <a:pt x="902" y="76"/>
                    <a:pt x="637" y="76"/>
                    <a:pt x="632" y="76"/>
                  </a:cubicBezTo>
                  <a:cubicBezTo>
                    <a:pt x="629" y="73"/>
                    <a:pt x="556" y="0"/>
                    <a:pt x="5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17" y="39"/>
                    <a:pt x="114" y="42"/>
                  </a:cubicBezTo>
                  <a:cubicBezTo>
                    <a:pt x="111" y="42"/>
                    <a:pt x="32" y="42"/>
                    <a:pt x="0" y="4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57" y="14"/>
                    <a:pt x="160" y="11"/>
                  </a:cubicBezTo>
                  <a:cubicBezTo>
                    <a:pt x="165" y="11"/>
                    <a:pt x="547" y="11"/>
                    <a:pt x="551" y="11"/>
                  </a:cubicBezTo>
                  <a:cubicBezTo>
                    <a:pt x="554" y="14"/>
                    <a:pt x="628" y="87"/>
                    <a:pt x="628" y="87"/>
                  </a:cubicBezTo>
                  <a:cubicBezTo>
                    <a:pt x="911" y="87"/>
                    <a:pt x="911" y="87"/>
                    <a:pt x="911" y="87"/>
                  </a:cubicBezTo>
                  <a:cubicBezTo>
                    <a:pt x="931" y="67"/>
                    <a:pt x="931" y="67"/>
                    <a:pt x="931" y="67"/>
                  </a:cubicBezTo>
                  <a:cubicBezTo>
                    <a:pt x="935" y="70"/>
                    <a:pt x="939" y="71"/>
                    <a:pt x="944" y="71"/>
                  </a:cubicBezTo>
                  <a:cubicBezTo>
                    <a:pt x="957" y="71"/>
                    <a:pt x="967" y="60"/>
                    <a:pt x="967" y="47"/>
                  </a:cubicBezTo>
                  <a:cubicBezTo>
                    <a:pt x="967" y="34"/>
                    <a:pt x="957" y="24"/>
                    <a:pt x="944" y="24"/>
                  </a:cubicBezTo>
                  <a:close/>
                  <a:moveTo>
                    <a:pt x="944" y="57"/>
                  </a:moveTo>
                  <a:cubicBezTo>
                    <a:pt x="938" y="57"/>
                    <a:pt x="934" y="53"/>
                    <a:pt x="934" y="47"/>
                  </a:cubicBezTo>
                  <a:cubicBezTo>
                    <a:pt x="934" y="42"/>
                    <a:pt x="938" y="38"/>
                    <a:pt x="944" y="38"/>
                  </a:cubicBezTo>
                  <a:cubicBezTo>
                    <a:pt x="949" y="38"/>
                    <a:pt x="953" y="42"/>
                    <a:pt x="953" y="47"/>
                  </a:cubicBezTo>
                  <a:cubicBezTo>
                    <a:pt x="953" y="53"/>
                    <a:pt x="949" y="57"/>
                    <a:pt x="944" y="57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45" name="Freeform 591"/>
            <p:cNvSpPr>
              <a:spLocks noEditPoints="1"/>
            </p:cNvSpPr>
            <p:nvPr/>
          </p:nvSpPr>
          <p:spPr bwMode="auto">
            <a:xfrm>
              <a:off x="1540157" y="6103566"/>
              <a:ext cx="220658" cy="479408"/>
            </a:xfrm>
            <a:custGeom>
              <a:avLst/>
              <a:gdLst>
                <a:gd name="T0" fmla="*/ 36 w 105"/>
                <a:gd name="T1" fmla="*/ 163 h 206"/>
                <a:gd name="T2" fmla="*/ 23 w 105"/>
                <a:gd name="T3" fmla="*/ 159 h 206"/>
                <a:gd name="T4" fmla="*/ 0 w 105"/>
                <a:gd name="T5" fmla="*/ 182 h 206"/>
                <a:gd name="T6" fmla="*/ 23 w 105"/>
                <a:gd name="T7" fmla="*/ 206 h 206"/>
                <a:gd name="T8" fmla="*/ 47 w 105"/>
                <a:gd name="T9" fmla="*/ 182 h 206"/>
                <a:gd name="T10" fmla="*/ 43 w 105"/>
                <a:gd name="T11" fmla="*/ 171 h 206"/>
                <a:gd name="T12" fmla="*/ 53 w 105"/>
                <a:gd name="T13" fmla="*/ 161 h 206"/>
                <a:gd name="T14" fmla="*/ 53 w 105"/>
                <a:gd name="T15" fmla="*/ 121 h 206"/>
                <a:gd name="T16" fmla="*/ 83 w 105"/>
                <a:gd name="T17" fmla="*/ 90 h 206"/>
                <a:gd name="T18" fmla="*/ 83 w 105"/>
                <a:gd name="T19" fmla="*/ 72 h 206"/>
                <a:gd name="T20" fmla="*/ 105 w 105"/>
                <a:gd name="T21" fmla="*/ 72 h 206"/>
                <a:gd name="T22" fmla="*/ 105 w 105"/>
                <a:gd name="T23" fmla="*/ 0 h 206"/>
                <a:gd name="T24" fmla="*/ 65 w 105"/>
                <a:gd name="T25" fmla="*/ 0 h 206"/>
                <a:gd name="T26" fmla="*/ 65 w 105"/>
                <a:gd name="T27" fmla="*/ 72 h 206"/>
                <a:gd name="T28" fmla="*/ 72 w 105"/>
                <a:gd name="T29" fmla="*/ 72 h 206"/>
                <a:gd name="T30" fmla="*/ 72 w 105"/>
                <a:gd name="T31" fmla="*/ 86 h 206"/>
                <a:gd name="T32" fmla="*/ 45 w 105"/>
                <a:gd name="T33" fmla="*/ 113 h 206"/>
                <a:gd name="T34" fmla="*/ 28 w 105"/>
                <a:gd name="T35" fmla="*/ 98 h 206"/>
                <a:gd name="T36" fmla="*/ 28 w 105"/>
                <a:gd name="T37" fmla="*/ 72 h 206"/>
                <a:gd name="T38" fmla="*/ 42 w 105"/>
                <a:gd name="T39" fmla="*/ 72 h 206"/>
                <a:gd name="T40" fmla="*/ 42 w 105"/>
                <a:gd name="T41" fmla="*/ 0 h 206"/>
                <a:gd name="T42" fmla="*/ 2 w 105"/>
                <a:gd name="T43" fmla="*/ 0 h 206"/>
                <a:gd name="T44" fmla="*/ 2 w 105"/>
                <a:gd name="T45" fmla="*/ 72 h 206"/>
                <a:gd name="T46" fmla="*/ 17 w 105"/>
                <a:gd name="T47" fmla="*/ 72 h 206"/>
                <a:gd name="T48" fmla="*/ 17 w 105"/>
                <a:gd name="T49" fmla="*/ 99 h 206"/>
                <a:gd name="T50" fmla="*/ 0 w 105"/>
                <a:gd name="T51" fmla="*/ 121 h 206"/>
                <a:gd name="T52" fmla="*/ 23 w 105"/>
                <a:gd name="T53" fmla="*/ 145 h 206"/>
                <a:gd name="T54" fmla="*/ 42 w 105"/>
                <a:gd name="T55" fmla="*/ 135 h 206"/>
                <a:gd name="T56" fmla="*/ 42 w 105"/>
                <a:gd name="T57" fmla="*/ 156 h 206"/>
                <a:gd name="T58" fmla="*/ 36 w 105"/>
                <a:gd name="T59" fmla="*/ 163 h 206"/>
                <a:gd name="T60" fmla="*/ 23 w 105"/>
                <a:gd name="T61" fmla="*/ 192 h 206"/>
                <a:gd name="T62" fmla="*/ 13 w 105"/>
                <a:gd name="T63" fmla="*/ 182 h 206"/>
                <a:gd name="T64" fmla="*/ 23 w 105"/>
                <a:gd name="T65" fmla="*/ 173 h 206"/>
                <a:gd name="T66" fmla="*/ 33 w 105"/>
                <a:gd name="T67" fmla="*/ 182 h 206"/>
                <a:gd name="T68" fmla="*/ 23 w 105"/>
                <a:gd name="T69" fmla="*/ 192 h 206"/>
                <a:gd name="T70" fmla="*/ 23 w 105"/>
                <a:gd name="T71" fmla="*/ 131 h 206"/>
                <a:gd name="T72" fmla="*/ 13 w 105"/>
                <a:gd name="T73" fmla="*/ 121 h 206"/>
                <a:gd name="T74" fmla="*/ 23 w 105"/>
                <a:gd name="T75" fmla="*/ 112 h 206"/>
                <a:gd name="T76" fmla="*/ 33 w 105"/>
                <a:gd name="T77" fmla="*/ 121 h 206"/>
                <a:gd name="T78" fmla="*/ 23 w 105"/>
                <a:gd name="T79" fmla="*/ 13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" h="206">
                  <a:moveTo>
                    <a:pt x="36" y="163"/>
                  </a:moveTo>
                  <a:cubicBezTo>
                    <a:pt x="32" y="160"/>
                    <a:pt x="28" y="159"/>
                    <a:pt x="23" y="159"/>
                  </a:cubicBezTo>
                  <a:cubicBezTo>
                    <a:pt x="10" y="159"/>
                    <a:pt x="0" y="169"/>
                    <a:pt x="0" y="182"/>
                  </a:cubicBezTo>
                  <a:cubicBezTo>
                    <a:pt x="0" y="195"/>
                    <a:pt x="10" y="206"/>
                    <a:pt x="23" y="206"/>
                  </a:cubicBezTo>
                  <a:cubicBezTo>
                    <a:pt x="36" y="206"/>
                    <a:pt x="47" y="195"/>
                    <a:pt x="47" y="182"/>
                  </a:cubicBezTo>
                  <a:cubicBezTo>
                    <a:pt x="47" y="178"/>
                    <a:pt x="45" y="174"/>
                    <a:pt x="43" y="171"/>
                  </a:cubicBezTo>
                  <a:cubicBezTo>
                    <a:pt x="53" y="161"/>
                    <a:pt x="53" y="161"/>
                    <a:pt x="53" y="161"/>
                  </a:cubicBezTo>
                  <a:cubicBezTo>
                    <a:pt x="53" y="161"/>
                    <a:pt x="53" y="125"/>
                    <a:pt x="53" y="121"/>
                  </a:cubicBezTo>
                  <a:cubicBezTo>
                    <a:pt x="56" y="118"/>
                    <a:pt x="83" y="90"/>
                    <a:pt x="83" y="90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78"/>
                    <a:pt x="72" y="84"/>
                    <a:pt x="72" y="86"/>
                  </a:cubicBezTo>
                  <a:cubicBezTo>
                    <a:pt x="70" y="88"/>
                    <a:pt x="52" y="106"/>
                    <a:pt x="45" y="113"/>
                  </a:cubicBezTo>
                  <a:cubicBezTo>
                    <a:pt x="42" y="106"/>
                    <a:pt x="36" y="100"/>
                    <a:pt x="28" y="9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7" y="102"/>
                    <a:pt x="0" y="111"/>
                    <a:pt x="0" y="121"/>
                  </a:cubicBezTo>
                  <a:cubicBezTo>
                    <a:pt x="0" y="134"/>
                    <a:pt x="10" y="145"/>
                    <a:pt x="23" y="145"/>
                  </a:cubicBezTo>
                  <a:cubicBezTo>
                    <a:pt x="31" y="145"/>
                    <a:pt x="38" y="141"/>
                    <a:pt x="42" y="135"/>
                  </a:cubicBezTo>
                  <a:cubicBezTo>
                    <a:pt x="42" y="145"/>
                    <a:pt x="42" y="154"/>
                    <a:pt x="42" y="156"/>
                  </a:cubicBezTo>
                  <a:cubicBezTo>
                    <a:pt x="41" y="158"/>
                    <a:pt x="38" y="160"/>
                    <a:pt x="36" y="163"/>
                  </a:cubicBezTo>
                  <a:close/>
                  <a:moveTo>
                    <a:pt x="23" y="192"/>
                  </a:moveTo>
                  <a:cubicBezTo>
                    <a:pt x="18" y="192"/>
                    <a:pt x="13" y="188"/>
                    <a:pt x="13" y="182"/>
                  </a:cubicBezTo>
                  <a:cubicBezTo>
                    <a:pt x="13" y="177"/>
                    <a:pt x="18" y="173"/>
                    <a:pt x="23" y="173"/>
                  </a:cubicBezTo>
                  <a:cubicBezTo>
                    <a:pt x="28" y="173"/>
                    <a:pt x="33" y="177"/>
                    <a:pt x="33" y="182"/>
                  </a:cubicBezTo>
                  <a:cubicBezTo>
                    <a:pt x="33" y="188"/>
                    <a:pt x="28" y="192"/>
                    <a:pt x="23" y="192"/>
                  </a:cubicBezTo>
                  <a:close/>
                  <a:moveTo>
                    <a:pt x="23" y="131"/>
                  </a:moveTo>
                  <a:cubicBezTo>
                    <a:pt x="18" y="131"/>
                    <a:pt x="13" y="127"/>
                    <a:pt x="13" y="121"/>
                  </a:cubicBezTo>
                  <a:cubicBezTo>
                    <a:pt x="13" y="116"/>
                    <a:pt x="18" y="112"/>
                    <a:pt x="23" y="112"/>
                  </a:cubicBezTo>
                  <a:cubicBezTo>
                    <a:pt x="28" y="112"/>
                    <a:pt x="33" y="116"/>
                    <a:pt x="33" y="121"/>
                  </a:cubicBezTo>
                  <a:cubicBezTo>
                    <a:pt x="33" y="127"/>
                    <a:pt x="28" y="131"/>
                    <a:pt x="23" y="13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46" name="Freeform 592"/>
            <p:cNvSpPr>
              <a:spLocks noEditPoints="1"/>
            </p:cNvSpPr>
            <p:nvPr/>
          </p:nvSpPr>
          <p:spPr bwMode="auto">
            <a:xfrm>
              <a:off x="1663831" y="6103566"/>
              <a:ext cx="229555" cy="409514"/>
            </a:xfrm>
            <a:custGeom>
              <a:avLst/>
              <a:gdLst>
                <a:gd name="T0" fmla="*/ 38 w 109"/>
                <a:gd name="T1" fmla="*/ 134 h 176"/>
                <a:gd name="T2" fmla="*/ 24 w 109"/>
                <a:gd name="T3" fmla="*/ 128 h 176"/>
                <a:gd name="T4" fmla="*/ 0 w 109"/>
                <a:gd name="T5" fmla="*/ 152 h 176"/>
                <a:gd name="T6" fmla="*/ 24 w 109"/>
                <a:gd name="T7" fmla="*/ 176 h 176"/>
                <a:gd name="T8" fmla="*/ 47 w 109"/>
                <a:gd name="T9" fmla="*/ 152 h 176"/>
                <a:gd name="T10" fmla="*/ 45 w 109"/>
                <a:gd name="T11" fmla="*/ 142 h 176"/>
                <a:gd name="T12" fmla="*/ 98 w 109"/>
                <a:gd name="T13" fmla="*/ 89 h 176"/>
                <a:gd name="T14" fmla="*/ 98 w 109"/>
                <a:gd name="T15" fmla="*/ 72 h 176"/>
                <a:gd name="T16" fmla="*/ 109 w 109"/>
                <a:gd name="T17" fmla="*/ 72 h 176"/>
                <a:gd name="T18" fmla="*/ 109 w 109"/>
                <a:gd name="T19" fmla="*/ 0 h 176"/>
                <a:gd name="T20" fmla="*/ 69 w 109"/>
                <a:gd name="T21" fmla="*/ 0 h 176"/>
                <a:gd name="T22" fmla="*/ 69 w 109"/>
                <a:gd name="T23" fmla="*/ 72 h 176"/>
                <a:gd name="T24" fmla="*/ 87 w 109"/>
                <a:gd name="T25" fmla="*/ 72 h 176"/>
                <a:gd name="T26" fmla="*/ 87 w 109"/>
                <a:gd name="T27" fmla="*/ 85 h 176"/>
                <a:gd name="T28" fmla="*/ 38 w 109"/>
                <a:gd name="T29" fmla="*/ 134 h 176"/>
                <a:gd name="T30" fmla="*/ 24 w 109"/>
                <a:gd name="T31" fmla="*/ 162 h 176"/>
                <a:gd name="T32" fmla="*/ 14 w 109"/>
                <a:gd name="T33" fmla="*/ 152 h 176"/>
                <a:gd name="T34" fmla="*/ 24 w 109"/>
                <a:gd name="T35" fmla="*/ 142 h 176"/>
                <a:gd name="T36" fmla="*/ 33 w 109"/>
                <a:gd name="T37" fmla="*/ 152 h 176"/>
                <a:gd name="T38" fmla="*/ 24 w 109"/>
                <a:gd name="T39" fmla="*/ 16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76">
                  <a:moveTo>
                    <a:pt x="38" y="134"/>
                  </a:moveTo>
                  <a:cubicBezTo>
                    <a:pt x="34" y="130"/>
                    <a:pt x="29" y="128"/>
                    <a:pt x="24" y="128"/>
                  </a:cubicBezTo>
                  <a:cubicBezTo>
                    <a:pt x="11" y="128"/>
                    <a:pt x="0" y="139"/>
                    <a:pt x="0" y="152"/>
                  </a:cubicBezTo>
                  <a:cubicBezTo>
                    <a:pt x="0" y="165"/>
                    <a:pt x="11" y="176"/>
                    <a:pt x="24" y="176"/>
                  </a:cubicBezTo>
                  <a:cubicBezTo>
                    <a:pt x="37" y="176"/>
                    <a:pt x="47" y="165"/>
                    <a:pt x="47" y="152"/>
                  </a:cubicBezTo>
                  <a:cubicBezTo>
                    <a:pt x="47" y="148"/>
                    <a:pt x="46" y="145"/>
                    <a:pt x="45" y="142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77"/>
                    <a:pt x="87" y="83"/>
                    <a:pt x="87" y="85"/>
                  </a:cubicBezTo>
                  <a:cubicBezTo>
                    <a:pt x="85" y="87"/>
                    <a:pt x="50" y="122"/>
                    <a:pt x="38" y="134"/>
                  </a:cubicBezTo>
                  <a:close/>
                  <a:moveTo>
                    <a:pt x="24" y="162"/>
                  </a:moveTo>
                  <a:cubicBezTo>
                    <a:pt x="18" y="162"/>
                    <a:pt x="14" y="157"/>
                    <a:pt x="14" y="152"/>
                  </a:cubicBezTo>
                  <a:cubicBezTo>
                    <a:pt x="14" y="147"/>
                    <a:pt x="18" y="142"/>
                    <a:pt x="24" y="142"/>
                  </a:cubicBezTo>
                  <a:cubicBezTo>
                    <a:pt x="29" y="142"/>
                    <a:pt x="33" y="147"/>
                    <a:pt x="33" y="152"/>
                  </a:cubicBezTo>
                  <a:cubicBezTo>
                    <a:pt x="33" y="157"/>
                    <a:pt x="29" y="162"/>
                    <a:pt x="24" y="16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47" name="Freeform 593"/>
            <p:cNvSpPr>
              <a:spLocks noEditPoints="1"/>
            </p:cNvSpPr>
            <p:nvPr/>
          </p:nvSpPr>
          <p:spPr bwMode="auto">
            <a:xfrm>
              <a:off x="1065031" y="6327028"/>
              <a:ext cx="1360426" cy="347497"/>
            </a:xfrm>
            <a:custGeom>
              <a:avLst/>
              <a:gdLst>
                <a:gd name="T0" fmla="*/ 182 w 647"/>
                <a:gd name="T1" fmla="*/ 98 h 149"/>
                <a:gd name="T2" fmla="*/ 220 w 647"/>
                <a:gd name="T3" fmla="*/ 136 h 149"/>
                <a:gd name="T4" fmla="*/ 317 w 647"/>
                <a:gd name="T5" fmla="*/ 136 h 149"/>
                <a:gd name="T6" fmla="*/ 346 w 647"/>
                <a:gd name="T7" fmla="*/ 106 h 149"/>
                <a:gd name="T8" fmla="*/ 496 w 647"/>
                <a:gd name="T9" fmla="*/ 106 h 149"/>
                <a:gd name="T10" fmla="*/ 527 w 647"/>
                <a:gd name="T11" fmla="*/ 136 h 149"/>
                <a:gd name="T12" fmla="*/ 603 w 647"/>
                <a:gd name="T13" fmla="*/ 136 h 149"/>
                <a:gd name="T14" fmla="*/ 623 w 647"/>
                <a:gd name="T15" fmla="*/ 149 h 149"/>
                <a:gd name="T16" fmla="*/ 647 w 647"/>
                <a:gd name="T17" fmla="*/ 125 h 149"/>
                <a:gd name="T18" fmla="*/ 623 w 647"/>
                <a:gd name="T19" fmla="*/ 102 h 149"/>
                <a:gd name="T20" fmla="*/ 600 w 647"/>
                <a:gd name="T21" fmla="*/ 125 h 149"/>
                <a:gd name="T22" fmla="*/ 600 w 647"/>
                <a:gd name="T23" fmla="*/ 125 h 149"/>
                <a:gd name="T24" fmla="*/ 531 w 647"/>
                <a:gd name="T25" fmla="*/ 125 h 149"/>
                <a:gd name="T26" fmla="*/ 501 w 647"/>
                <a:gd name="T27" fmla="*/ 95 h 149"/>
                <a:gd name="T28" fmla="*/ 342 w 647"/>
                <a:gd name="T29" fmla="*/ 95 h 149"/>
                <a:gd name="T30" fmla="*/ 312 w 647"/>
                <a:gd name="T31" fmla="*/ 125 h 149"/>
                <a:gd name="T32" fmla="*/ 224 w 647"/>
                <a:gd name="T33" fmla="*/ 125 h 149"/>
                <a:gd name="T34" fmla="*/ 187 w 647"/>
                <a:gd name="T35" fmla="*/ 87 h 149"/>
                <a:gd name="T36" fmla="*/ 62 w 647"/>
                <a:gd name="T37" fmla="*/ 87 h 149"/>
                <a:gd name="T38" fmla="*/ 62 w 647"/>
                <a:gd name="T39" fmla="*/ 16 h 149"/>
                <a:gd name="T40" fmla="*/ 45 w 647"/>
                <a:gd name="T41" fmla="*/ 16 h 149"/>
                <a:gd name="T42" fmla="*/ 23 w 647"/>
                <a:gd name="T43" fmla="*/ 0 h 149"/>
                <a:gd name="T44" fmla="*/ 0 w 647"/>
                <a:gd name="T45" fmla="*/ 24 h 149"/>
                <a:gd name="T46" fmla="*/ 23 w 647"/>
                <a:gd name="T47" fmla="*/ 48 h 149"/>
                <a:gd name="T48" fmla="*/ 46 w 647"/>
                <a:gd name="T49" fmla="*/ 27 h 149"/>
                <a:gd name="T50" fmla="*/ 51 w 647"/>
                <a:gd name="T51" fmla="*/ 27 h 149"/>
                <a:gd name="T52" fmla="*/ 51 w 647"/>
                <a:gd name="T53" fmla="*/ 98 h 149"/>
                <a:gd name="T54" fmla="*/ 182 w 647"/>
                <a:gd name="T55" fmla="*/ 98 h 149"/>
                <a:gd name="T56" fmla="*/ 623 w 647"/>
                <a:gd name="T57" fmla="*/ 116 h 149"/>
                <a:gd name="T58" fmla="*/ 633 w 647"/>
                <a:gd name="T59" fmla="*/ 125 h 149"/>
                <a:gd name="T60" fmla="*/ 623 w 647"/>
                <a:gd name="T61" fmla="*/ 135 h 149"/>
                <a:gd name="T62" fmla="*/ 614 w 647"/>
                <a:gd name="T63" fmla="*/ 125 h 149"/>
                <a:gd name="T64" fmla="*/ 623 w 647"/>
                <a:gd name="T65" fmla="*/ 116 h 149"/>
                <a:gd name="T66" fmla="*/ 23 w 647"/>
                <a:gd name="T67" fmla="*/ 34 h 149"/>
                <a:gd name="T68" fmla="*/ 13 w 647"/>
                <a:gd name="T69" fmla="*/ 24 h 149"/>
                <a:gd name="T70" fmla="*/ 23 w 647"/>
                <a:gd name="T71" fmla="*/ 14 h 149"/>
                <a:gd name="T72" fmla="*/ 33 w 647"/>
                <a:gd name="T73" fmla="*/ 24 h 149"/>
                <a:gd name="T74" fmla="*/ 23 w 647"/>
                <a:gd name="T75" fmla="*/ 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7" h="149">
                  <a:moveTo>
                    <a:pt x="182" y="98"/>
                  </a:moveTo>
                  <a:cubicBezTo>
                    <a:pt x="185" y="101"/>
                    <a:pt x="220" y="136"/>
                    <a:pt x="220" y="136"/>
                  </a:cubicBezTo>
                  <a:cubicBezTo>
                    <a:pt x="317" y="136"/>
                    <a:pt x="317" y="136"/>
                    <a:pt x="317" y="136"/>
                  </a:cubicBezTo>
                  <a:cubicBezTo>
                    <a:pt x="317" y="136"/>
                    <a:pt x="343" y="109"/>
                    <a:pt x="346" y="106"/>
                  </a:cubicBezTo>
                  <a:cubicBezTo>
                    <a:pt x="351" y="106"/>
                    <a:pt x="492" y="106"/>
                    <a:pt x="496" y="106"/>
                  </a:cubicBezTo>
                  <a:cubicBezTo>
                    <a:pt x="499" y="109"/>
                    <a:pt x="527" y="136"/>
                    <a:pt x="527" y="136"/>
                  </a:cubicBezTo>
                  <a:cubicBezTo>
                    <a:pt x="603" y="136"/>
                    <a:pt x="603" y="136"/>
                    <a:pt x="603" y="136"/>
                  </a:cubicBezTo>
                  <a:cubicBezTo>
                    <a:pt x="607" y="144"/>
                    <a:pt x="614" y="149"/>
                    <a:pt x="623" y="149"/>
                  </a:cubicBezTo>
                  <a:cubicBezTo>
                    <a:pt x="636" y="149"/>
                    <a:pt x="647" y="138"/>
                    <a:pt x="647" y="125"/>
                  </a:cubicBezTo>
                  <a:cubicBezTo>
                    <a:pt x="647" y="112"/>
                    <a:pt x="636" y="102"/>
                    <a:pt x="623" y="102"/>
                  </a:cubicBezTo>
                  <a:cubicBezTo>
                    <a:pt x="610" y="102"/>
                    <a:pt x="600" y="112"/>
                    <a:pt x="600" y="125"/>
                  </a:cubicBezTo>
                  <a:cubicBezTo>
                    <a:pt x="600" y="125"/>
                    <a:pt x="600" y="125"/>
                    <a:pt x="600" y="125"/>
                  </a:cubicBezTo>
                  <a:cubicBezTo>
                    <a:pt x="582" y="125"/>
                    <a:pt x="535" y="125"/>
                    <a:pt x="531" y="125"/>
                  </a:cubicBezTo>
                  <a:cubicBezTo>
                    <a:pt x="528" y="123"/>
                    <a:pt x="501" y="95"/>
                    <a:pt x="501" y="95"/>
                  </a:cubicBezTo>
                  <a:cubicBezTo>
                    <a:pt x="342" y="95"/>
                    <a:pt x="342" y="95"/>
                    <a:pt x="342" y="95"/>
                  </a:cubicBezTo>
                  <a:cubicBezTo>
                    <a:pt x="342" y="95"/>
                    <a:pt x="315" y="122"/>
                    <a:pt x="312" y="125"/>
                  </a:cubicBezTo>
                  <a:cubicBezTo>
                    <a:pt x="308" y="125"/>
                    <a:pt x="228" y="125"/>
                    <a:pt x="224" y="125"/>
                  </a:cubicBezTo>
                  <a:cubicBezTo>
                    <a:pt x="221" y="122"/>
                    <a:pt x="187" y="87"/>
                    <a:pt x="187" y="87"/>
                  </a:cubicBezTo>
                  <a:cubicBezTo>
                    <a:pt x="187" y="87"/>
                    <a:pt x="72" y="87"/>
                    <a:pt x="62" y="87"/>
                  </a:cubicBezTo>
                  <a:cubicBezTo>
                    <a:pt x="62" y="78"/>
                    <a:pt x="62" y="16"/>
                    <a:pt x="6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2" y="7"/>
                    <a:pt x="3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9"/>
                    <a:pt x="46" y="27"/>
                  </a:cubicBezTo>
                  <a:cubicBezTo>
                    <a:pt x="48" y="27"/>
                    <a:pt x="50" y="27"/>
                    <a:pt x="51" y="27"/>
                  </a:cubicBezTo>
                  <a:cubicBezTo>
                    <a:pt x="51" y="36"/>
                    <a:pt x="51" y="98"/>
                    <a:pt x="51" y="98"/>
                  </a:cubicBezTo>
                  <a:cubicBezTo>
                    <a:pt x="51" y="98"/>
                    <a:pt x="178" y="98"/>
                    <a:pt x="182" y="98"/>
                  </a:cubicBezTo>
                  <a:close/>
                  <a:moveTo>
                    <a:pt x="623" y="116"/>
                  </a:moveTo>
                  <a:cubicBezTo>
                    <a:pt x="629" y="116"/>
                    <a:pt x="633" y="120"/>
                    <a:pt x="633" y="125"/>
                  </a:cubicBezTo>
                  <a:cubicBezTo>
                    <a:pt x="633" y="131"/>
                    <a:pt x="629" y="135"/>
                    <a:pt x="623" y="135"/>
                  </a:cubicBezTo>
                  <a:cubicBezTo>
                    <a:pt x="618" y="135"/>
                    <a:pt x="614" y="131"/>
                    <a:pt x="614" y="125"/>
                  </a:cubicBezTo>
                  <a:cubicBezTo>
                    <a:pt x="614" y="120"/>
                    <a:pt x="618" y="116"/>
                    <a:pt x="623" y="116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48" name="Freeform 594"/>
            <p:cNvSpPr>
              <a:spLocks/>
            </p:cNvSpPr>
            <p:nvPr/>
          </p:nvSpPr>
          <p:spPr bwMode="auto">
            <a:xfrm>
              <a:off x="1" y="6385108"/>
              <a:ext cx="234004" cy="177193"/>
            </a:xfrm>
            <a:custGeom>
              <a:avLst/>
              <a:gdLst>
                <a:gd name="T0" fmla="*/ 70 w 111"/>
                <a:gd name="T1" fmla="*/ 0 h 76"/>
                <a:gd name="T2" fmla="*/ 70 w 111"/>
                <a:gd name="T3" fmla="*/ 64 h 76"/>
                <a:gd name="T4" fmla="*/ 57 w 111"/>
                <a:gd name="T5" fmla="*/ 64 h 76"/>
                <a:gd name="T6" fmla="*/ 0 w 111"/>
                <a:gd name="T7" fmla="*/ 6 h 76"/>
                <a:gd name="T8" fmla="*/ 0 w 111"/>
                <a:gd name="T9" fmla="*/ 21 h 76"/>
                <a:gd name="T10" fmla="*/ 52 w 111"/>
                <a:gd name="T11" fmla="*/ 75 h 76"/>
                <a:gd name="T12" fmla="*/ 70 w 111"/>
                <a:gd name="T13" fmla="*/ 75 h 76"/>
                <a:gd name="T14" fmla="*/ 70 w 111"/>
                <a:gd name="T15" fmla="*/ 76 h 76"/>
                <a:gd name="T16" fmla="*/ 111 w 111"/>
                <a:gd name="T17" fmla="*/ 76 h 76"/>
                <a:gd name="T18" fmla="*/ 111 w 111"/>
                <a:gd name="T19" fmla="*/ 0 h 76"/>
                <a:gd name="T20" fmla="*/ 70 w 111"/>
                <a:gd name="T2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76">
                  <a:moveTo>
                    <a:pt x="70" y="0"/>
                  </a:moveTo>
                  <a:cubicBezTo>
                    <a:pt x="70" y="64"/>
                    <a:pt x="70" y="64"/>
                    <a:pt x="70" y="64"/>
                  </a:cubicBezTo>
                  <a:cubicBezTo>
                    <a:pt x="66" y="64"/>
                    <a:pt x="59" y="64"/>
                    <a:pt x="57" y="64"/>
                  </a:cubicBezTo>
                  <a:cubicBezTo>
                    <a:pt x="55" y="62"/>
                    <a:pt x="18" y="24"/>
                    <a:pt x="0" y="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0"/>
                    <a:pt x="111" y="0"/>
                    <a:pt x="111" y="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49" name="Freeform 595"/>
            <p:cNvSpPr>
              <a:spLocks/>
            </p:cNvSpPr>
            <p:nvPr/>
          </p:nvSpPr>
          <p:spPr bwMode="auto">
            <a:xfrm>
              <a:off x="1" y="6562301"/>
              <a:ext cx="898646" cy="428218"/>
            </a:xfrm>
            <a:custGeom>
              <a:avLst/>
              <a:gdLst>
                <a:gd name="T0" fmla="*/ 410 w 427"/>
                <a:gd name="T1" fmla="*/ 108 h 184"/>
                <a:gd name="T2" fmla="*/ 410 w 427"/>
                <a:gd name="T3" fmla="*/ 25 h 184"/>
                <a:gd name="T4" fmla="*/ 24 w 427"/>
                <a:gd name="T5" fmla="*/ 25 h 184"/>
                <a:gd name="T6" fmla="*/ 0 w 427"/>
                <a:gd name="T7" fmla="*/ 0 h 184"/>
                <a:gd name="T8" fmla="*/ 0 w 427"/>
                <a:gd name="T9" fmla="*/ 16 h 184"/>
                <a:gd name="T10" fmla="*/ 19 w 427"/>
                <a:gd name="T11" fmla="*/ 36 h 184"/>
                <a:gd name="T12" fmla="*/ 399 w 427"/>
                <a:gd name="T13" fmla="*/ 36 h 184"/>
                <a:gd name="T14" fmla="*/ 399 w 427"/>
                <a:gd name="T15" fmla="*/ 108 h 184"/>
                <a:gd name="T16" fmla="*/ 386 w 427"/>
                <a:gd name="T17" fmla="*/ 108 h 184"/>
                <a:gd name="T18" fmla="*/ 386 w 427"/>
                <a:gd name="T19" fmla="*/ 184 h 184"/>
                <a:gd name="T20" fmla="*/ 427 w 427"/>
                <a:gd name="T21" fmla="*/ 184 h 184"/>
                <a:gd name="T22" fmla="*/ 427 w 427"/>
                <a:gd name="T23" fmla="*/ 108 h 184"/>
                <a:gd name="T24" fmla="*/ 410 w 427"/>
                <a:gd name="T25" fmla="*/ 10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7" h="184">
                  <a:moveTo>
                    <a:pt x="410" y="108"/>
                  </a:moveTo>
                  <a:cubicBezTo>
                    <a:pt x="410" y="25"/>
                    <a:pt x="410" y="25"/>
                    <a:pt x="410" y="25"/>
                  </a:cubicBezTo>
                  <a:cubicBezTo>
                    <a:pt x="410" y="25"/>
                    <a:pt x="28" y="25"/>
                    <a:pt x="24" y="25"/>
                  </a:cubicBezTo>
                  <a:cubicBezTo>
                    <a:pt x="22" y="23"/>
                    <a:pt x="9" y="1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389" y="36"/>
                    <a:pt x="399" y="36"/>
                  </a:cubicBezTo>
                  <a:cubicBezTo>
                    <a:pt x="399" y="43"/>
                    <a:pt x="399" y="90"/>
                    <a:pt x="399" y="108"/>
                  </a:cubicBezTo>
                  <a:cubicBezTo>
                    <a:pt x="386" y="108"/>
                    <a:pt x="386" y="108"/>
                    <a:pt x="386" y="108"/>
                  </a:cubicBezTo>
                  <a:cubicBezTo>
                    <a:pt x="386" y="184"/>
                    <a:pt x="386" y="184"/>
                    <a:pt x="386" y="184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7" y="108"/>
                    <a:pt x="427" y="108"/>
                    <a:pt x="427" y="108"/>
                  </a:cubicBezTo>
                  <a:lnTo>
                    <a:pt x="410" y="108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50" name="Freeform 596"/>
            <p:cNvSpPr>
              <a:spLocks noEditPoints="1"/>
            </p:cNvSpPr>
            <p:nvPr/>
          </p:nvSpPr>
          <p:spPr bwMode="auto">
            <a:xfrm>
              <a:off x="2194121" y="5838760"/>
              <a:ext cx="2762670" cy="656601"/>
            </a:xfrm>
            <a:custGeom>
              <a:avLst/>
              <a:gdLst>
                <a:gd name="T0" fmla="*/ 367 w 1313"/>
                <a:gd name="T1" fmla="*/ 282 h 282"/>
                <a:gd name="T2" fmla="*/ 1085 w 1313"/>
                <a:gd name="T3" fmla="*/ 282 h 282"/>
                <a:gd name="T4" fmla="*/ 1159 w 1313"/>
                <a:gd name="T5" fmla="*/ 207 h 282"/>
                <a:gd name="T6" fmla="*/ 1267 w 1313"/>
                <a:gd name="T7" fmla="*/ 207 h 282"/>
                <a:gd name="T8" fmla="*/ 1290 w 1313"/>
                <a:gd name="T9" fmla="*/ 226 h 282"/>
                <a:gd name="T10" fmla="*/ 1313 w 1313"/>
                <a:gd name="T11" fmla="*/ 202 h 282"/>
                <a:gd name="T12" fmla="*/ 1290 w 1313"/>
                <a:gd name="T13" fmla="*/ 179 h 282"/>
                <a:gd name="T14" fmla="*/ 1267 w 1313"/>
                <a:gd name="T15" fmla="*/ 196 h 282"/>
                <a:gd name="T16" fmla="*/ 1155 w 1313"/>
                <a:gd name="T17" fmla="*/ 196 h 282"/>
                <a:gd name="T18" fmla="*/ 1080 w 1313"/>
                <a:gd name="T19" fmla="*/ 271 h 282"/>
                <a:gd name="T20" fmla="*/ 770 w 1313"/>
                <a:gd name="T21" fmla="*/ 271 h 282"/>
                <a:gd name="T22" fmla="*/ 770 w 1313"/>
                <a:gd name="T23" fmla="*/ 227 h 282"/>
                <a:gd name="T24" fmla="*/ 739 w 1313"/>
                <a:gd name="T25" fmla="*/ 227 h 282"/>
                <a:gd name="T26" fmla="*/ 739 w 1313"/>
                <a:gd name="T27" fmla="*/ 218 h 282"/>
                <a:gd name="T28" fmla="*/ 668 w 1313"/>
                <a:gd name="T29" fmla="*/ 218 h 282"/>
                <a:gd name="T30" fmla="*/ 668 w 1313"/>
                <a:gd name="T31" fmla="*/ 249 h 282"/>
                <a:gd name="T32" fmla="*/ 739 w 1313"/>
                <a:gd name="T33" fmla="*/ 249 h 282"/>
                <a:gd name="T34" fmla="*/ 739 w 1313"/>
                <a:gd name="T35" fmla="*/ 238 h 282"/>
                <a:gd name="T36" fmla="*/ 759 w 1313"/>
                <a:gd name="T37" fmla="*/ 238 h 282"/>
                <a:gd name="T38" fmla="*/ 759 w 1313"/>
                <a:gd name="T39" fmla="*/ 271 h 282"/>
                <a:gd name="T40" fmla="*/ 372 w 1313"/>
                <a:gd name="T41" fmla="*/ 271 h 282"/>
                <a:gd name="T42" fmla="*/ 337 w 1313"/>
                <a:gd name="T43" fmla="*/ 236 h 282"/>
                <a:gd name="T44" fmla="*/ 216 w 1313"/>
                <a:gd name="T45" fmla="*/ 236 h 282"/>
                <a:gd name="T46" fmla="*/ 216 w 1313"/>
                <a:gd name="T47" fmla="*/ 97 h 282"/>
                <a:gd name="T48" fmla="*/ 110 w 1313"/>
                <a:gd name="T49" fmla="*/ 97 h 282"/>
                <a:gd name="T50" fmla="*/ 86 w 1313"/>
                <a:gd name="T51" fmla="*/ 75 h 282"/>
                <a:gd name="T52" fmla="*/ 64 w 1313"/>
                <a:gd name="T53" fmla="*/ 93 h 282"/>
                <a:gd name="T54" fmla="*/ 33 w 1313"/>
                <a:gd name="T55" fmla="*/ 93 h 282"/>
                <a:gd name="T56" fmla="*/ 33 w 1313"/>
                <a:gd name="T57" fmla="*/ 74 h 282"/>
                <a:gd name="T58" fmla="*/ 63 w 1313"/>
                <a:gd name="T59" fmla="*/ 74 h 282"/>
                <a:gd name="T60" fmla="*/ 63 w 1313"/>
                <a:gd name="T61" fmla="*/ 0 h 282"/>
                <a:gd name="T62" fmla="*/ 0 w 1313"/>
                <a:gd name="T63" fmla="*/ 0 h 282"/>
                <a:gd name="T64" fmla="*/ 0 w 1313"/>
                <a:gd name="T65" fmla="*/ 74 h 282"/>
                <a:gd name="T66" fmla="*/ 22 w 1313"/>
                <a:gd name="T67" fmla="*/ 74 h 282"/>
                <a:gd name="T68" fmla="*/ 22 w 1313"/>
                <a:gd name="T69" fmla="*/ 104 h 282"/>
                <a:gd name="T70" fmla="*/ 64 w 1313"/>
                <a:gd name="T71" fmla="*/ 104 h 282"/>
                <a:gd name="T72" fmla="*/ 86 w 1313"/>
                <a:gd name="T73" fmla="*/ 122 h 282"/>
                <a:gd name="T74" fmla="*/ 108 w 1313"/>
                <a:gd name="T75" fmla="*/ 108 h 282"/>
                <a:gd name="T76" fmla="*/ 205 w 1313"/>
                <a:gd name="T77" fmla="*/ 108 h 282"/>
                <a:gd name="T78" fmla="*/ 205 w 1313"/>
                <a:gd name="T79" fmla="*/ 247 h 282"/>
                <a:gd name="T80" fmla="*/ 333 w 1313"/>
                <a:gd name="T81" fmla="*/ 247 h 282"/>
                <a:gd name="T82" fmla="*/ 367 w 1313"/>
                <a:gd name="T83" fmla="*/ 282 h 282"/>
                <a:gd name="T84" fmla="*/ 1290 w 1313"/>
                <a:gd name="T85" fmla="*/ 192 h 282"/>
                <a:gd name="T86" fmla="*/ 1300 w 1313"/>
                <a:gd name="T87" fmla="*/ 202 h 282"/>
                <a:gd name="T88" fmla="*/ 1290 w 1313"/>
                <a:gd name="T89" fmla="*/ 212 h 282"/>
                <a:gd name="T90" fmla="*/ 1280 w 1313"/>
                <a:gd name="T91" fmla="*/ 202 h 282"/>
                <a:gd name="T92" fmla="*/ 1290 w 1313"/>
                <a:gd name="T93" fmla="*/ 192 h 282"/>
                <a:gd name="T94" fmla="*/ 86 w 1313"/>
                <a:gd name="T95" fmla="*/ 108 h 282"/>
                <a:gd name="T96" fmla="*/ 77 w 1313"/>
                <a:gd name="T97" fmla="*/ 98 h 282"/>
                <a:gd name="T98" fmla="*/ 86 w 1313"/>
                <a:gd name="T99" fmla="*/ 88 h 282"/>
                <a:gd name="T100" fmla="*/ 96 w 1313"/>
                <a:gd name="T101" fmla="*/ 98 h 282"/>
                <a:gd name="T102" fmla="*/ 86 w 1313"/>
                <a:gd name="T103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13" h="282">
                  <a:moveTo>
                    <a:pt x="367" y="282"/>
                  </a:moveTo>
                  <a:cubicBezTo>
                    <a:pt x="1085" y="282"/>
                    <a:pt x="1085" y="282"/>
                    <a:pt x="1085" y="282"/>
                  </a:cubicBezTo>
                  <a:cubicBezTo>
                    <a:pt x="1085" y="282"/>
                    <a:pt x="1156" y="210"/>
                    <a:pt x="1159" y="207"/>
                  </a:cubicBezTo>
                  <a:cubicBezTo>
                    <a:pt x="1163" y="207"/>
                    <a:pt x="1249" y="207"/>
                    <a:pt x="1267" y="207"/>
                  </a:cubicBezTo>
                  <a:cubicBezTo>
                    <a:pt x="1269" y="218"/>
                    <a:pt x="1279" y="226"/>
                    <a:pt x="1290" y="226"/>
                  </a:cubicBezTo>
                  <a:cubicBezTo>
                    <a:pt x="1303" y="226"/>
                    <a:pt x="1313" y="215"/>
                    <a:pt x="1313" y="202"/>
                  </a:cubicBezTo>
                  <a:cubicBezTo>
                    <a:pt x="1313" y="189"/>
                    <a:pt x="1303" y="179"/>
                    <a:pt x="1290" y="179"/>
                  </a:cubicBezTo>
                  <a:cubicBezTo>
                    <a:pt x="1279" y="179"/>
                    <a:pt x="1270" y="186"/>
                    <a:pt x="1267" y="196"/>
                  </a:cubicBezTo>
                  <a:cubicBezTo>
                    <a:pt x="1155" y="196"/>
                    <a:pt x="1155" y="196"/>
                    <a:pt x="1155" y="196"/>
                  </a:cubicBezTo>
                  <a:cubicBezTo>
                    <a:pt x="1155" y="196"/>
                    <a:pt x="1083" y="268"/>
                    <a:pt x="1080" y="271"/>
                  </a:cubicBezTo>
                  <a:cubicBezTo>
                    <a:pt x="1078" y="271"/>
                    <a:pt x="930" y="271"/>
                    <a:pt x="770" y="271"/>
                  </a:cubicBezTo>
                  <a:cubicBezTo>
                    <a:pt x="770" y="227"/>
                    <a:pt x="770" y="227"/>
                    <a:pt x="770" y="227"/>
                  </a:cubicBezTo>
                  <a:cubicBezTo>
                    <a:pt x="739" y="227"/>
                    <a:pt x="739" y="227"/>
                    <a:pt x="739" y="227"/>
                  </a:cubicBezTo>
                  <a:cubicBezTo>
                    <a:pt x="739" y="218"/>
                    <a:pt x="739" y="218"/>
                    <a:pt x="739" y="218"/>
                  </a:cubicBezTo>
                  <a:cubicBezTo>
                    <a:pt x="668" y="218"/>
                    <a:pt x="668" y="218"/>
                    <a:pt x="668" y="218"/>
                  </a:cubicBezTo>
                  <a:cubicBezTo>
                    <a:pt x="668" y="249"/>
                    <a:pt x="668" y="249"/>
                    <a:pt x="668" y="249"/>
                  </a:cubicBezTo>
                  <a:cubicBezTo>
                    <a:pt x="739" y="249"/>
                    <a:pt x="739" y="249"/>
                    <a:pt x="739" y="249"/>
                  </a:cubicBezTo>
                  <a:cubicBezTo>
                    <a:pt x="739" y="238"/>
                    <a:pt x="739" y="238"/>
                    <a:pt x="739" y="238"/>
                  </a:cubicBezTo>
                  <a:cubicBezTo>
                    <a:pt x="745" y="238"/>
                    <a:pt x="755" y="238"/>
                    <a:pt x="759" y="238"/>
                  </a:cubicBezTo>
                  <a:cubicBezTo>
                    <a:pt x="759" y="244"/>
                    <a:pt x="759" y="262"/>
                    <a:pt x="759" y="271"/>
                  </a:cubicBezTo>
                  <a:cubicBezTo>
                    <a:pt x="573" y="271"/>
                    <a:pt x="374" y="271"/>
                    <a:pt x="372" y="271"/>
                  </a:cubicBezTo>
                  <a:cubicBezTo>
                    <a:pt x="369" y="268"/>
                    <a:pt x="337" y="236"/>
                    <a:pt x="337" y="236"/>
                  </a:cubicBezTo>
                  <a:cubicBezTo>
                    <a:pt x="337" y="236"/>
                    <a:pt x="226" y="236"/>
                    <a:pt x="216" y="236"/>
                  </a:cubicBezTo>
                  <a:cubicBezTo>
                    <a:pt x="216" y="226"/>
                    <a:pt x="216" y="97"/>
                    <a:pt x="216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09" y="84"/>
                    <a:pt x="99" y="75"/>
                    <a:pt x="86" y="75"/>
                  </a:cubicBezTo>
                  <a:cubicBezTo>
                    <a:pt x="75" y="75"/>
                    <a:pt x="66" y="82"/>
                    <a:pt x="64" y="93"/>
                  </a:cubicBezTo>
                  <a:cubicBezTo>
                    <a:pt x="55" y="93"/>
                    <a:pt x="39" y="93"/>
                    <a:pt x="33" y="93"/>
                  </a:cubicBezTo>
                  <a:cubicBezTo>
                    <a:pt x="33" y="89"/>
                    <a:pt x="33" y="81"/>
                    <a:pt x="33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6" y="114"/>
                    <a:pt x="75" y="122"/>
                    <a:pt x="86" y="122"/>
                  </a:cubicBezTo>
                  <a:cubicBezTo>
                    <a:pt x="96" y="122"/>
                    <a:pt x="104" y="116"/>
                    <a:pt x="108" y="108"/>
                  </a:cubicBezTo>
                  <a:cubicBezTo>
                    <a:pt x="127" y="108"/>
                    <a:pt x="196" y="108"/>
                    <a:pt x="205" y="108"/>
                  </a:cubicBezTo>
                  <a:cubicBezTo>
                    <a:pt x="205" y="118"/>
                    <a:pt x="205" y="247"/>
                    <a:pt x="205" y="247"/>
                  </a:cubicBezTo>
                  <a:cubicBezTo>
                    <a:pt x="205" y="247"/>
                    <a:pt x="328" y="247"/>
                    <a:pt x="333" y="247"/>
                  </a:cubicBezTo>
                  <a:cubicBezTo>
                    <a:pt x="336" y="250"/>
                    <a:pt x="367" y="282"/>
                    <a:pt x="367" y="282"/>
                  </a:cubicBezTo>
                  <a:close/>
                  <a:moveTo>
                    <a:pt x="1290" y="192"/>
                  </a:moveTo>
                  <a:cubicBezTo>
                    <a:pt x="1295" y="192"/>
                    <a:pt x="1300" y="197"/>
                    <a:pt x="1300" y="202"/>
                  </a:cubicBezTo>
                  <a:cubicBezTo>
                    <a:pt x="1300" y="208"/>
                    <a:pt x="1295" y="212"/>
                    <a:pt x="1290" y="212"/>
                  </a:cubicBezTo>
                  <a:cubicBezTo>
                    <a:pt x="1285" y="212"/>
                    <a:pt x="1280" y="208"/>
                    <a:pt x="1280" y="202"/>
                  </a:cubicBezTo>
                  <a:cubicBezTo>
                    <a:pt x="1280" y="197"/>
                    <a:pt x="1285" y="192"/>
                    <a:pt x="1290" y="192"/>
                  </a:cubicBezTo>
                  <a:close/>
                  <a:moveTo>
                    <a:pt x="86" y="108"/>
                  </a:moveTo>
                  <a:cubicBezTo>
                    <a:pt x="81" y="108"/>
                    <a:pt x="77" y="104"/>
                    <a:pt x="77" y="98"/>
                  </a:cubicBezTo>
                  <a:cubicBezTo>
                    <a:pt x="77" y="93"/>
                    <a:pt x="81" y="88"/>
                    <a:pt x="86" y="88"/>
                  </a:cubicBezTo>
                  <a:cubicBezTo>
                    <a:pt x="92" y="88"/>
                    <a:pt x="96" y="93"/>
                    <a:pt x="96" y="98"/>
                  </a:cubicBezTo>
                  <a:cubicBezTo>
                    <a:pt x="96" y="104"/>
                    <a:pt x="92" y="108"/>
                    <a:pt x="86" y="108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51" name="Freeform 597"/>
            <p:cNvSpPr>
              <a:spLocks noEditPoints="1"/>
            </p:cNvSpPr>
            <p:nvPr/>
          </p:nvSpPr>
          <p:spPr bwMode="auto">
            <a:xfrm>
              <a:off x="2326694" y="6122270"/>
              <a:ext cx="257137" cy="463657"/>
            </a:xfrm>
            <a:custGeom>
              <a:avLst/>
              <a:gdLst>
                <a:gd name="T0" fmla="*/ 46 w 122"/>
                <a:gd name="T1" fmla="*/ 107 h 199"/>
                <a:gd name="T2" fmla="*/ 23 w 122"/>
                <a:gd name="T3" fmla="*/ 90 h 199"/>
                <a:gd name="T4" fmla="*/ 0 w 122"/>
                <a:gd name="T5" fmla="*/ 113 h 199"/>
                <a:gd name="T6" fmla="*/ 23 w 122"/>
                <a:gd name="T7" fmla="*/ 137 h 199"/>
                <a:gd name="T8" fmla="*/ 47 w 122"/>
                <a:gd name="T9" fmla="*/ 118 h 199"/>
                <a:gd name="T10" fmla="*/ 83 w 122"/>
                <a:gd name="T11" fmla="*/ 118 h 199"/>
                <a:gd name="T12" fmla="*/ 83 w 122"/>
                <a:gd name="T13" fmla="*/ 125 h 199"/>
                <a:gd name="T14" fmla="*/ 51 w 122"/>
                <a:gd name="T15" fmla="*/ 125 h 199"/>
                <a:gd name="T16" fmla="*/ 51 w 122"/>
                <a:gd name="T17" fmla="*/ 199 h 199"/>
                <a:gd name="T18" fmla="*/ 102 w 122"/>
                <a:gd name="T19" fmla="*/ 199 h 199"/>
                <a:gd name="T20" fmla="*/ 102 w 122"/>
                <a:gd name="T21" fmla="*/ 125 h 199"/>
                <a:gd name="T22" fmla="*/ 94 w 122"/>
                <a:gd name="T23" fmla="*/ 125 h 199"/>
                <a:gd name="T24" fmla="*/ 94 w 122"/>
                <a:gd name="T25" fmla="*/ 74 h 199"/>
                <a:gd name="T26" fmla="*/ 122 w 122"/>
                <a:gd name="T27" fmla="*/ 74 h 199"/>
                <a:gd name="T28" fmla="*/ 122 w 122"/>
                <a:gd name="T29" fmla="*/ 0 h 199"/>
                <a:gd name="T30" fmla="*/ 59 w 122"/>
                <a:gd name="T31" fmla="*/ 0 h 199"/>
                <a:gd name="T32" fmla="*/ 59 w 122"/>
                <a:gd name="T33" fmla="*/ 74 h 199"/>
                <a:gd name="T34" fmla="*/ 83 w 122"/>
                <a:gd name="T35" fmla="*/ 74 h 199"/>
                <a:gd name="T36" fmla="*/ 83 w 122"/>
                <a:gd name="T37" fmla="*/ 107 h 199"/>
                <a:gd name="T38" fmla="*/ 46 w 122"/>
                <a:gd name="T39" fmla="*/ 107 h 199"/>
                <a:gd name="T40" fmla="*/ 23 w 122"/>
                <a:gd name="T41" fmla="*/ 123 h 199"/>
                <a:gd name="T42" fmla="*/ 14 w 122"/>
                <a:gd name="T43" fmla="*/ 113 h 199"/>
                <a:gd name="T44" fmla="*/ 23 w 122"/>
                <a:gd name="T45" fmla="*/ 104 h 199"/>
                <a:gd name="T46" fmla="*/ 33 w 122"/>
                <a:gd name="T47" fmla="*/ 113 h 199"/>
                <a:gd name="T48" fmla="*/ 23 w 122"/>
                <a:gd name="T49" fmla="*/ 12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" h="199">
                  <a:moveTo>
                    <a:pt x="46" y="107"/>
                  </a:moveTo>
                  <a:cubicBezTo>
                    <a:pt x="43" y="97"/>
                    <a:pt x="34" y="90"/>
                    <a:pt x="23" y="90"/>
                  </a:cubicBezTo>
                  <a:cubicBezTo>
                    <a:pt x="10" y="90"/>
                    <a:pt x="0" y="100"/>
                    <a:pt x="0" y="113"/>
                  </a:cubicBezTo>
                  <a:cubicBezTo>
                    <a:pt x="0" y="126"/>
                    <a:pt x="10" y="137"/>
                    <a:pt x="23" y="137"/>
                  </a:cubicBezTo>
                  <a:cubicBezTo>
                    <a:pt x="35" y="137"/>
                    <a:pt x="45" y="129"/>
                    <a:pt x="47" y="118"/>
                  </a:cubicBezTo>
                  <a:cubicBezTo>
                    <a:pt x="83" y="118"/>
                    <a:pt x="83" y="118"/>
                    <a:pt x="83" y="118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102" y="199"/>
                    <a:pt x="102" y="199"/>
                    <a:pt x="102" y="199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122" y="74"/>
                    <a:pt x="122" y="74"/>
                    <a:pt x="122" y="7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83" y="74"/>
                    <a:pt x="83" y="74"/>
                    <a:pt x="83" y="74"/>
                  </a:cubicBezTo>
                  <a:cubicBezTo>
                    <a:pt x="83" y="107"/>
                    <a:pt x="83" y="107"/>
                    <a:pt x="83" y="107"/>
                  </a:cubicBezTo>
                  <a:lnTo>
                    <a:pt x="46" y="107"/>
                  </a:lnTo>
                  <a:close/>
                  <a:moveTo>
                    <a:pt x="23" y="123"/>
                  </a:moveTo>
                  <a:cubicBezTo>
                    <a:pt x="18" y="123"/>
                    <a:pt x="14" y="119"/>
                    <a:pt x="14" y="113"/>
                  </a:cubicBezTo>
                  <a:cubicBezTo>
                    <a:pt x="14" y="108"/>
                    <a:pt x="18" y="104"/>
                    <a:pt x="23" y="104"/>
                  </a:cubicBezTo>
                  <a:cubicBezTo>
                    <a:pt x="29" y="104"/>
                    <a:pt x="33" y="108"/>
                    <a:pt x="33" y="113"/>
                  </a:cubicBezTo>
                  <a:cubicBezTo>
                    <a:pt x="33" y="119"/>
                    <a:pt x="29" y="123"/>
                    <a:pt x="23" y="1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52" name="Freeform 598"/>
            <p:cNvSpPr>
              <a:spLocks noEditPoints="1"/>
            </p:cNvSpPr>
            <p:nvPr/>
          </p:nvSpPr>
          <p:spPr bwMode="auto">
            <a:xfrm>
              <a:off x="1677178" y="6511111"/>
              <a:ext cx="1184256" cy="484330"/>
            </a:xfrm>
            <a:custGeom>
              <a:avLst/>
              <a:gdLst>
                <a:gd name="T0" fmla="*/ 357 w 563"/>
                <a:gd name="T1" fmla="*/ 128 h 208"/>
                <a:gd name="T2" fmla="*/ 375 w 563"/>
                <a:gd name="T3" fmla="*/ 128 h 208"/>
                <a:gd name="T4" fmla="*/ 398 w 563"/>
                <a:gd name="T5" fmla="*/ 145 h 208"/>
                <a:gd name="T6" fmla="*/ 420 w 563"/>
                <a:gd name="T7" fmla="*/ 127 h 208"/>
                <a:gd name="T8" fmla="*/ 469 w 563"/>
                <a:gd name="T9" fmla="*/ 127 h 208"/>
                <a:gd name="T10" fmla="*/ 483 w 563"/>
                <a:gd name="T11" fmla="*/ 114 h 208"/>
                <a:gd name="T12" fmla="*/ 563 w 563"/>
                <a:gd name="T13" fmla="*/ 114 h 208"/>
                <a:gd name="T14" fmla="*/ 563 w 563"/>
                <a:gd name="T15" fmla="*/ 0 h 208"/>
                <a:gd name="T16" fmla="*/ 481 w 563"/>
                <a:gd name="T17" fmla="*/ 0 h 208"/>
                <a:gd name="T18" fmla="*/ 481 w 563"/>
                <a:gd name="T19" fmla="*/ 99 h 208"/>
                <a:gd name="T20" fmla="*/ 464 w 563"/>
                <a:gd name="T21" fmla="*/ 116 h 208"/>
                <a:gd name="T22" fmla="*/ 421 w 563"/>
                <a:gd name="T23" fmla="*/ 116 h 208"/>
                <a:gd name="T24" fmla="*/ 398 w 563"/>
                <a:gd name="T25" fmla="*/ 98 h 208"/>
                <a:gd name="T26" fmla="*/ 374 w 563"/>
                <a:gd name="T27" fmla="*/ 117 h 208"/>
                <a:gd name="T28" fmla="*/ 357 w 563"/>
                <a:gd name="T29" fmla="*/ 117 h 208"/>
                <a:gd name="T30" fmla="*/ 357 w 563"/>
                <a:gd name="T31" fmla="*/ 83 h 208"/>
                <a:gd name="T32" fmla="*/ 308 w 563"/>
                <a:gd name="T33" fmla="*/ 83 h 208"/>
                <a:gd name="T34" fmla="*/ 308 w 563"/>
                <a:gd name="T35" fmla="*/ 117 h 208"/>
                <a:gd name="T36" fmla="*/ 295 w 563"/>
                <a:gd name="T37" fmla="*/ 117 h 208"/>
                <a:gd name="T38" fmla="*/ 271 w 563"/>
                <a:gd name="T39" fmla="*/ 98 h 208"/>
                <a:gd name="T40" fmla="*/ 249 w 563"/>
                <a:gd name="T41" fmla="*/ 115 h 208"/>
                <a:gd name="T42" fmla="*/ 82 w 563"/>
                <a:gd name="T43" fmla="*/ 115 h 208"/>
                <a:gd name="T44" fmla="*/ 82 w 563"/>
                <a:gd name="T45" fmla="*/ 136 h 208"/>
                <a:gd name="T46" fmla="*/ 63 w 563"/>
                <a:gd name="T47" fmla="*/ 136 h 208"/>
                <a:gd name="T48" fmla="*/ 63 w 563"/>
                <a:gd name="T49" fmla="*/ 150 h 208"/>
                <a:gd name="T50" fmla="*/ 40 w 563"/>
                <a:gd name="T51" fmla="*/ 150 h 208"/>
                <a:gd name="T52" fmla="*/ 40 w 563"/>
                <a:gd name="T53" fmla="*/ 136 h 208"/>
                <a:gd name="T54" fmla="*/ 0 w 563"/>
                <a:gd name="T55" fmla="*/ 136 h 208"/>
                <a:gd name="T56" fmla="*/ 0 w 563"/>
                <a:gd name="T57" fmla="*/ 208 h 208"/>
                <a:gd name="T58" fmla="*/ 40 w 563"/>
                <a:gd name="T59" fmla="*/ 208 h 208"/>
                <a:gd name="T60" fmla="*/ 40 w 563"/>
                <a:gd name="T61" fmla="*/ 161 h 208"/>
                <a:gd name="T62" fmla="*/ 63 w 563"/>
                <a:gd name="T63" fmla="*/ 161 h 208"/>
                <a:gd name="T64" fmla="*/ 63 w 563"/>
                <a:gd name="T65" fmla="*/ 208 h 208"/>
                <a:gd name="T66" fmla="*/ 103 w 563"/>
                <a:gd name="T67" fmla="*/ 208 h 208"/>
                <a:gd name="T68" fmla="*/ 103 w 563"/>
                <a:gd name="T69" fmla="*/ 136 h 208"/>
                <a:gd name="T70" fmla="*/ 93 w 563"/>
                <a:gd name="T71" fmla="*/ 136 h 208"/>
                <a:gd name="T72" fmla="*/ 93 w 563"/>
                <a:gd name="T73" fmla="*/ 126 h 208"/>
                <a:gd name="T74" fmla="*/ 248 w 563"/>
                <a:gd name="T75" fmla="*/ 126 h 208"/>
                <a:gd name="T76" fmla="*/ 271 w 563"/>
                <a:gd name="T77" fmla="*/ 145 h 208"/>
                <a:gd name="T78" fmla="*/ 294 w 563"/>
                <a:gd name="T79" fmla="*/ 128 h 208"/>
                <a:gd name="T80" fmla="*/ 308 w 563"/>
                <a:gd name="T81" fmla="*/ 128 h 208"/>
                <a:gd name="T82" fmla="*/ 308 w 563"/>
                <a:gd name="T83" fmla="*/ 155 h 208"/>
                <a:gd name="T84" fmla="*/ 357 w 563"/>
                <a:gd name="T85" fmla="*/ 155 h 208"/>
                <a:gd name="T86" fmla="*/ 357 w 563"/>
                <a:gd name="T87" fmla="*/ 128 h 208"/>
                <a:gd name="T88" fmla="*/ 398 w 563"/>
                <a:gd name="T89" fmla="*/ 111 h 208"/>
                <a:gd name="T90" fmla="*/ 407 w 563"/>
                <a:gd name="T91" fmla="*/ 121 h 208"/>
                <a:gd name="T92" fmla="*/ 398 w 563"/>
                <a:gd name="T93" fmla="*/ 131 h 208"/>
                <a:gd name="T94" fmla="*/ 388 w 563"/>
                <a:gd name="T95" fmla="*/ 121 h 208"/>
                <a:gd name="T96" fmla="*/ 398 w 563"/>
                <a:gd name="T97" fmla="*/ 111 h 208"/>
                <a:gd name="T98" fmla="*/ 271 w 563"/>
                <a:gd name="T99" fmla="*/ 131 h 208"/>
                <a:gd name="T100" fmla="*/ 262 w 563"/>
                <a:gd name="T101" fmla="*/ 121 h 208"/>
                <a:gd name="T102" fmla="*/ 271 w 563"/>
                <a:gd name="T103" fmla="*/ 111 h 208"/>
                <a:gd name="T104" fmla="*/ 281 w 563"/>
                <a:gd name="T105" fmla="*/ 121 h 208"/>
                <a:gd name="T106" fmla="*/ 271 w 563"/>
                <a:gd name="T107" fmla="*/ 13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3" h="208">
                  <a:moveTo>
                    <a:pt x="357" y="128"/>
                  </a:moveTo>
                  <a:cubicBezTo>
                    <a:pt x="375" y="128"/>
                    <a:pt x="375" y="128"/>
                    <a:pt x="375" y="128"/>
                  </a:cubicBezTo>
                  <a:cubicBezTo>
                    <a:pt x="378" y="138"/>
                    <a:pt x="387" y="145"/>
                    <a:pt x="398" y="145"/>
                  </a:cubicBezTo>
                  <a:cubicBezTo>
                    <a:pt x="408" y="145"/>
                    <a:pt x="418" y="137"/>
                    <a:pt x="420" y="127"/>
                  </a:cubicBezTo>
                  <a:cubicBezTo>
                    <a:pt x="469" y="127"/>
                    <a:pt x="469" y="127"/>
                    <a:pt x="469" y="127"/>
                  </a:cubicBezTo>
                  <a:cubicBezTo>
                    <a:pt x="483" y="114"/>
                    <a:pt x="483" y="114"/>
                    <a:pt x="483" y="114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481" y="0"/>
                    <a:pt x="481" y="0"/>
                    <a:pt x="481" y="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75" y="106"/>
                    <a:pt x="466" y="115"/>
                    <a:pt x="464" y="116"/>
                  </a:cubicBezTo>
                  <a:cubicBezTo>
                    <a:pt x="461" y="116"/>
                    <a:pt x="432" y="116"/>
                    <a:pt x="421" y="116"/>
                  </a:cubicBezTo>
                  <a:cubicBezTo>
                    <a:pt x="418" y="106"/>
                    <a:pt x="409" y="98"/>
                    <a:pt x="398" y="98"/>
                  </a:cubicBezTo>
                  <a:cubicBezTo>
                    <a:pt x="386" y="98"/>
                    <a:pt x="376" y="106"/>
                    <a:pt x="374" y="117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7" y="83"/>
                    <a:pt x="357" y="83"/>
                    <a:pt x="357" y="83"/>
                  </a:cubicBezTo>
                  <a:cubicBezTo>
                    <a:pt x="308" y="83"/>
                    <a:pt x="308" y="83"/>
                    <a:pt x="308" y="83"/>
                  </a:cubicBezTo>
                  <a:cubicBezTo>
                    <a:pt x="308" y="117"/>
                    <a:pt x="308" y="117"/>
                    <a:pt x="308" y="117"/>
                  </a:cubicBezTo>
                  <a:cubicBezTo>
                    <a:pt x="295" y="117"/>
                    <a:pt x="295" y="117"/>
                    <a:pt x="295" y="117"/>
                  </a:cubicBezTo>
                  <a:cubicBezTo>
                    <a:pt x="293" y="106"/>
                    <a:pt x="283" y="98"/>
                    <a:pt x="271" y="98"/>
                  </a:cubicBezTo>
                  <a:cubicBezTo>
                    <a:pt x="260" y="98"/>
                    <a:pt x="251" y="105"/>
                    <a:pt x="249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40" y="150"/>
                    <a:pt x="40" y="150"/>
                    <a:pt x="40" y="150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63" y="161"/>
                    <a:pt x="63" y="161"/>
                    <a:pt x="63" y="161"/>
                  </a:cubicBezTo>
                  <a:cubicBezTo>
                    <a:pt x="63" y="208"/>
                    <a:pt x="63" y="208"/>
                    <a:pt x="63" y="208"/>
                  </a:cubicBezTo>
                  <a:cubicBezTo>
                    <a:pt x="103" y="208"/>
                    <a:pt x="103" y="208"/>
                    <a:pt x="103" y="208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3" y="133"/>
                    <a:pt x="93" y="129"/>
                    <a:pt x="93" y="126"/>
                  </a:cubicBezTo>
                  <a:cubicBezTo>
                    <a:pt x="103" y="126"/>
                    <a:pt x="232" y="126"/>
                    <a:pt x="248" y="126"/>
                  </a:cubicBezTo>
                  <a:cubicBezTo>
                    <a:pt x="251" y="137"/>
                    <a:pt x="260" y="145"/>
                    <a:pt x="271" y="145"/>
                  </a:cubicBezTo>
                  <a:cubicBezTo>
                    <a:pt x="282" y="145"/>
                    <a:pt x="291" y="138"/>
                    <a:pt x="294" y="128"/>
                  </a:cubicBezTo>
                  <a:cubicBezTo>
                    <a:pt x="308" y="128"/>
                    <a:pt x="308" y="128"/>
                    <a:pt x="308" y="128"/>
                  </a:cubicBezTo>
                  <a:cubicBezTo>
                    <a:pt x="308" y="155"/>
                    <a:pt x="308" y="155"/>
                    <a:pt x="308" y="155"/>
                  </a:cubicBezTo>
                  <a:cubicBezTo>
                    <a:pt x="357" y="155"/>
                    <a:pt x="357" y="155"/>
                    <a:pt x="357" y="155"/>
                  </a:cubicBezTo>
                  <a:lnTo>
                    <a:pt x="357" y="128"/>
                  </a:lnTo>
                  <a:close/>
                  <a:moveTo>
                    <a:pt x="398" y="111"/>
                  </a:moveTo>
                  <a:cubicBezTo>
                    <a:pt x="403" y="111"/>
                    <a:pt x="407" y="116"/>
                    <a:pt x="407" y="121"/>
                  </a:cubicBezTo>
                  <a:cubicBezTo>
                    <a:pt x="407" y="126"/>
                    <a:pt x="403" y="131"/>
                    <a:pt x="398" y="131"/>
                  </a:cubicBezTo>
                  <a:cubicBezTo>
                    <a:pt x="392" y="131"/>
                    <a:pt x="388" y="126"/>
                    <a:pt x="388" y="121"/>
                  </a:cubicBezTo>
                  <a:cubicBezTo>
                    <a:pt x="388" y="116"/>
                    <a:pt x="392" y="111"/>
                    <a:pt x="398" y="111"/>
                  </a:cubicBezTo>
                  <a:close/>
                  <a:moveTo>
                    <a:pt x="271" y="131"/>
                  </a:moveTo>
                  <a:cubicBezTo>
                    <a:pt x="266" y="131"/>
                    <a:pt x="262" y="126"/>
                    <a:pt x="262" y="121"/>
                  </a:cubicBezTo>
                  <a:cubicBezTo>
                    <a:pt x="262" y="116"/>
                    <a:pt x="266" y="111"/>
                    <a:pt x="271" y="111"/>
                  </a:cubicBezTo>
                  <a:cubicBezTo>
                    <a:pt x="277" y="111"/>
                    <a:pt x="281" y="116"/>
                    <a:pt x="281" y="121"/>
                  </a:cubicBezTo>
                  <a:cubicBezTo>
                    <a:pt x="281" y="126"/>
                    <a:pt x="277" y="131"/>
                    <a:pt x="271" y="13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57" name="Freeform 406"/>
            <p:cNvSpPr>
              <a:spLocks/>
            </p:cNvSpPr>
            <p:nvPr/>
          </p:nvSpPr>
          <p:spPr bwMode="auto">
            <a:xfrm>
              <a:off x="6854181" y="5625140"/>
              <a:ext cx="143250" cy="206726"/>
            </a:xfrm>
            <a:custGeom>
              <a:avLst/>
              <a:gdLst>
                <a:gd name="T0" fmla="*/ 24 w 68"/>
                <a:gd name="T1" fmla="*/ 0 h 89"/>
                <a:gd name="T2" fmla="*/ 0 w 68"/>
                <a:gd name="T3" fmla="*/ 7 h 89"/>
                <a:gd name="T4" fmla="*/ 0 w 68"/>
                <a:gd name="T5" fmla="*/ 31 h 89"/>
                <a:gd name="T6" fmla="*/ 24 w 68"/>
                <a:gd name="T7" fmla="*/ 16 h 89"/>
                <a:gd name="T8" fmla="*/ 52 w 68"/>
                <a:gd name="T9" fmla="*/ 44 h 89"/>
                <a:gd name="T10" fmla="*/ 24 w 68"/>
                <a:gd name="T11" fmla="*/ 72 h 89"/>
                <a:gd name="T12" fmla="*/ 0 w 68"/>
                <a:gd name="T13" fmla="*/ 57 h 89"/>
                <a:gd name="T14" fmla="*/ 0 w 68"/>
                <a:gd name="T15" fmla="*/ 81 h 89"/>
                <a:gd name="T16" fmla="*/ 24 w 68"/>
                <a:gd name="T17" fmla="*/ 89 h 89"/>
                <a:gd name="T18" fmla="*/ 68 w 68"/>
                <a:gd name="T19" fmla="*/ 44 h 89"/>
                <a:gd name="T20" fmla="*/ 24 w 68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89">
                  <a:moveTo>
                    <a:pt x="24" y="0"/>
                  </a:moveTo>
                  <a:cubicBezTo>
                    <a:pt x="15" y="0"/>
                    <a:pt x="7" y="2"/>
                    <a:pt x="0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" y="22"/>
                    <a:pt x="13" y="16"/>
                    <a:pt x="24" y="16"/>
                  </a:cubicBezTo>
                  <a:cubicBezTo>
                    <a:pt x="39" y="16"/>
                    <a:pt x="52" y="29"/>
                    <a:pt x="52" y="44"/>
                  </a:cubicBezTo>
                  <a:cubicBezTo>
                    <a:pt x="52" y="59"/>
                    <a:pt x="39" y="72"/>
                    <a:pt x="24" y="72"/>
                  </a:cubicBezTo>
                  <a:cubicBezTo>
                    <a:pt x="13" y="72"/>
                    <a:pt x="4" y="66"/>
                    <a:pt x="0" y="57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7" y="86"/>
                    <a:pt x="15" y="89"/>
                    <a:pt x="24" y="89"/>
                  </a:cubicBezTo>
                  <a:cubicBezTo>
                    <a:pt x="48" y="89"/>
                    <a:pt x="68" y="69"/>
                    <a:pt x="68" y="44"/>
                  </a:cubicBezTo>
                  <a:cubicBezTo>
                    <a:pt x="68" y="20"/>
                    <a:pt x="48" y="0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58" name="Freeform 407"/>
            <p:cNvSpPr>
              <a:spLocks noEditPoints="1"/>
            </p:cNvSpPr>
            <p:nvPr/>
          </p:nvSpPr>
          <p:spPr bwMode="auto">
            <a:xfrm>
              <a:off x="7117547" y="6358524"/>
              <a:ext cx="4962130" cy="875140"/>
            </a:xfrm>
            <a:custGeom>
              <a:avLst/>
              <a:gdLst>
                <a:gd name="T0" fmla="*/ 2359 w 2359"/>
                <a:gd name="T1" fmla="*/ 180 h 376"/>
                <a:gd name="T2" fmla="*/ 2312 w 2359"/>
                <a:gd name="T3" fmla="*/ 176 h 376"/>
                <a:gd name="T4" fmla="*/ 2083 w 2359"/>
                <a:gd name="T5" fmla="*/ 157 h 376"/>
                <a:gd name="T6" fmla="*/ 2063 w 2359"/>
                <a:gd name="T7" fmla="*/ 193 h 376"/>
                <a:gd name="T8" fmla="*/ 1571 w 2359"/>
                <a:gd name="T9" fmla="*/ 244 h 376"/>
                <a:gd name="T10" fmla="*/ 1324 w 2359"/>
                <a:gd name="T11" fmla="*/ 280 h 376"/>
                <a:gd name="T12" fmla="*/ 1257 w 2359"/>
                <a:gd name="T13" fmla="*/ 250 h 376"/>
                <a:gd name="T14" fmla="*/ 1235 w 2359"/>
                <a:gd name="T15" fmla="*/ 134 h 376"/>
                <a:gd name="T16" fmla="*/ 1201 w 2359"/>
                <a:gd name="T17" fmla="*/ 97 h 376"/>
                <a:gd name="T18" fmla="*/ 1193 w 2359"/>
                <a:gd name="T19" fmla="*/ 52 h 376"/>
                <a:gd name="T20" fmla="*/ 1103 w 2359"/>
                <a:gd name="T21" fmla="*/ 71 h 376"/>
                <a:gd name="T22" fmla="*/ 1072 w 2359"/>
                <a:gd name="T23" fmla="*/ 49 h 376"/>
                <a:gd name="T24" fmla="*/ 877 w 2359"/>
                <a:gd name="T25" fmla="*/ 0 h 376"/>
                <a:gd name="T26" fmla="*/ 478 w 2359"/>
                <a:gd name="T27" fmla="*/ 135 h 376"/>
                <a:gd name="T28" fmla="*/ 57 w 2359"/>
                <a:gd name="T29" fmla="*/ 99 h 376"/>
                <a:gd name="T30" fmla="*/ 25 w 2359"/>
                <a:gd name="T31" fmla="*/ 158 h 376"/>
                <a:gd name="T32" fmla="*/ 9 w 2359"/>
                <a:gd name="T33" fmla="*/ 233 h 376"/>
                <a:gd name="T34" fmla="*/ 22 w 2359"/>
                <a:gd name="T35" fmla="*/ 284 h 376"/>
                <a:gd name="T36" fmla="*/ 0 w 2359"/>
                <a:gd name="T37" fmla="*/ 360 h 376"/>
                <a:gd name="T38" fmla="*/ 40 w 2359"/>
                <a:gd name="T39" fmla="*/ 318 h 376"/>
                <a:gd name="T40" fmla="*/ 400 w 2359"/>
                <a:gd name="T41" fmla="*/ 329 h 376"/>
                <a:gd name="T42" fmla="*/ 404 w 2359"/>
                <a:gd name="T43" fmla="*/ 376 h 376"/>
                <a:gd name="T44" fmla="*/ 411 w 2359"/>
                <a:gd name="T45" fmla="*/ 330 h 376"/>
                <a:gd name="T46" fmla="*/ 40 w 2359"/>
                <a:gd name="T47" fmla="*/ 307 h 376"/>
                <a:gd name="T48" fmla="*/ 33 w 2359"/>
                <a:gd name="T49" fmla="*/ 284 h 376"/>
                <a:gd name="T50" fmla="*/ 50 w 2359"/>
                <a:gd name="T51" fmla="*/ 233 h 376"/>
                <a:gd name="T52" fmla="*/ 35 w 2359"/>
                <a:gd name="T53" fmla="*/ 158 h 376"/>
                <a:gd name="T54" fmla="*/ 61 w 2359"/>
                <a:gd name="T55" fmla="*/ 110 h 376"/>
                <a:gd name="T56" fmla="*/ 473 w 2359"/>
                <a:gd name="T57" fmla="*/ 145 h 376"/>
                <a:gd name="T58" fmla="*/ 888 w 2359"/>
                <a:gd name="T59" fmla="*/ 11 h 376"/>
                <a:gd name="T60" fmla="*/ 1061 w 2359"/>
                <a:gd name="T61" fmla="*/ 49 h 376"/>
                <a:gd name="T62" fmla="*/ 1040 w 2359"/>
                <a:gd name="T63" fmla="*/ 123 h 376"/>
                <a:gd name="T64" fmla="*/ 1103 w 2359"/>
                <a:gd name="T65" fmla="*/ 82 h 376"/>
                <a:gd name="T66" fmla="*/ 1190 w 2359"/>
                <a:gd name="T67" fmla="*/ 98 h 376"/>
                <a:gd name="T68" fmla="*/ 1154 w 2359"/>
                <a:gd name="T69" fmla="*/ 134 h 376"/>
                <a:gd name="T70" fmla="*/ 1227 w 2359"/>
                <a:gd name="T71" fmla="*/ 235 h 376"/>
                <a:gd name="T72" fmla="*/ 1289 w 2359"/>
                <a:gd name="T73" fmla="*/ 261 h 376"/>
                <a:gd name="T74" fmla="*/ 1539 w 2359"/>
                <a:gd name="T75" fmla="*/ 291 h 376"/>
                <a:gd name="T76" fmla="*/ 2017 w 2359"/>
                <a:gd name="T77" fmla="*/ 255 h 376"/>
                <a:gd name="T78" fmla="*/ 2083 w 2359"/>
                <a:gd name="T79" fmla="*/ 204 h 376"/>
                <a:gd name="T80" fmla="*/ 2313 w 2359"/>
                <a:gd name="T81" fmla="*/ 187 h 376"/>
                <a:gd name="T82" fmla="*/ 2335 w 2359"/>
                <a:gd name="T83" fmla="*/ 171 h 376"/>
                <a:gd name="T84" fmla="*/ 2335 w 2359"/>
                <a:gd name="T85" fmla="*/ 190 h 376"/>
                <a:gd name="T86" fmla="*/ 2335 w 2359"/>
                <a:gd name="T87" fmla="*/ 171 h 376"/>
                <a:gd name="T88" fmla="*/ 404 w 2359"/>
                <a:gd name="T89" fmla="*/ 362 h 376"/>
                <a:gd name="T90" fmla="*/ 404 w 2359"/>
                <a:gd name="T91" fmla="*/ 343 h 376"/>
                <a:gd name="T92" fmla="*/ 1193 w 2359"/>
                <a:gd name="T93" fmla="*/ 85 h 376"/>
                <a:gd name="T94" fmla="*/ 1193 w 2359"/>
                <a:gd name="T95" fmla="*/ 65 h 376"/>
                <a:gd name="T96" fmla="*/ 1193 w 2359"/>
                <a:gd name="T97" fmla="*/ 85 h 376"/>
                <a:gd name="T98" fmla="*/ 2073 w 2359"/>
                <a:gd name="T99" fmla="*/ 180 h 376"/>
                <a:gd name="T100" fmla="*/ 2093 w 2359"/>
                <a:gd name="T101" fmla="*/ 18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59" h="376">
                  <a:moveTo>
                    <a:pt x="2335" y="204"/>
                  </a:moveTo>
                  <a:cubicBezTo>
                    <a:pt x="2348" y="204"/>
                    <a:pt x="2359" y="193"/>
                    <a:pt x="2359" y="180"/>
                  </a:cubicBezTo>
                  <a:cubicBezTo>
                    <a:pt x="2359" y="167"/>
                    <a:pt x="2348" y="157"/>
                    <a:pt x="2335" y="157"/>
                  </a:cubicBezTo>
                  <a:cubicBezTo>
                    <a:pt x="2324" y="157"/>
                    <a:pt x="2314" y="165"/>
                    <a:pt x="2312" y="176"/>
                  </a:cubicBezTo>
                  <a:cubicBezTo>
                    <a:pt x="2106" y="176"/>
                    <a:pt x="2106" y="176"/>
                    <a:pt x="2106" y="176"/>
                  </a:cubicBezTo>
                  <a:cubicBezTo>
                    <a:pt x="2104" y="165"/>
                    <a:pt x="2095" y="157"/>
                    <a:pt x="2083" y="157"/>
                  </a:cubicBezTo>
                  <a:cubicBezTo>
                    <a:pt x="2070" y="157"/>
                    <a:pt x="2060" y="167"/>
                    <a:pt x="2060" y="180"/>
                  </a:cubicBezTo>
                  <a:cubicBezTo>
                    <a:pt x="2060" y="185"/>
                    <a:pt x="2061" y="189"/>
                    <a:pt x="2063" y="193"/>
                  </a:cubicBezTo>
                  <a:cubicBezTo>
                    <a:pt x="2052" y="204"/>
                    <a:pt x="2015" y="242"/>
                    <a:pt x="2012" y="244"/>
                  </a:cubicBezTo>
                  <a:cubicBezTo>
                    <a:pt x="2008" y="244"/>
                    <a:pt x="1571" y="244"/>
                    <a:pt x="1571" y="244"/>
                  </a:cubicBezTo>
                  <a:cubicBezTo>
                    <a:pt x="1571" y="244"/>
                    <a:pt x="1538" y="277"/>
                    <a:pt x="1535" y="280"/>
                  </a:cubicBezTo>
                  <a:cubicBezTo>
                    <a:pt x="1530" y="280"/>
                    <a:pt x="1328" y="280"/>
                    <a:pt x="1324" y="280"/>
                  </a:cubicBezTo>
                  <a:cubicBezTo>
                    <a:pt x="1321" y="277"/>
                    <a:pt x="1294" y="250"/>
                    <a:pt x="1294" y="250"/>
                  </a:cubicBezTo>
                  <a:cubicBezTo>
                    <a:pt x="1294" y="250"/>
                    <a:pt x="1261" y="250"/>
                    <a:pt x="1257" y="250"/>
                  </a:cubicBezTo>
                  <a:cubicBezTo>
                    <a:pt x="1255" y="248"/>
                    <a:pt x="1242" y="234"/>
                    <a:pt x="1235" y="227"/>
                  </a:cubicBezTo>
                  <a:cubicBezTo>
                    <a:pt x="1235" y="134"/>
                    <a:pt x="1235" y="134"/>
                    <a:pt x="1235" y="134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1" y="97"/>
                    <a:pt x="1201" y="97"/>
                    <a:pt x="1201" y="97"/>
                  </a:cubicBezTo>
                  <a:cubicBezTo>
                    <a:pt x="1210" y="94"/>
                    <a:pt x="1217" y="85"/>
                    <a:pt x="1217" y="75"/>
                  </a:cubicBezTo>
                  <a:cubicBezTo>
                    <a:pt x="1217" y="62"/>
                    <a:pt x="1206" y="52"/>
                    <a:pt x="1193" y="52"/>
                  </a:cubicBezTo>
                  <a:cubicBezTo>
                    <a:pt x="1181" y="52"/>
                    <a:pt x="1172" y="60"/>
                    <a:pt x="1170" y="71"/>
                  </a:cubicBezTo>
                  <a:cubicBezTo>
                    <a:pt x="1103" y="71"/>
                    <a:pt x="1103" y="71"/>
                    <a:pt x="1103" y="71"/>
                  </a:cubicBezTo>
                  <a:cubicBezTo>
                    <a:pt x="1103" y="49"/>
                    <a:pt x="1103" y="49"/>
                    <a:pt x="1103" y="49"/>
                  </a:cubicBezTo>
                  <a:cubicBezTo>
                    <a:pt x="1072" y="49"/>
                    <a:pt x="1072" y="49"/>
                    <a:pt x="1072" y="49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877" y="0"/>
                    <a:pt x="877" y="0"/>
                    <a:pt x="877" y="0"/>
                  </a:cubicBezTo>
                  <a:cubicBezTo>
                    <a:pt x="877" y="0"/>
                    <a:pt x="877" y="124"/>
                    <a:pt x="877" y="135"/>
                  </a:cubicBezTo>
                  <a:cubicBezTo>
                    <a:pt x="866" y="135"/>
                    <a:pt x="482" y="135"/>
                    <a:pt x="478" y="135"/>
                  </a:cubicBezTo>
                  <a:cubicBezTo>
                    <a:pt x="475" y="132"/>
                    <a:pt x="442" y="99"/>
                    <a:pt x="442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58"/>
                    <a:pt x="25" y="158"/>
                    <a:pt x="25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9" y="233"/>
                    <a:pt x="9" y="233"/>
                    <a:pt x="9" y="233"/>
                  </a:cubicBezTo>
                  <a:cubicBezTo>
                    <a:pt x="22" y="233"/>
                    <a:pt x="22" y="233"/>
                    <a:pt x="22" y="233"/>
                  </a:cubicBezTo>
                  <a:cubicBezTo>
                    <a:pt x="22" y="284"/>
                    <a:pt x="22" y="284"/>
                    <a:pt x="22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40" y="360"/>
                    <a:pt x="40" y="360"/>
                    <a:pt x="40" y="360"/>
                  </a:cubicBezTo>
                  <a:cubicBezTo>
                    <a:pt x="40" y="318"/>
                    <a:pt x="40" y="318"/>
                    <a:pt x="40" y="318"/>
                  </a:cubicBezTo>
                  <a:cubicBezTo>
                    <a:pt x="91" y="318"/>
                    <a:pt x="390" y="318"/>
                    <a:pt x="400" y="318"/>
                  </a:cubicBezTo>
                  <a:cubicBezTo>
                    <a:pt x="400" y="322"/>
                    <a:pt x="400" y="326"/>
                    <a:pt x="400" y="329"/>
                  </a:cubicBezTo>
                  <a:cubicBezTo>
                    <a:pt x="389" y="331"/>
                    <a:pt x="381" y="341"/>
                    <a:pt x="381" y="352"/>
                  </a:cubicBezTo>
                  <a:cubicBezTo>
                    <a:pt x="381" y="365"/>
                    <a:pt x="391" y="376"/>
                    <a:pt x="404" y="376"/>
                  </a:cubicBezTo>
                  <a:cubicBezTo>
                    <a:pt x="417" y="376"/>
                    <a:pt x="428" y="365"/>
                    <a:pt x="428" y="352"/>
                  </a:cubicBezTo>
                  <a:cubicBezTo>
                    <a:pt x="428" y="342"/>
                    <a:pt x="421" y="333"/>
                    <a:pt x="411" y="330"/>
                  </a:cubicBezTo>
                  <a:cubicBezTo>
                    <a:pt x="411" y="307"/>
                    <a:pt x="411" y="307"/>
                    <a:pt x="411" y="307"/>
                  </a:cubicBezTo>
                  <a:cubicBezTo>
                    <a:pt x="40" y="307"/>
                    <a:pt x="40" y="307"/>
                    <a:pt x="40" y="307"/>
                  </a:cubicBezTo>
                  <a:cubicBezTo>
                    <a:pt x="40" y="284"/>
                    <a:pt x="40" y="284"/>
                    <a:pt x="40" y="284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3" y="233"/>
                    <a:pt x="33" y="233"/>
                    <a:pt x="33" y="233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0"/>
                    <a:pt x="35" y="138"/>
                    <a:pt x="35" y="136"/>
                  </a:cubicBezTo>
                  <a:cubicBezTo>
                    <a:pt x="38" y="133"/>
                    <a:pt x="58" y="113"/>
                    <a:pt x="61" y="110"/>
                  </a:cubicBezTo>
                  <a:cubicBezTo>
                    <a:pt x="66" y="110"/>
                    <a:pt x="433" y="110"/>
                    <a:pt x="438" y="110"/>
                  </a:cubicBezTo>
                  <a:cubicBezTo>
                    <a:pt x="441" y="113"/>
                    <a:pt x="473" y="145"/>
                    <a:pt x="473" y="145"/>
                  </a:cubicBezTo>
                  <a:cubicBezTo>
                    <a:pt x="888" y="145"/>
                    <a:pt x="888" y="145"/>
                    <a:pt x="888" y="145"/>
                  </a:cubicBezTo>
                  <a:cubicBezTo>
                    <a:pt x="888" y="145"/>
                    <a:pt x="888" y="21"/>
                    <a:pt x="888" y="11"/>
                  </a:cubicBezTo>
                  <a:cubicBezTo>
                    <a:pt x="898" y="11"/>
                    <a:pt x="1051" y="11"/>
                    <a:pt x="1061" y="11"/>
                  </a:cubicBezTo>
                  <a:cubicBezTo>
                    <a:pt x="1061" y="17"/>
                    <a:pt x="1061" y="38"/>
                    <a:pt x="1061" y="49"/>
                  </a:cubicBezTo>
                  <a:cubicBezTo>
                    <a:pt x="1040" y="49"/>
                    <a:pt x="1040" y="49"/>
                    <a:pt x="1040" y="49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1103" y="123"/>
                    <a:pt x="1103" y="123"/>
                    <a:pt x="1103" y="123"/>
                  </a:cubicBezTo>
                  <a:cubicBezTo>
                    <a:pt x="1103" y="82"/>
                    <a:pt x="1103" y="82"/>
                    <a:pt x="1103" y="82"/>
                  </a:cubicBezTo>
                  <a:cubicBezTo>
                    <a:pt x="1171" y="82"/>
                    <a:pt x="1171" y="82"/>
                    <a:pt x="1171" y="82"/>
                  </a:cubicBezTo>
                  <a:cubicBezTo>
                    <a:pt x="1173" y="91"/>
                    <a:pt x="1181" y="97"/>
                    <a:pt x="1190" y="98"/>
                  </a:cubicBezTo>
                  <a:cubicBezTo>
                    <a:pt x="1190" y="134"/>
                    <a:pt x="1190" y="134"/>
                    <a:pt x="1190" y="134"/>
                  </a:cubicBezTo>
                  <a:cubicBezTo>
                    <a:pt x="1154" y="134"/>
                    <a:pt x="1154" y="134"/>
                    <a:pt x="1154" y="134"/>
                  </a:cubicBezTo>
                  <a:cubicBezTo>
                    <a:pt x="1154" y="235"/>
                    <a:pt x="1154" y="235"/>
                    <a:pt x="1154" y="235"/>
                  </a:cubicBezTo>
                  <a:cubicBezTo>
                    <a:pt x="1227" y="235"/>
                    <a:pt x="1227" y="235"/>
                    <a:pt x="1227" y="235"/>
                  </a:cubicBezTo>
                  <a:cubicBezTo>
                    <a:pt x="1253" y="261"/>
                    <a:pt x="1253" y="261"/>
                    <a:pt x="1253" y="261"/>
                  </a:cubicBezTo>
                  <a:cubicBezTo>
                    <a:pt x="1253" y="261"/>
                    <a:pt x="1285" y="261"/>
                    <a:pt x="1289" y="261"/>
                  </a:cubicBezTo>
                  <a:cubicBezTo>
                    <a:pt x="1292" y="264"/>
                    <a:pt x="1319" y="291"/>
                    <a:pt x="1319" y="291"/>
                  </a:cubicBezTo>
                  <a:cubicBezTo>
                    <a:pt x="1539" y="291"/>
                    <a:pt x="1539" y="291"/>
                    <a:pt x="1539" y="291"/>
                  </a:cubicBezTo>
                  <a:cubicBezTo>
                    <a:pt x="1539" y="291"/>
                    <a:pt x="1572" y="258"/>
                    <a:pt x="1575" y="255"/>
                  </a:cubicBezTo>
                  <a:cubicBezTo>
                    <a:pt x="1580" y="255"/>
                    <a:pt x="2017" y="255"/>
                    <a:pt x="2017" y="255"/>
                  </a:cubicBezTo>
                  <a:cubicBezTo>
                    <a:pt x="2071" y="201"/>
                    <a:pt x="2071" y="201"/>
                    <a:pt x="2071" y="201"/>
                  </a:cubicBezTo>
                  <a:cubicBezTo>
                    <a:pt x="2075" y="203"/>
                    <a:pt x="2079" y="204"/>
                    <a:pt x="2083" y="204"/>
                  </a:cubicBezTo>
                  <a:cubicBezTo>
                    <a:pt x="2094" y="204"/>
                    <a:pt x="2103" y="197"/>
                    <a:pt x="2106" y="187"/>
                  </a:cubicBezTo>
                  <a:cubicBezTo>
                    <a:pt x="2313" y="187"/>
                    <a:pt x="2313" y="187"/>
                    <a:pt x="2313" y="187"/>
                  </a:cubicBezTo>
                  <a:cubicBezTo>
                    <a:pt x="2316" y="197"/>
                    <a:pt x="2325" y="204"/>
                    <a:pt x="2335" y="204"/>
                  </a:cubicBezTo>
                  <a:close/>
                  <a:moveTo>
                    <a:pt x="2335" y="171"/>
                  </a:moveTo>
                  <a:cubicBezTo>
                    <a:pt x="2341" y="171"/>
                    <a:pt x="2345" y="175"/>
                    <a:pt x="2345" y="180"/>
                  </a:cubicBezTo>
                  <a:cubicBezTo>
                    <a:pt x="2345" y="186"/>
                    <a:pt x="2341" y="190"/>
                    <a:pt x="2335" y="190"/>
                  </a:cubicBezTo>
                  <a:cubicBezTo>
                    <a:pt x="2330" y="190"/>
                    <a:pt x="2326" y="186"/>
                    <a:pt x="2326" y="180"/>
                  </a:cubicBezTo>
                  <a:cubicBezTo>
                    <a:pt x="2326" y="175"/>
                    <a:pt x="2330" y="171"/>
                    <a:pt x="2335" y="171"/>
                  </a:cubicBezTo>
                  <a:close/>
                  <a:moveTo>
                    <a:pt x="414" y="352"/>
                  </a:moveTo>
                  <a:cubicBezTo>
                    <a:pt x="414" y="358"/>
                    <a:pt x="409" y="362"/>
                    <a:pt x="404" y="362"/>
                  </a:cubicBezTo>
                  <a:cubicBezTo>
                    <a:pt x="399" y="362"/>
                    <a:pt x="394" y="358"/>
                    <a:pt x="394" y="352"/>
                  </a:cubicBezTo>
                  <a:cubicBezTo>
                    <a:pt x="394" y="347"/>
                    <a:pt x="399" y="343"/>
                    <a:pt x="404" y="343"/>
                  </a:cubicBezTo>
                  <a:cubicBezTo>
                    <a:pt x="409" y="343"/>
                    <a:pt x="414" y="347"/>
                    <a:pt x="414" y="352"/>
                  </a:cubicBezTo>
                  <a:close/>
                  <a:moveTo>
                    <a:pt x="1193" y="85"/>
                  </a:moveTo>
                  <a:cubicBezTo>
                    <a:pt x="1188" y="85"/>
                    <a:pt x="1183" y="80"/>
                    <a:pt x="1183" y="75"/>
                  </a:cubicBezTo>
                  <a:cubicBezTo>
                    <a:pt x="1183" y="70"/>
                    <a:pt x="1188" y="65"/>
                    <a:pt x="1193" y="65"/>
                  </a:cubicBezTo>
                  <a:cubicBezTo>
                    <a:pt x="1198" y="65"/>
                    <a:pt x="1203" y="70"/>
                    <a:pt x="1203" y="75"/>
                  </a:cubicBezTo>
                  <a:cubicBezTo>
                    <a:pt x="1203" y="80"/>
                    <a:pt x="1198" y="85"/>
                    <a:pt x="1193" y="85"/>
                  </a:cubicBezTo>
                  <a:close/>
                  <a:moveTo>
                    <a:pt x="2083" y="190"/>
                  </a:moveTo>
                  <a:cubicBezTo>
                    <a:pt x="2078" y="190"/>
                    <a:pt x="2073" y="186"/>
                    <a:pt x="2073" y="180"/>
                  </a:cubicBezTo>
                  <a:cubicBezTo>
                    <a:pt x="2073" y="175"/>
                    <a:pt x="2078" y="171"/>
                    <a:pt x="2083" y="171"/>
                  </a:cubicBezTo>
                  <a:cubicBezTo>
                    <a:pt x="2088" y="171"/>
                    <a:pt x="2093" y="175"/>
                    <a:pt x="2093" y="180"/>
                  </a:cubicBezTo>
                  <a:cubicBezTo>
                    <a:pt x="2093" y="186"/>
                    <a:pt x="2088" y="190"/>
                    <a:pt x="2083" y="19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61" name="Freeform 411"/>
            <p:cNvSpPr>
              <a:spLocks noEditPoints="1"/>
            </p:cNvSpPr>
            <p:nvPr/>
          </p:nvSpPr>
          <p:spPr bwMode="auto">
            <a:xfrm>
              <a:off x="11377664" y="5519808"/>
              <a:ext cx="98761" cy="109269"/>
            </a:xfrm>
            <a:custGeom>
              <a:avLst/>
              <a:gdLst>
                <a:gd name="T0" fmla="*/ 23 w 47"/>
                <a:gd name="T1" fmla="*/ 47 h 47"/>
                <a:gd name="T2" fmla="*/ 47 w 47"/>
                <a:gd name="T3" fmla="*/ 23 h 47"/>
                <a:gd name="T4" fmla="*/ 23 w 47"/>
                <a:gd name="T5" fmla="*/ 0 h 47"/>
                <a:gd name="T6" fmla="*/ 0 w 47"/>
                <a:gd name="T7" fmla="*/ 23 h 47"/>
                <a:gd name="T8" fmla="*/ 23 w 47"/>
                <a:gd name="T9" fmla="*/ 47 h 47"/>
                <a:gd name="T10" fmla="*/ 23 w 47"/>
                <a:gd name="T11" fmla="*/ 14 h 47"/>
                <a:gd name="T12" fmla="*/ 33 w 47"/>
                <a:gd name="T13" fmla="*/ 23 h 47"/>
                <a:gd name="T14" fmla="*/ 23 w 47"/>
                <a:gd name="T15" fmla="*/ 33 h 47"/>
                <a:gd name="T16" fmla="*/ 14 w 47"/>
                <a:gd name="T17" fmla="*/ 23 h 47"/>
                <a:gd name="T18" fmla="*/ 23 w 47"/>
                <a:gd name="T19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47"/>
                  </a:moveTo>
                  <a:cubicBezTo>
                    <a:pt x="36" y="47"/>
                    <a:pt x="47" y="36"/>
                    <a:pt x="47" y="23"/>
                  </a:cubicBezTo>
                  <a:cubicBezTo>
                    <a:pt x="47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lose/>
                  <a:moveTo>
                    <a:pt x="23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3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62" name="Freeform 412"/>
            <p:cNvSpPr>
              <a:spLocks noEditPoints="1"/>
            </p:cNvSpPr>
            <p:nvPr/>
          </p:nvSpPr>
          <p:spPr bwMode="auto">
            <a:xfrm>
              <a:off x="8183465" y="6321118"/>
              <a:ext cx="99652" cy="109269"/>
            </a:xfrm>
            <a:custGeom>
              <a:avLst/>
              <a:gdLst>
                <a:gd name="T0" fmla="*/ 47 w 47"/>
                <a:gd name="T1" fmla="*/ 23 h 47"/>
                <a:gd name="T2" fmla="*/ 23 w 47"/>
                <a:gd name="T3" fmla="*/ 0 h 47"/>
                <a:gd name="T4" fmla="*/ 0 w 47"/>
                <a:gd name="T5" fmla="*/ 23 h 47"/>
                <a:gd name="T6" fmla="*/ 23 w 47"/>
                <a:gd name="T7" fmla="*/ 47 h 47"/>
                <a:gd name="T8" fmla="*/ 47 w 47"/>
                <a:gd name="T9" fmla="*/ 23 h 47"/>
                <a:gd name="T10" fmla="*/ 14 w 47"/>
                <a:gd name="T11" fmla="*/ 23 h 47"/>
                <a:gd name="T12" fmla="*/ 23 w 47"/>
                <a:gd name="T13" fmla="*/ 13 h 47"/>
                <a:gd name="T14" fmla="*/ 33 w 47"/>
                <a:gd name="T15" fmla="*/ 23 h 47"/>
                <a:gd name="T16" fmla="*/ 23 w 47"/>
                <a:gd name="T17" fmla="*/ 33 h 47"/>
                <a:gd name="T18" fmla="*/ 14 w 47"/>
                <a:gd name="T1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close/>
                  <a:moveTo>
                    <a:pt x="14" y="23"/>
                  </a:moveTo>
                  <a:cubicBezTo>
                    <a:pt x="14" y="18"/>
                    <a:pt x="18" y="13"/>
                    <a:pt x="23" y="13"/>
                  </a:cubicBezTo>
                  <a:cubicBezTo>
                    <a:pt x="29" y="13"/>
                    <a:pt x="33" y="18"/>
                    <a:pt x="33" y="23"/>
                  </a:cubicBezTo>
                  <a:cubicBezTo>
                    <a:pt x="33" y="28"/>
                    <a:pt x="29" y="33"/>
                    <a:pt x="23" y="33"/>
                  </a:cubicBezTo>
                  <a:cubicBezTo>
                    <a:pt x="18" y="33"/>
                    <a:pt x="14" y="28"/>
                    <a:pt x="14" y="2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66" name="Freeform 522"/>
            <p:cNvSpPr>
              <a:spLocks noEditPoints="1"/>
            </p:cNvSpPr>
            <p:nvPr/>
          </p:nvSpPr>
          <p:spPr bwMode="auto">
            <a:xfrm>
              <a:off x="9845517" y="6258116"/>
              <a:ext cx="195745" cy="240195"/>
            </a:xfrm>
            <a:custGeom>
              <a:avLst/>
              <a:gdLst>
                <a:gd name="T0" fmla="*/ 93 w 93"/>
                <a:gd name="T1" fmla="*/ 103 h 103"/>
                <a:gd name="T2" fmla="*/ 93 w 93"/>
                <a:gd name="T3" fmla="*/ 0 h 103"/>
                <a:gd name="T4" fmla="*/ 41 w 93"/>
                <a:gd name="T5" fmla="*/ 0 h 103"/>
                <a:gd name="T6" fmla="*/ 41 w 93"/>
                <a:gd name="T7" fmla="*/ 40 h 103"/>
                <a:gd name="T8" fmla="*/ 24 w 93"/>
                <a:gd name="T9" fmla="*/ 32 h 103"/>
                <a:gd name="T10" fmla="*/ 0 w 93"/>
                <a:gd name="T11" fmla="*/ 56 h 103"/>
                <a:gd name="T12" fmla="*/ 24 w 93"/>
                <a:gd name="T13" fmla="*/ 79 h 103"/>
                <a:gd name="T14" fmla="*/ 41 w 93"/>
                <a:gd name="T15" fmla="*/ 71 h 103"/>
                <a:gd name="T16" fmla="*/ 41 w 93"/>
                <a:gd name="T17" fmla="*/ 103 h 103"/>
                <a:gd name="T18" fmla="*/ 93 w 93"/>
                <a:gd name="T19" fmla="*/ 103 h 103"/>
                <a:gd name="T20" fmla="*/ 24 w 93"/>
                <a:gd name="T21" fmla="*/ 65 h 103"/>
                <a:gd name="T22" fmla="*/ 14 w 93"/>
                <a:gd name="T23" fmla="*/ 56 h 103"/>
                <a:gd name="T24" fmla="*/ 24 w 93"/>
                <a:gd name="T25" fmla="*/ 46 h 103"/>
                <a:gd name="T26" fmla="*/ 33 w 93"/>
                <a:gd name="T27" fmla="*/ 56 h 103"/>
                <a:gd name="T28" fmla="*/ 24 w 93"/>
                <a:gd name="T29" fmla="*/ 6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103">
                  <a:moveTo>
                    <a:pt x="93" y="103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7" y="35"/>
                    <a:pt x="31" y="32"/>
                    <a:pt x="24" y="32"/>
                  </a:cubicBezTo>
                  <a:cubicBezTo>
                    <a:pt x="11" y="32"/>
                    <a:pt x="0" y="43"/>
                    <a:pt x="0" y="56"/>
                  </a:cubicBezTo>
                  <a:cubicBezTo>
                    <a:pt x="0" y="69"/>
                    <a:pt x="11" y="79"/>
                    <a:pt x="24" y="79"/>
                  </a:cubicBezTo>
                  <a:cubicBezTo>
                    <a:pt x="31" y="79"/>
                    <a:pt x="37" y="76"/>
                    <a:pt x="41" y="71"/>
                  </a:cubicBezTo>
                  <a:cubicBezTo>
                    <a:pt x="41" y="103"/>
                    <a:pt x="41" y="103"/>
                    <a:pt x="41" y="103"/>
                  </a:cubicBezTo>
                  <a:lnTo>
                    <a:pt x="93" y="103"/>
                  </a:lnTo>
                  <a:close/>
                  <a:moveTo>
                    <a:pt x="24" y="65"/>
                  </a:moveTo>
                  <a:cubicBezTo>
                    <a:pt x="18" y="65"/>
                    <a:pt x="14" y="61"/>
                    <a:pt x="14" y="56"/>
                  </a:cubicBezTo>
                  <a:cubicBezTo>
                    <a:pt x="14" y="50"/>
                    <a:pt x="18" y="46"/>
                    <a:pt x="24" y="46"/>
                  </a:cubicBezTo>
                  <a:cubicBezTo>
                    <a:pt x="29" y="46"/>
                    <a:pt x="33" y="50"/>
                    <a:pt x="33" y="56"/>
                  </a:cubicBezTo>
                  <a:cubicBezTo>
                    <a:pt x="33" y="61"/>
                    <a:pt x="29" y="65"/>
                    <a:pt x="24" y="65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67" name="Rectangle 523"/>
            <p:cNvSpPr>
              <a:spLocks noChangeArrowheads="1"/>
            </p:cNvSpPr>
            <p:nvPr/>
          </p:nvSpPr>
          <p:spPr bwMode="auto">
            <a:xfrm>
              <a:off x="10172054" y="6292569"/>
              <a:ext cx="109439" cy="158490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68" name="Freeform 524"/>
            <p:cNvSpPr>
              <a:spLocks noEditPoints="1"/>
            </p:cNvSpPr>
            <p:nvPr/>
          </p:nvSpPr>
          <p:spPr bwMode="auto">
            <a:xfrm>
              <a:off x="10454104" y="5519808"/>
              <a:ext cx="220658" cy="109269"/>
            </a:xfrm>
            <a:custGeom>
              <a:avLst/>
              <a:gdLst>
                <a:gd name="T0" fmla="*/ 81 w 105"/>
                <a:gd name="T1" fmla="*/ 47 h 47"/>
                <a:gd name="T2" fmla="*/ 105 w 105"/>
                <a:gd name="T3" fmla="*/ 24 h 47"/>
                <a:gd name="T4" fmla="*/ 81 w 105"/>
                <a:gd name="T5" fmla="*/ 0 h 47"/>
                <a:gd name="T6" fmla="*/ 64 w 105"/>
                <a:gd name="T7" fmla="*/ 8 h 47"/>
                <a:gd name="T8" fmla="*/ 0 w 105"/>
                <a:gd name="T9" fmla="*/ 8 h 47"/>
                <a:gd name="T10" fmla="*/ 0 w 105"/>
                <a:gd name="T11" fmla="*/ 40 h 47"/>
                <a:gd name="T12" fmla="*/ 64 w 105"/>
                <a:gd name="T13" fmla="*/ 40 h 47"/>
                <a:gd name="T14" fmla="*/ 81 w 105"/>
                <a:gd name="T15" fmla="*/ 47 h 47"/>
                <a:gd name="T16" fmla="*/ 81 w 105"/>
                <a:gd name="T17" fmla="*/ 14 h 47"/>
                <a:gd name="T18" fmla="*/ 91 w 105"/>
                <a:gd name="T19" fmla="*/ 24 h 47"/>
                <a:gd name="T20" fmla="*/ 81 w 105"/>
                <a:gd name="T21" fmla="*/ 34 h 47"/>
                <a:gd name="T22" fmla="*/ 71 w 105"/>
                <a:gd name="T23" fmla="*/ 24 h 47"/>
                <a:gd name="T24" fmla="*/ 81 w 105"/>
                <a:gd name="T2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47">
                  <a:moveTo>
                    <a:pt x="81" y="47"/>
                  </a:moveTo>
                  <a:cubicBezTo>
                    <a:pt x="94" y="47"/>
                    <a:pt x="105" y="37"/>
                    <a:pt x="105" y="24"/>
                  </a:cubicBezTo>
                  <a:cubicBezTo>
                    <a:pt x="105" y="11"/>
                    <a:pt x="94" y="0"/>
                    <a:pt x="81" y="0"/>
                  </a:cubicBezTo>
                  <a:cubicBezTo>
                    <a:pt x="74" y="0"/>
                    <a:pt x="68" y="3"/>
                    <a:pt x="6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8" y="44"/>
                    <a:pt x="74" y="47"/>
                    <a:pt x="81" y="47"/>
                  </a:cubicBezTo>
                  <a:close/>
                  <a:moveTo>
                    <a:pt x="81" y="14"/>
                  </a:moveTo>
                  <a:cubicBezTo>
                    <a:pt x="87" y="14"/>
                    <a:pt x="91" y="19"/>
                    <a:pt x="91" y="24"/>
                  </a:cubicBezTo>
                  <a:cubicBezTo>
                    <a:pt x="91" y="29"/>
                    <a:pt x="87" y="34"/>
                    <a:pt x="81" y="34"/>
                  </a:cubicBezTo>
                  <a:cubicBezTo>
                    <a:pt x="76" y="34"/>
                    <a:pt x="71" y="29"/>
                    <a:pt x="71" y="24"/>
                  </a:cubicBezTo>
                  <a:cubicBezTo>
                    <a:pt x="71" y="19"/>
                    <a:pt x="76" y="14"/>
                    <a:pt x="81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69" name="Rectangle 525"/>
            <p:cNvSpPr>
              <a:spLocks noChangeArrowheads="1"/>
            </p:cNvSpPr>
            <p:nvPr/>
          </p:nvSpPr>
          <p:spPr bwMode="auto">
            <a:xfrm>
              <a:off x="10454104" y="6341789"/>
              <a:ext cx="149478" cy="71862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71" name="Rectangle 527"/>
            <p:cNvSpPr>
              <a:spLocks noChangeArrowheads="1"/>
            </p:cNvSpPr>
            <p:nvPr/>
          </p:nvSpPr>
          <p:spPr bwMode="auto">
            <a:xfrm>
              <a:off x="11060024" y="5517840"/>
              <a:ext cx="146808" cy="95488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74" name="Rectangle 531"/>
            <p:cNvSpPr>
              <a:spLocks noChangeArrowheads="1"/>
            </p:cNvSpPr>
            <p:nvPr/>
          </p:nvSpPr>
          <p:spPr bwMode="auto">
            <a:xfrm>
              <a:off x="8332943" y="6263037"/>
              <a:ext cx="130794" cy="232320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85" name="Freeform 544"/>
            <p:cNvSpPr>
              <a:spLocks noEditPoints="1"/>
            </p:cNvSpPr>
            <p:nvPr/>
          </p:nvSpPr>
          <p:spPr bwMode="auto">
            <a:xfrm>
              <a:off x="6854181" y="5995278"/>
              <a:ext cx="1034777" cy="109269"/>
            </a:xfrm>
            <a:custGeom>
              <a:avLst/>
              <a:gdLst>
                <a:gd name="T0" fmla="*/ 468 w 492"/>
                <a:gd name="T1" fmla="*/ 0 h 47"/>
                <a:gd name="T2" fmla="*/ 445 w 492"/>
                <a:gd name="T3" fmla="*/ 18 h 47"/>
                <a:gd name="T4" fmla="*/ 0 w 492"/>
                <a:gd name="T5" fmla="*/ 18 h 47"/>
                <a:gd name="T6" fmla="*/ 0 w 492"/>
                <a:gd name="T7" fmla="*/ 29 h 47"/>
                <a:gd name="T8" fmla="*/ 445 w 492"/>
                <a:gd name="T9" fmla="*/ 29 h 47"/>
                <a:gd name="T10" fmla="*/ 468 w 492"/>
                <a:gd name="T11" fmla="*/ 47 h 47"/>
                <a:gd name="T12" fmla="*/ 492 w 492"/>
                <a:gd name="T13" fmla="*/ 23 h 47"/>
                <a:gd name="T14" fmla="*/ 468 w 492"/>
                <a:gd name="T15" fmla="*/ 0 h 47"/>
                <a:gd name="T16" fmla="*/ 468 w 492"/>
                <a:gd name="T17" fmla="*/ 33 h 47"/>
                <a:gd name="T18" fmla="*/ 458 w 492"/>
                <a:gd name="T19" fmla="*/ 23 h 47"/>
                <a:gd name="T20" fmla="*/ 468 w 492"/>
                <a:gd name="T21" fmla="*/ 14 h 47"/>
                <a:gd name="T22" fmla="*/ 478 w 492"/>
                <a:gd name="T23" fmla="*/ 23 h 47"/>
                <a:gd name="T24" fmla="*/ 468 w 492"/>
                <a:gd name="T2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2" h="47">
                  <a:moveTo>
                    <a:pt x="468" y="0"/>
                  </a:moveTo>
                  <a:cubicBezTo>
                    <a:pt x="457" y="0"/>
                    <a:pt x="448" y="8"/>
                    <a:pt x="445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45" y="29"/>
                    <a:pt x="445" y="29"/>
                    <a:pt x="445" y="29"/>
                  </a:cubicBezTo>
                  <a:cubicBezTo>
                    <a:pt x="448" y="39"/>
                    <a:pt x="457" y="47"/>
                    <a:pt x="468" y="47"/>
                  </a:cubicBezTo>
                  <a:cubicBezTo>
                    <a:pt x="481" y="47"/>
                    <a:pt x="492" y="36"/>
                    <a:pt x="492" y="23"/>
                  </a:cubicBezTo>
                  <a:cubicBezTo>
                    <a:pt x="492" y="10"/>
                    <a:pt x="481" y="0"/>
                    <a:pt x="468" y="0"/>
                  </a:cubicBezTo>
                  <a:close/>
                  <a:moveTo>
                    <a:pt x="468" y="33"/>
                  </a:moveTo>
                  <a:cubicBezTo>
                    <a:pt x="463" y="33"/>
                    <a:pt x="458" y="29"/>
                    <a:pt x="458" y="23"/>
                  </a:cubicBezTo>
                  <a:cubicBezTo>
                    <a:pt x="458" y="18"/>
                    <a:pt x="463" y="14"/>
                    <a:pt x="468" y="14"/>
                  </a:cubicBezTo>
                  <a:cubicBezTo>
                    <a:pt x="473" y="14"/>
                    <a:pt x="478" y="18"/>
                    <a:pt x="478" y="23"/>
                  </a:cubicBezTo>
                  <a:cubicBezTo>
                    <a:pt x="478" y="29"/>
                    <a:pt x="473" y="33"/>
                    <a:pt x="468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86" name="Freeform 545"/>
            <p:cNvSpPr>
              <a:spLocks noEditPoints="1"/>
            </p:cNvSpPr>
            <p:nvPr/>
          </p:nvSpPr>
          <p:spPr bwMode="auto">
            <a:xfrm>
              <a:off x="6854181" y="6120297"/>
              <a:ext cx="4350872" cy="303198"/>
            </a:xfrm>
            <a:custGeom>
              <a:avLst/>
              <a:gdLst>
                <a:gd name="T0" fmla="*/ 1998 w 2068"/>
                <a:gd name="T1" fmla="*/ 99 h 130"/>
                <a:gd name="T2" fmla="*/ 1998 w 2068"/>
                <a:gd name="T3" fmla="*/ 109 h 130"/>
                <a:gd name="T4" fmla="*/ 1990 w 2068"/>
                <a:gd name="T5" fmla="*/ 109 h 130"/>
                <a:gd name="T6" fmla="*/ 1956 w 2068"/>
                <a:gd name="T7" fmla="*/ 69 h 130"/>
                <a:gd name="T8" fmla="*/ 1672 w 2068"/>
                <a:gd name="T9" fmla="*/ 69 h 130"/>
                <a:gd name="T10" fmla="*/ 1638 w 2068"/>
                <a:gd name="T11" fmla="*/ 35 h 130"/>
                <a:gd name="T12" fmla="*/ 1437 w 2068"/>
                <a:gd name="T13" fmla="*/ 35 h 130"/>
                <a:gd name="T14" fmla="*/ 1420 w 2068"/>
                <a:gd name="T15" fmla="*/ 18 h 130"/>
                <a:gd name="T16" fmla="*/ 1420 w 2068"/>
                <a:gd name="T17" fmla="*/ 0 h 130"/>
                <a:gd name="T18" fmla="*/ 808 w 2068"/>
                <a:gd name="T19" fmla="*/ 0 h 130"/>
                <a:gd name="T20" fmla="*/ 776 w 2068"/>
                <a:gd name="T21" fmla="*/ 32 h 130"/>
                <a:gd name="T22" fmla="*/ 678 w 2068"/>
                <a:gd name="T23" fmla="*/ 32 h 130"/>
                <a:gd name="T24" fmla="*/ 655 w 2068"/>
                <a:gd name="T25" fmla="*/ 14 h 130"/>
                <a:gd name="T26" fmla="*/ 632 w 2068"/>
                <a:gd name="T27" fmla="*/ 32 h 130"/>
                <a:gd name="T28" fmla="*/ 204 w 2068"/>
                <a:gd name="T29" fmla="*/ 32 h 130"/>
                <a:gd name="T30" fmla="*/ 181 w 2068"/>
                <a:gd name="T31" fmla="*/ 14 h 130"/>
                <a:gd name="T32" fmla="*/ 158 w 2068"/>
                <a:gd name="T33" fmla="*/ 32 h 130"/>
                <a:gd name="T34" fmla="*/ 0 w 2068"/>
                <a:gd name="T35" fmla="*/ 32 h 130"/>
                <a:gd name="T36" fmla="*/ 0 w 2068"/>
                <a:gd name="T37" fmla="*/ 43 h 130"/>
                <a:gd name="T38" fmla="*/ 158 w 2068"/>
                <a:gd name="T39" fmla="*/ 43 h 130"/>
                <a:gd name="T40" fmla="*/ 181 w 2068"/>
                <a:gd name="T41" fmla="*/ 61 h 130"/>
                <a:gd name="T42" fmla="*/ 204 w 2068"/>
                <a:gd name="T43" fmla="*/ 43 h 130"/>
                <a:gd name="T44" fmla="*/ 632 w 2068"/>
                <a:gd name="T45" fmla="*/ 43 h 130"/>
                <a:gd name="T46" fmla="*/ 655 w 2068"/>
                <a:gd name="T47" fmla="*/ 61 h 130"/>
                <a:gd name="T48" fmla="*/ 678 w 2068"/>
                <a:gd name="T49" fmla="*/ 43 h 130"/>
                <a:gd name="T50" fmla="*/ 780 w 2068"/>
                <a:gd name="T51" fmla="*/ 43 h 130"/>
                <a:gd name="T52" fmla="*/ 812 w 2068"/>
                <a:gd name="T53" fmla="*/ 11 h 130"/>
                <a:gd name="T54" fmla="*/ 1409 w 2068"/>
                <a:gd name="T55" fmla="*/ 11 h 130"/>
                <a:gd name="T56" fmla="*/ 1409 w 2068"/>
                <a:gd name="T57" fmla="*/ 18 h 130"/>
                <a:gd name="T58" fmla="*/ 1391 w 2068"/>
                <a:gd name="T59" fmla="*/ 41 h 130"/>
                <a:gd name="T60" fmla="*/ 1414 w 2068"/>
                <a:gd name="T61" fmla="*/ 64 h 130"/>
                <a:gd name="T62" fmla="*/ 1437 w 2068"/>
                <a:gd name="T63" fmla="*/ 46 h 130"/>
                <a:gd name="T64" fmla="*/ 1634 w 2068"/>
                <a:gd name="T65" fmla="*/ 46 h 130"/>
                <a:gd name="T66" fmla="*/ 1667 w 2068"/>
                <a:gd name="T67" fmla="*/ 80 h 130"/>
                <a:gd name="T68" fmla="*/ 1951 w 2068"/>
                <a:gd name="T69" fmla="*/ 80 h 130"/>
                <a:gd name="T70" fmla="*/ 1985 w 2068"/>
                <a:gd name="T71" fmla="*/ 120 h 130"/>
                <a:gd name="T72" fmla="*/ 1998 w 2068"/>
                <a:gd name="T73" fmla="*/ 120 h 130"/>
                <a:gd name="T74" fmla="*/ 1998 w 2068"/>
                <a:gd name="T75" fmla="*/ 130 h 130"/>
                <a:gd name="T76" fmla="*/ 2068 w 2068"/>
                <a:gd name="T77" fmla="*/ 130 h 130"/>
                <a:gd name="T78" fmla="*/ 2068 w 2068"/>
                <a:gd name="T79" fmla="*/ 99 h 130"/>
                <a:gd name="T80" fmla="*/ 1998 w 2068"/>
                <a:gd name="T81" fmla="*/ 99 h 130"/>
                <a:gd name="T82" fmla="*/ 181 w 2068"/>
                <a:gd name="T83" fmla="*/ 48 h 130"/>
                <a:gd name="T84" fmla="*/ 171 w 2068"/>
                <a:gd name="T85" fmla="*/ 38 h 130"/>
                <a:gd name="T86" fmla="*/ 181 w 2068"/>
                <a:gd name="T87" fmla="*/ 28 h 130"/>
                <a:gd name="T88" fmla="*/ 191 w 2068"/>
                <a:gd name="T89" fmla="*/ 38 h 130"/>
                <a:gd name="T90" fmla="*/ 181 w 2068"/>
                <a:gd name="T91" fmla="*/ 48 h 130"/>
                <a:gd name="T92" fmla="*/ 655 w 2068"/>
                <a:gd name="T93" fmla="*/ 48 h 130"/>
                <a:gd name="T94" fmla="*/ 646 w 2068"/>
                <a:gd name="T95" fmla="*/ 38 h 130"/>
                <a:gd name="T96" fmla="*/ 655 w 2068"/>
                <a:gd name="T97" fmla="*/ 28 h 130"/>
                <a:gd name="T98" fmla="*/ 665 w 2068"/>
                <a:gd name="T99" fmla="*/ 38 h 130"/>
                <a:gd name="T100" fmla="*/ 655 w 2068"/>
                <a:gd name="T101" fmla="*/ 48 h 130"/>
                <a:gd name="T102" fmla="*/ 1414 w 2068"/>
                <a:gd name="T103" fmla="*/ 50 h 130"/>
                <a:gd name="T104" fmla="*/ 1404 w 2068"/>
                <a:gd name="T105" fmla="*/ 41 h 130"/>
                <a:gd name="T106" fmla="*/ 1414 w 2068"/>
                <a:gd name="T107" fmla="*/ 31 h 130"/>
                <a:gd name="T108" fmla="*/ 1424 w 2068"/>
                <a:gd name="T109" fmla="*/ 41 h 130"/>
                <a:gd name="T110" fmla="*/ 1414 w 2068"/>
                <a:gd name="T111" fmla="*/ 5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8" h="130">
                  <a:moveTo>
                    <a:pt x="1998" y="99"/>
                  </a:moveTo>
                  <a:cubicBezTo>
                    <a:pt x="1998" y="109"/>
                    <a:pt x="1998" y="109"/>
                    <a:pt x="1998" y="109"/>
                  </a:cubicBezTo>
                  <a:cubicBezTo>
                    <a:pt x="1995" y="109"/>
                    <a:pt x="1992" y="109"/>
                    <a:pt x="1990" y="109"/>
                  </a:cubicBezTo>
                  <a:cubicBezTo>
                    <a:pt x="1987" y="105"/>
                    <a:pt x="1956" y="69"/>
                    <a:pt x="1956" y="69"/>
                  </a:cubicBezTo>
                  <a:cubicBezTo>
                    <a:pt x="1956" y="69"/>
                    <a:pt x="1676" y="69"/>
                    <a:pt x="1672" y="69"/>
                  </a:cubicBezTo>
                  <a:cubicBezTo>
                    <a:pt x="1669" y="66"/>
                    <a:pt x="1638" y="35"/>
                    <a:pt x="1638" y="35"/>
                  </a:cubicBezTo>
                  <a:cubicBezTo>
                    <a:pt x="1437" y="35"/>
                    <a:pt x="1437" y="35"/>
                    <a:pt x="1437" y="35"/>
                  </a:cubicBezTo>
                  <a:cubicBezTo>
                    <a:pt x="1435" y="27"/>
                    <a:pt x="1428" y="20"/>
                    <a:pt x="1420" y="18"/>
                  </a:cubicBezTo>
                  <a:cubicBezTo>
                    <a:pt x="1420" y="0"/>
                    <a:pt x="1420" y="0"/>
                    <a:pt x="1420" y="0"/>
                  </a:cubicBezTo>
                  <a:cubicBezTo>
                    <a:pt x="808" y="0"/>
                    <a:pt x="808" y="0"/>
                    <a:pt x="808" y="0"/>
                  </a:cubicBezTo>
                  <a:cubicBezTo>
                    <a:pt x="808" y="0"/>
                    <a:pt x="779" y="29"/>
                    <a:pt x="776" y="32"/>
                  </a:cubicBezTo>
                  <a:cubicBezTo>
                    <a:pt x="772" y="32"/>
                    <a:pt x="699" y="32"/>
                    <a:pt x="678" y="32"/>
                  </a:cubicBezTo>
                  <a:cubicBezTo>
                    <a:pt x="676" y="22"/>
                    <a:pt x="666" y="14"/>
                    <a:pt x="655" y="14"/>
                  </a:cubicBezTo>
                  <a:cubicBezTo>
                    <a:pt x="644" y="14"/>
                    <a:pt x="635" y="22"/>
                    <a:pt x="632" y="32"/>
                  </a:cubicBezTo>
                  <a:cubicBezTo>
                    <a:pt x="204" y="32"/>
                    <a:pt x="204" y="32"/>
                    <a:pt x="204" y="32"/>
                  </a:cubicBezTo>
                  <a:cubicBezTo>
                    <a:pt x="201" y="22"/>
                    <a:pt x="192" y="14"/>
                    <a:pt x="181" y="14"/>
                  </a:cubicBezTo>
                  <a:cubicBezTo>
                    <a:pt x="170" y="14"/>
                    <a:pt x="161" y="22"/>
                    <a:pt x="158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61" y="54"/>
                    <a:pt x="170" y="61"/>
                    <a:pt x="181" y="61"/>
                  </a:cubicBezTo>
                  <a:cubicBezTo>
                    <a:pt x="192" y="61"/>
                    <a:pt x="201" y="54"/>
                    <a:pt x="204" y="43"/>
                  </a:cubicBezTo>
                  <a:cubicBezTo>
                    <a:pt x="632" y="43"/>
                    <a:pt x="632" y="43"/>
                    <a:pt x="632" y="43"/>
                  </a:cubicBezTo>
                  <a:cubicBezTo>
                    <a:pt x="635" y="54"/>
                    <a:pt x="644" y="61"/>
                    <a:pt x="655" y="61"/>
                  </a:cubicBezTo>
                  <a:cubicBezTo>
                    <a:pt x="666" y="61"/>
                    <a:pt x="676" y="54"/>
                    <a:pt x="678" y="43"/>
                  </a:cubicBezTo>
                  <a:cubicBezTo>
                    <a:pt x="780" y="43"/>
                    <a:pt x="780" y="43"/>
                    <a:pt x="780" y="43"/>
                  </a:cubicBezTo>
                  <a:cubicBezTo>
                    <a:pt x="780" y="43"/>
                    <a:pt x="810" y="14"/>
                    <a:pt x="812" y="11"/>
                  </a:cubicBezTo>
                  <a:cubicBezTo>
                    <a:pt x="817" y="11"/>
                    <a:pt x="1398" y="11"/>
                    <a:pt x="1409" y="11"/>
                  </a:cubicBezTo>
                  <a:cubicBezTo>
                    <a:pt x="1409" y="14"/>
                    <a:pt x="1409" y="16"/>
                    <a:pt x="1409" y="18"/>
                  </a:cubicBezTo>
                  <a:cubicBezTo>
                    <a:pt x="1398" y="20"/>
                    <a:pt x="1391" y="30"/>
                    <a:pt x="1391" y="41"/>
                  </a:cubicBezTo>
                  <a:cubicBezTo>
                    <a:pt x="1391" y="54"/>
                    <a:pt x="1401" y="64"/>
                    <a:pt x="1414" y="64"/>
                  </a:cubicBezTo>
                  <a:cubicBezTo>
                    <a:pt x="1425" y="64"/>
                    <a:pt x="1435" y="56"/>
                    <a:pt x="1437" y="46"/>
                  </a:cubicBezTo>
                  <a:cubicBezTo>
                    <a:pt x="1463" y="46"/>
                    <a:pt x="1630" y="46"/>
                    <a:pt x="1634" y="46"/>
                  </a:cubicBezTo>
                  <a:cubicBezTo>
                    <a:pt x="1637" y="49"/>
                    <a:pt x="1667" y="80"/>
                    <a:pt x="1667" y="80"/>
                  </a:cubicBezTo>
                  <a:cubicBezTo>
                    <a:pt x="1667" y="80"/>
                    <a:pt x="1946" y="80"/>
                    <a:pt x="1951" y="80"/>
                  </a:cubicBezTo>
                  <a:cubicBezTo>
                    <a:pt x="1954" y="83"/>
                    <a:pt x="1985" y="120"/>
                    <a:pt x="1985" y="120"/>
                  </a:cubicBezTo>
                  <a:cubicBezTo>
                    <a:pt x="1998" y="120"/>
                    <a:pt x="1998" y="120"/>
                    <a:pt x="1998" y="120"/>
                  </a:cubicBezTo>
                  <a:cubicBezTo>
                    <a:pt x="1998" y="130"/>
                    <a:pt x="1998" y="130"/>
                    <a:pt x="1998" y="130"/>
                  </a:cubicBezTo>
                  <a:cubicBezTo>
                    <a:pt x="2068" y="130"/>
                    <a:pt x="2068" y="130"/>
                    <a:pt x="2068" y="130"/>
                  </a:cubicBezTo>
                  <a:cubicBezTo>
                    <a:pt x="2068" y="99"/>
                    <a:pt x="2068" y="99"/>
                    <a:pt x="2068" y="99"/>
                  </a:cubicBezTo>
                  <a:lnTo>
                    <a:pt x="1998" y="99"/>
                  </a:lnTo>
                  <a:close/>
                  <a:moveTo>
                    <a:pt x="181" y="48"/>
                  </a:moveTo>
                  <a:cubicBezTo>
                    <a:pt x="176" y="48"/>
                    <a:pt x="171" y="43"/>
                    <a:pt x="171" y="38"/>
                  </a:cubicBezTo>
                  <a:cubicBezTo>
                    <a:pt x="171" y="32"/>
                    <a:pt x="176" y="28"/>
                    <a:pt x="181" y="28"/>
                  </a:cubicBezTo>
                  <a:cubicBezTo>
                    <a:pt x="186" y="28"/>
                    <a:pt x="191" y="32"/>
                    <a:pt x="191" y="38"/>
                  </a:cubicBezTo>
                  <a:cubicBezTo>
                    <a:pt x="191" y="43"/>
                    <a:pt x="186" y="48"/>
                    <a:pt x="181" y="48"/>
                  </a:cubicBezTo>
                  <a:close/>
                  <a:moveTo>
                    <a:pt x="655" y="48"/>
                  </a:moveTo>
                  <a:cubicBezTo>
                    <a:pt x="650" y="48"/>
                    <a:pt x="646" y="43"/>
                    <a:pt x="646" y="38"/>
                  </a:cubicBezTo>
                  <a:cubicBezTo>
                    <a:pt x="646" y="32"/>
                    <a:pt x="650" y="28"/>
                    <a:pt x="655" y="28"/>
                  </a:cubicBezTo>
                  <a:cubicBezTo>
                    <a:pt x="661" y="28"/>
                    <a:pt x="665" y="32"/>
                    <a:pt x="665" y="38"/>
                  </a:cubicBezTo>
                  <a:cubicBezTo>
                    <a:pt x="665" y="43"/>
                    <a:pt x="661" y="48"/>
                    <a:pt x="655" y="48"/>
                  </a:cubicBezTo>
                  <a:close/>
                  <a:moveTo>
                    <a:pt x="1414" y="50"/>
                  </a:moveTo>
                  <a:cubicBezTo>
                    <a:pt x="1409" y="50"/>
                    <a:pt x="1404" y="46"/>
                    <a:pt x="1404" y="41"/>
                  </a:cubicBezTo>
                  <a:cubicBezTo>
                    <a:pt x="1404" y="35"/>
                    <a:pt x="1409" y="31"/>
                    <a:pt x="1414" y="31"/>
                  </a:cubicBezTo>
                  <a:cubicBezTo>
                    <a:pt x="1419" y="31"/>
                    <a:pt x="1424" y="35"/>
                    <a:pt x="1424" y="41"/>
                  </a:cubicBezTo>
                  <a:cubicBezTo>
                    <a:pt x="1424" y="46"/>
                    <a:pt x="1419" y="50"/>
                    <a:pt x="1414" y="5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87" name="Freeform 546"/>
            <p:cNvSpPr>
              <a:spLocks/>
            </p:cNvSpPr>
            <p:nvPr/>
          </p:nvSpPr>
          <p:spPr bwMode="auto">
            <a:xfrm>
              <a:off x="6992982" y="6285677"/>
              <a:ext cx="3610600" cy="456765"/>
            </a:xfrm>
            <a:custGeom>
              <a:avLst/>
              <a:gdLst>
                <a:gd name="T0" fmla="*/ 1716 w 1716"/>
                <a:gd name="T1" fmla="*/ 196 h 196"/>
                <a:gd name="T2" fmla="*/ 1716 w 1716"/>
                <a:gd name="T3" fmla="*/ 165 h 196"/>
                <a:gd name="T4" fmla="*/ 1645 w 1716"/>
                <a:gd name="T5" fmla="*/ 165 h 196"/>
                <a:gd name="T6" fmla="*/ 1645 w 1716"/>
                <a:gd name="T7" fmla="*/ 174 h 196"/>
                <a:gd name="T8" fmla="*/ 1640 w 1716"/>
                <a:gd name="T9" fmla="*/ 174 h 196"/>
                <a:gd name="T10" fmla="*/ 1604 w 1716"/>
                <a:gd name="T11" fmla="*/ 138 h 196"/>
                <a:gd name="T12" fmla="*/ 1356 w 1716"/>
                <a:gd name="T13" fmla="*/ 138 h 196"/>
                <a:gd name="T14" fmla="*/ 1228 w 1716"/>
                <a:gd name="T15" fmla="*/ 0 h 196"/>
                <a:gd name="T16" fmla="*/ 841 w 1716"/>
                <a:gd name="T17" fmla="*/ 0 h 196"/>
                <a:gd name="T18" fmla="*/ 841 w 1716"/>
                <a:gd name="T19" fmla="*/ 77 h 196"/>
                <a:gd name="T20" fmla="*/ 818 w 1716"/>
                <a:gd name="T21" fmla="*/ 99 h 196"/>
                <a:gd name="T22" fmla="*/ 596 w 1716"/>
                <a:gd name="T23" fmla="*/ 99 h 196"/>
                <a:gd name="T24" fmla="*/ 531 w 1716"/>
                <a:gd name="T25" fmla="*/ 34 h 196"/>
                <a:gd name="T26" fmla="*/ 51 w 1716"/>
                <a:gd name="T27" fmla="*/ 34 h 196"/>
                <a:gd name="T28" fmla="*/ 51 w 1716"/>
                <a:gd name="T29" fmla="*/ 6 h 196"/>
                <a:gd name="T30" fmla="*/ 0 w 1716"/>
                <a:gd name="T31" fmla="*/ 6 h 196"/>
                <a:gd name="T32" fmla="*/ 0 w 1716"/>
                <a:gd name="T33" fmla="*/ 72 h 196"/>
                <a:gd name="T34" fmla="*/ 51 w 1716"/>
                <a:gd name="T35" fmla="*/ 72 h 196"/>
                <a:gd name="T36" fmla="*/ 51 w 1716"/>
                <a:gd name="T37" fmla="*/ 45 h 196"/>
                <a:gd name="T38" fmla="*/ 526 w 1716"/>
                <a:gd name="T39" fmla="*/ 45 h 196"/>
                <a:gd name="T40" fmla="*/ 591 w 1716"/>
                <a:gd name="T41" fmla="*/ 110 h 196"/>
                <a:gd name="T42" fmla="*/ 823 w 1716"/>
                <a:gd name="T43" fmla="*/ 110 h 196"/>
                <a:gd name="T44" fmla="*/ 852 w 1716"/>
                <a:gd name="T45" fmla="*/ 81 h 196"/>
                <a:gd name="T46" fmla="*/ 852 w 1716"/>
                <a:gd name="T47" fmla="*/ 11 h 196"/>
                <a:gd name="T48" fmla="*/ 1223 w 1716"/>
                <a:gd name="T49" fmla="*/ 11 h 196"/>
                <a:gd name="T50" fmla="*/ 1351 w 1716"/>
                <a:gd name="T51" fmla="*/ 149 h 196"/>
                <a:gd name="T52" fmla="*/ 1599 w 1716"/>
                <a:gd name="T53" fmla="*/ 149 h 196"/>
                <a:gd name="T54" fmla="*/ 1636 w 1716"/>
                <a:gd name="T55" fmla="*/ 185 h 196"/>
                <a:gd name="T56" fmla="*/ 1645 w 1716"/>
                <a:gd name="T57" fmla="*/ 185 h 196"/>
                <a:gd name="T58" fmla="*/ 1645 w 1716"/>
                <a:gd name="T59" fmla="*/ 196 h 196"/>
                <a:gd name="T60" fmla="*/ 1716 w 1716"/>
                <a:gd name="T6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16" h="196">
                  <a:moveTo>
                    <a:pt x="1716" y="196"/>
                  </a:moveTo>
                  <a:cubicBezTo>
                    <a:pt x="1716" y="165"/>
                    <a:pt x="1716" y="165"/>
                    <a:pt x="1716" y="165"/>
                  </a:cubicBezTo>
                  <a:cubicBezTo>
                    <a:pt x="1645" y="165"/>
                    <a:pt x="1645" y="165"/>
                    <a:pt x="1645" y="165"/>
                  </a:cubicBezTo>
                  <a:cubicBezTo>
                    <a:pt x="1645" y="174"/>
                    <a:pt x="1645" y="174"/>
                    <a:pt x="1645" y="174"/>
                  </a:cubicBezTo>
                  <a:cubicBezTo>
                    <a:pt x="1643" y="174"/>
                    <a:pt x="1641" y="174"/>
                    <a:pt x="1640" y="174"/>
                  </a:cubicBezTo>
                  <a:cubicBezTo>
                    <a:pt x="1637" y="171"/>
                    <a:pt x="1604" y="138"/>
                    <a:pt x="1604" y="138"/>
                  </a:cubicBezTo>
                  <a:cubicBezTo>
                    <a:pt x="1604" y="138"/>
                    <a:pt x="1361" y="138"/>
                    <a:pt x="1356" y="138"/>
                  </a:cubicBezTo>
                  <a:cubicBezTo>
                    <a:pt x="1353" y="134"/>
                    <a:pt x="1228" y="0"/>
                    <a:pt x="1228" y="0"/>
                  </a:cubicBezTo>
                  <a:cubicBezTo>
                    <a:pt x="841" y="0"/>
                    <a:pt x="841" y="0"/>
                    <a:pt x="841" y="0"/>
                  </a:cubicBezTo>
                  <a:cubicBezTo>
                    <a:pt x="841" y="0"/>
                    <a:pt x="841" y="72"/>
                    <a:pt x="841" y="77"/>
                  </a:cubicBezTo>
                  <a:cubicBezTo>
                    <a:pt x="838" y="79"/>
                    <a:pt x="821" y="97"/>
                    <a:pt x="818" y="99"/>
                  </a:cubicBezTo>
                  <a:cubicBezTo>
                    <a:pt x="814" y="99"/>
                    <a:pt x="600" y="99"/>
                    <a:pt x="596" y="99"/>
                  </a:cubicBezTo>
                  <a:cubicBezTo>
                    <a:pt x="593" y="96"/>
                    <a:pt x="531" y="34"/>
                    <a:pt x="53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111" y="45"/>
                    <a:pt x="522" y="45"/>
                    <a:pt x="526" y="45"/>
                  </a:cubicBezTo>
                  <a:cubicBezTo>
                    <a:pt x="529" y="48"/>
                    <a:pt x="591" y="110"/>
                    <a:pt x="591" y="110"/>
                  </a:cubicBezTo>
                  <a:cubicBezTo>
                    <a:pt x="823" y="110"/>
                    <a:pt x="823" y="110"/>
                    <a:pt x="823" y="110"/>
                  </a:cubicBezTo>
                  <a:cubicBezTo>
                    <a:pt x="852" y="81"/>
                    <a:pt x="852" y="81"/>
                    <a:pt x="852" y="81"/>
                  </a:cubicBezTo>
                  <a:cubicBezTo>
                    <a:pt x="852" y="81"/>
                    <a:pt x="852" y="20"/>
                    <a:pt x="852" y="11"/>
                  </a:cubicBezTo>
                  <a:cubicBezTo>
                    <a:pt x="862" y="11"/>
                    <a:pt x="1218" y="11"/>
                    <a:pt x="1223" y="11"/>
                  </a:cubicBezTo>
                  <a:cubicBezTo>
                    <a:pt x="1226" y="14"/>
                    <a:pt x="1351" y="149"/>
                    <a:pt x="1351" y="149"/>
                  </a:cubicBezTo>
                  <a:cubicBezTo>
                    <a:pt x="1351" y="149"/>
                    <a:pt x="1595" y="149"/>
                    <a:pt x="1599" y="149"/>
                  </a:cubicBezTo>
                  <a:cubicBezTo>
                    <a:pt x="1602" y="152"/>
                    <a:pt x="1636" y="185"/>
                    <a:pt x="1636" y="185"/>
                  </a:cubicBezTo>
                  <a:cubicBezTo>
                    <a:pt x="1645" y="185"/>
                    <a:pt x="1645" y="185"/>
                    <a:pt x="1645" y="185"/>
                  </a:cubicBezTo>
                  <a:cubicBezTo>
                    <a:pt x="1645" y="196"/>
                    <a:pt x="1645" y="196"/>
                    <a:pt x="1645" y="196"/>
                  </a:cubicBezTo>
                  <a:lnTo>
                    <a:pt x="1716" y="196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88" name="Freeform 547"/>
            <p:cNvSpPr>
              <a:spLocks/>
            </p:cNvSpPr>
            <p:nvPr/>
          </p:nvSpPr>
          <p:spPr bwMode="auto">
            <a:xfrm>
              <a:off x="8579404" y="6222677"/>
              <a:ext cx="2024178" cy="352418"/>
            </a:xfrm>
            <a:custGeom>
              <a:avLst/>
              <a:gdLst>
                <a:gd name="T0" fmla="*/ 962 w 962"/>
                <a:gd name="T1" fmla="*/ 119 h 151"/>
                <a:gd name="T2" fmla="*/ 891 w 962"/>
                <a:gd name="T3" fmla="*/ 119 h 151"/>
                <a:gd name="T4" fmla="*/ 891 w 962"/>
                <a:gd name="T5" fmla="*/ 131 h 151"/>
                <a:gd name="T6" fmla="*/ 621 w 962"/>
                <a:gd name="T7" fmla="*/ 131 h 151"/>
                <a:gd name="T8" fmla="*/ 497 w 962"/>
                <a:gd name="T9" fmla="*/ 0 h 151"/>
                <a:gd name="T10" fmla="*/ 61 w 962"/>
                <a:gd name="T11" fmla="*/ 0 h 151"/>
                <a:gd name="T12" fmla="*/ 61 w 962"/>
                <a:gd name="T13" fmla="*/ 61 h 151"/>
                <a:gd name="T14" fmla="*/ 52 w 962"/>
                <a:gd name="T15" fmla="*/ 61 h 151"/>
                <a:gd name="T16" fmla="*/ 52 w 962"/>
                <a:gd name="T17" fmla="*/ 31 h 151"/>
                <a:gd name="T18" fmla="*/ 0 w 962"/>
                <a:gd name="T19" fmla="*/ 31 h 151"/>
                <a:gd name="T20" fmla="*/ 0 w 962"/>
                <a:gd name="T21" fmla="*/ 99 h 151"/>
                <a:gd name="T22" fmla="*/ 52 w 962"/>
                <a:gd name="T23" fmla="*/ 99 h 151"/>
                <a:gd name="T24" fmla="*/ 52 w 962"/>
                <a:gd name="T25" fmla="*/ 72 h 151"/>
                <a:gd name="T26" fmla="*/ 72 w 962"/>
                <a:gd name="T27" fmla="*/ 72 h 151"/>
                <a:gd name="T28" fmla="*/ 72 w 962"/>
                <a:gd name="T29" fmla="*/ 11 h 151"/>
                <a:gd name="T30" fmla="*/ 492 w 962"/>
                <a:gd name="T31" fmla="*/ 11 h 151"/>
                <a:gd name="T32" fmla="*/ 617 w 962"/>
                <a:gd name="T33" fmla="*/ 142 h 151"/>
                <a:gd name="T34" fmla="*/ 891 w 962"/>
                <a:gd name="T35" fmla="*/ 142 h 151"/>
                <a:gd name="T36" fmla="*/ 891 w 962"/>
                <a:gd name="T37" fmla="*/ 151 h 151"/>
                <a:gd name="T38" fmla="*/ 962 w 962"/>
                <a:gd name="T39" fmla="*/ 151 h 151"/>
                <a:gd name="T40" fmla="*/ 962 w 962"/>
                <a:gd name="T41" fmla="*/ 1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2" h="151">
                  <a:moveTo>
                    <a:pt x="962" y="119"/>
                  </a:moveTo>
                  <a:cubicBezTo>
                    <a:pt x="891" y="119"/>
                    <a:pt x="891" y="119"/>
                    <a:pt x="891" y="119"/>
                  </a:cubicBezTo>
                  <a:cubicBezTo>
                    <a:pt x="891" y="131"/>
                    <a:pt x="891" y="131"/>
                    <a:pt x="891" y="131"/>
                  </a:cubicBezTo>
                  <a:cubicBezTo>
                    <a:pt x="855" y="131"/>
                    <a:pt x="626" y="131"/>
                    <a:pt x="621" y="131"/>
                  </a:cubicBezTo>
                  <a:cubicBezTo>
                    <a:pt x="618" y="127"/>
                    <a:pt x="497" y="0"/>
                    <a:pt x="497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52"/>
                    <a:pt x="61" y="61"/>
                  </a:cubicBezTo>
                  <a:cubicBezTo>
                    <a:pt x="59" y="61"/>
                    <a:pt x="56" y="61"/>
                    <a:pt x="52" y="6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72"/>
                    <a:pt x="72" y="20"/>
                    <a:pt x="72" y="11"/>
                  </a:cubicBezTo>
                  <a:cubicBezTo>
                    <a:pt x="82" y="11"/>
                    <a:pt x="487" y="11"/>
                    <a:pt x="492" y="11"/>
                  </a:cubicBezTo>
                  <a:cubicBezTo>
                    <a:pt x="495" y="15"/>
                    <a:pt x="617" y="142"/>
                    <a:pt x="617" y="142"/>
                  </a:cubicBezTo>
                  <a:cubicBezTo>
                    <a:pt x="891" y="142"/>
                    <a:pt x="891" y="142"/>
                    <a:pt x="891" y="142"/>
                  </a:cubicBezTo>
                  <a:cubicBezTo>
                    <a:pt x="891" y="151"/>
                    <a:pt x="891" y="151"/>
                    <a:pt x="891" y="151"/>
                  </a:cubicBezTo>
                  <a:cubicBezTo>
                    <a:pt x="962" y="151"/>
                    <a:pt x="962" y="151"/>
                    <a:pt x="962" y="151"/>
                  </a:cubicBezTo>
                  <a:lnTo>
                    <a:pt x="962" y="119"/>
                  </a:ln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89" name="Freeform 548"/>
            <p:cNvSpPr>
              <a:spLocks noEditPoints="1"/>
            </p:cNvSpPr>
            <p:nvPr/>
          </p:nvSpPr>
          <p:spPr bwMode="auto">
            <a:xfrm>
              <a:off x="8676387" y="5625140"/>
              <a:ext cx="1927196" cy="634943"/>
            </a:xfrm>
            <a:custGeom>
              <a:avLst/>
              <a:gdLst>
                <a:gd name="T0" fmla="*/ 88 w 916"/>
                <a:gd name="T1" fmla="*/ 44 h 273"/>
                <a:gd name="T2" fmla="*/ 44 w 916"/>
                <a:gd name="T3" fmla="*/ 0 h 273"/>
                <a:gd name="T4" fmla="*/ 0 w 916"/>
                <a:gd name="T5" fmla="*/ 44 h 273"/>
                <a:gd name="T6" fmla="*/ 38 w 916"/>
                <a:gd name="T7" fmla="*/ 88 h 273"/>
                <a:gd name="T8" fmla="*/ 38 w 916"/>
                <a:gd name="T9" fmla="*/ 192 h 273"/>
                <a:gd name="T10" fmla="*/ 776 w 916"/>
                <a:gd name="T11" fmla="*/ 192 h 273"/>
                <a:gd name="T12" fmla="*/ 845 w 916"/>
                <a:gd name="T13" fmla="*/ 261 h 273"/>
                <a:gd name="T14" fmla="*/ 845 w 916"/>
                <a:gd name="T15" fmla="*/ 273 h 273"/>
                <a:gd name="T16" fmla="*/ 916 w 916"/>
                <a:gd name="T17" fmla="*/ 273 h 273"/>
                <a:gd name="T18" fmla="*/ 916 w 916"/>
                <a:gd name="T19" fmla="*/ 242 h 273"/>
                <a:gd name="T20" fmla="*/ 845 w 916"/>
                <a:gd name="T21" fmla="*/ 242 h 273"/>
                <a:gd name="T22" fmla="*/ 845 w 916"/>
                <a:gd name="T23" fmla="*/ 246 h 273"/>
                <a:gd name="T24" fmla="*/ 781 w 916"/>
                <a:gd name="T25" fmla="*/ 181 h 273"/>
                <a:gd name="T26" fmla="*/ 49 w 916"/>
                <a:gd name="T27" fmla="*/ 181 h 273"/>
                <a:gd name="T28" fmla="*/ 49 w 916"/>
                <a:gd name="T29" fmla="*/ 88 h 273"/>
                <a:gd name="T30" fmla="*/ 88 w 916"/>
                <a:gd name="T31" fmla="*/ 44 h 273"/>
                <a:gd name="T32" fmla="*/ 44 w 916"/>
                <a:gd name="T33" fmla="*/ 72 h 273"/>
                <a:gd name="T34" fmla="*/ 16 w 916"/>
                <a:gd name="T35" fmla="*/ 44 h 273"/>
                <a:gd name="T36" fmla="*/ 44 w 916"/>
                <a:gd name="T37" fmla="*/ 16 h 273"/>
                <a:gd name="T38" fmla="*/ 72 w 916"/>
                <a:gd name="T39" fmla="*/ 44 h 273"/>
                <a:gd name="T40" fmla="*/ 44 w 916"/>
                <a:gd name="T41" fmla="*/ 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6" h="273">
                  <a:moveTo>
                    <a:pt x="88" y="44"/>
                  </a:moveTo>
                  <a:cubicBezTo>
                    <a:pt x="88" y="20"/>
                    <a:pt x="68" y="0"/>
                    <a:pt x="44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67"/>
                    <a:pt x="16" y="85"/>
                    <a:pt x="38" y="88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8" y="192"/>
                    <a:pt x="772" y="192"/>
                    <a:pt x="776" y="192"/>
                  </a:cubicBezTo>
                  <a:cubicBezTo>
                    <a:pt x="779" y="195"/>
                    <a:pt x="831" y="247"/>
                    <a:pt x="845" y="261"/>
                  </a:cubicBezTo>
                  <a:cubicBezTo>
                    <a:pt x="845" y="273"/>
                    <a:pt x="845" y="273"/>
                    <a:pt x="845" y="273"/>
                  </a:cubicBezTo>
                  <a:cubicBezTo>
                    <a:pt x="916" y="273"/>
                    <a:pt x="916" y="273"/>
                    <a:pt x="916" y="273"/>
                  </a:cubicBezTo>
                  <a:cubicBezTo>
                    <a:pt x="916" y="242"/>
                    <a:pt x="916" y="242"/>
                    <a:pt x="916" y="242"/>
                  </a:cubicBezTo>
                  <a:cubicBezTo>
                    <a:pt x="845" y="242"/>
                    <a:pt x="845" y="242"/>
                    <a:pt x="845" y="242"/>
                  </a:cubicBezTo>
                  <a:cubicBezTo>
                    <a:pt x="845" y="246"/>
                    <a:pt x="845" y="246"/>
                    <a:pt x="845" y="246"/>
                  </a:cubicBezTo>
                  <a:cubicBezTo>
                    <a:pt x="781" y="181"/>
                    <a:pt x="781" y="181"/>
                    <a:pt x="781" y="181"/>
                  </a:cubicBezTo>
                  <a:cubicBezTo>
                    <a:pt x="781" y="181"/>
                    <a:pt x="60" y="181"/>
                    <a:pt x="49" y="181"/>
                  </a:cubicBezTo>
                  <a:cubicBezTo>
                    <a:pt x="49" y="173"/>
                    <a:pt x="49" y="108"/>
                    <a:pt x="49" y="88"/>
                  </a:cubicBezTo>
                  <a:cubicBezTo>
                    <a:pt x="71" y="86"/>
                    <a:pt x="88" y="67"/>
                    <a:pt x="88" y="44"/>
                  </a:cubicBezTo>
                  <a:close/>
                  <a:moveTo>
                    <a:pt x="44" y="72"/>
                  </a:moveTo>
                  <a:cubicBezTo>
                    <a:pt x="29" y="72"/>
                    <a:pt x="16" y="59"/>
                    <a:pt x="16" y="44"/>
                  </a:cubicBezTo>
                  <a:cubicBezTo>
                    <a:pt x="16" y="29"/>
                    <a:pt x="29" y="16"/>
                    <a:pt x="44" y="16"/>
                  </a:cubicBezTo>
                  <a:cubicBezTo>
                    <a:pt x="59" y="16"/>
                    <a:pt x="72" y="29"/>
                    <a:pt x="72" y="44"/>
                  </a:cubicBezTo>
                  <a:cubicBezTo>
                    <a:pt x="72" y="59"/>
                    <a:pt x="59" y="72"/>
                    <a:pt x="44" y="7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90" name="Freeform 549"/>
            <p:cNvSpPr>
              <a:spLocks noEditPoints="1"/>
            </p:cNvSpPr>
            <p:nvPr/>
          </p:nvSpPr>
          <p:spPr bwMode="auto">
            <a:xfrm>
              <a:off x="8937083" y="5625140"/>
              <a:ext cx="1666499" cy="469563"/>
            </a:xfrm>
            <a:custGeom>
              <a:avLst/>
              <a:gdLst>
                <a:gd name="T0" fmla="*/ 89 w 792"/>
                <a:gd name="T1" fmla="*/ 44 h 202"/>
                <a:gd name="T2" fmla="*/ 45 w 792"/>
                <a:gd name="T3" fmla="*/ 0 h 202"/>
                <a:gd name="T4" fmla="*/ 0 w 792"/>
                <a:gd name="T5" fmla="*/ 44 h 202"/>
                <a:gd name="T6" fmla="*/ 40 w 792"/>
                <a:gd name="T7" fmla="*/ 88 h 202"/>
                <a:gd name="T8" fmla="*/ 40 w 792"/>
                <a:gd name="T9" fmla="*/ 148 h 202"/>
                <a:gd name="T10" fmla="*/ 675 w 792"/>
                <a:gd name="T11" fmla="*/ 148 h 202"/>
                <a:gd name="T12" fmla="*/ 721 w 792"/>
                <a:gd name="T13" fmla="*/ 194 h 202"/>
                <a:gd name="T14" fmla="*/ 721 w 792"/>
                <a:gd name="T15" fmla="*/ 193 h 202"/>
                <a:gd name="T16" fmla="*/ 721 w 792"/>
                <a:gd name="T17" fmla="*/ 202 h 202"/>
                <a:gd name="T18" fmla="*/ 792 w 792"/>
                <a:gd name="T19" fmla="*/ 202 h 202"/>
                <a:gd name="T20" fmla="*/ 792 w 792"/>
                <a:gd name="T21" fmla="*/ 170 h 202"/>
                <a:gd name="T22" fmla="*/ 721 w 792"/>
                <a:gd name="T23" fmla="*/ 170 h 202"/>
                <a:gd name="T24" fmla="*/ 721 w 792"/>
                <a:gd name="T25" fmla="*/ 178 h 202"/>
                <a:gd name="T26" fmla="*/ 680 w 792"/>
                <a:gd name="T27" fmla="*/ 137 h 202"/>
                <a:gd name="T28" fmla="*/ 51 w 792"/>
                <a:gd name="T29" fmla="*/ 137 h 202"/>
                <a:gd name="T30" fmla="*/ 51 w 792"/>
                <a:gd name="T31" fmla="*/ 88 h 202"/>
                <a:gd name="T32" fmla="*/ 89 w 792"/>
                <a:gd name="T33" fmla="*/ 44 h 202"/>
                <a:gd name="T34" fmla="*/ 45 w 792"/>
                <a:gd name="T35" fmla="*/ 72 h 202"/>
                <a:gd name="T36" fmla="*/ 17 w 792"/>
                <a:gd name="T37" fmla="*/ 44 h 202"/>
                <a:gd name="T38" fmla="*/ 45 w 792"/>
                <a:gd name="T39" fmla="*/ 16 h 202"/>
                <a:gd name="T40" fmla="*/ 72 w 792"/>
                <a:gd name="T41" fmla="*/ 44 h 202"/>
                <a:gd name="T42" fmla="*/ 45 w 792"/>
                <a:gd name="T43" fmla="*/ 7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2" h="202">
                  <a:moveTo>
                    <a:pt x="89" y="44"/>
                  </a:moveTo>
                  <a:cubicBezTo>
                    <a:pt x="89" y="20"/>
                    <a:pt x="69" y="0"/>
                    <a:pt x="45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7"/>
                    <a:pt x="18" y="86"/>
                    <a:pt x="40" y="88"/>
                  </a:cubicBezTo>
                  <a:cubicBezTo>
                    <a:pt x="40" y="148"/>
                    <a:pt x="40" y="148"/>
                    <a:pt x="40" y="148"/>
                  </a:cubicBezTo>
                  <a:cubicBezTo>
                    <a:pt x="40" y="148"/>
                    <a:pt x="671" y="148"/>
                    <a:pt x="675" y="148"/>
                  </a:cubicBezTo>
                  <a:cubicBezTo>
                    <a:pt x="678" y="151"/>
                    <a:pt x="721" y="194"/>
                    <a:pt x="721" y="194"/>
                  </a:cubicBezTo>
                  <a:cubicBezTo>
                    <a:pt x="721" y="193"/>
                    <a:pt x="721" y="193"/>
                    <a:pt x="721" y="193"/>
                  </a:cubicBezTo>
                  <a:cubicBezTo>
                    <a:pt x="721" y="202"/>
                    <a:pt x="721" y="202"/>
                    <a:pt x="721" y="202"/>
                  </a:cubicBezTo>
                  <a:cubicBezTo>
                    <a:pt x="792" y="202"/>
                    <a:pt x="792" y="202"/>
                    <a:pt x="792" y="202"/>
                  </a:cubicBezTo>
                  <a:cubicBezTo>
                    <a:pt x="792" y="170"/>
                    <a:pt x="792" y="170"/>
                    <a:pt x="792" y="170"/>
                  </a:cubicBezTo>
                  <a:cubicBezTo>
                    <a:pt x="721" y="170"/>
                    <a:pt x="721" y="170"/>
                    <a:pt x="721" y="170"/>
                  </a:cubicBezTo>
                  <a:cubicBezTo>
                    <a:pt x="721" y="178"/>
                    <a:pt x="721" y="178"/>
                    <a:pt x="721" y="178"/>
                  </a:cubicBezTo>
                  <a:cubicBezTo>
                    <a:pt x="680" y="137"/>
                    <a:pt x="680" y="137"/>
                    <a:pt x="680" y="137"/>
                  </a:cubicBezTo>
                  <a:cubicBezTo>
                    <a:pt x="680" y="137"/>
                    <a:pt x="61" y="137"/>
                    <a:pt x="51" y="137"/>
                  </a:cubicBezTo>
                  <a:cubicBezTo>
                    <a:pt x="51" y="131"/>
                    <a:pt x="51" y="102"/>
                    <a:pt x="51" y="88"/>
                  </a:cubicBezTo>
                  <a:cubicBezTo>
                    <a:pt x="72" y="85"/>
                    <a:pt x="89" y="67"/>
                    <a:pt x="89" y="44"/>
                  </a:cubicBezTo>
                  <a:close/>
                  <a:moveTo>
                    <a:pt x="45" y="72"/>
                  </a:moveTo>
                  <a:cubicBezTo>
                    <a:pt x="29" y="72"/>
                    <a:pt x="17" y="59"/>
                    <a:pt x="17" y="44"/>
                  </a:cubicBezTo>
                  <a:cubicBezTo>
                    <a:pt x="17" y="29"/>
                    <a:pt x="29" y="16"/>
                    <a:pt x="45" y="16"/>
                  </a:cubicBezTo>
                  <a:cubicBezTo>
                    <a:pt x="60" y="16"/>
                    <a:pt x="72" y="29"/>
                    <a:pt x="72" y="44"/>
                  </a:cubicBezTo>
                  <a:cubicBezTo>
                    <a:pt x="72" y="59"/>
                    <a:pt x="60" y="72"/>
                    <a:pt x="45" y="72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91" name="Freeform 550"/>
            <p:cNvSpPr>
              <a:spLocks noEditPoints="1"/>
            </p:cNvSpPr>
            <p:nvPr/>
          </p:nvSpPr>
          <p:spPr bwMode="auto">
            <a:xfrm>
              <a:off x="9686252" y="5444993"/>
              <a:ext cx="917331" cy="482360"/>
            </a:xfrm>
            <a:custGeom>
              <a:avLst/>
              <a:gdLst>
                <a:gd name="T0" fmla="*/ 52 w 436"/>
                <a:gd name="T1" fmla="*/ 0 h 207"/>
                <a:gd name="T2" fmla="*/ 0 w 436"/>
                <a:gd name="T3" fmla="*/ 52 h 207"/>
                <a:gd name="T4" fmla="*/ 0 w 436"/>
                <a:gd name="T5" fmla="*/ 198 h 207"/>
                <a:gd name="T6" fmla="*/ 365 w 436"/>
                <a:gd name="T7" fmla="*/ 198 h 207"/>
                <a:gd name="T8" fmla="*/ 365 w 436"/>
                <a:gd name="T9" fmla="*/ 207 h 207"/>
                <a:gd name="T10" fmla="*/ 436 w 436"/>
                <a:gd name="T11" fmla="*/ 207 h 207"/>
                <a:gd name="T12" fmla="*/ 436 w 436"/>
                <a:gd name="T13" fmla="*/ 175 h 207"/>
                <a:gd name="T14" fmla="*/ 365 w 436"/>
                <a:gd name="T15" fmla="*/ 175 h 207"/>
                <a:gd name="T16" fmla="*/ 365 w 436"/>
                <a:gd name="T17" fmla="*/ 187 h 207"/>
                <a:gd name="T18" fmla="*/ 11 w 436"/>
                <a:gd name="T19" fmla="*/ 187 h 207"/>
                <a:gd name="T20" fmla="*/ 11 w 436"/>
                <a:gd name="T21" fmla="*/ 57 h 207"/>
                <a:gd name="T22" fmla="*/ 64 w 436"/>
                <a:gd name="T23" fmla="*/ 4 h 207"/>
                <a:gd name="T24" fmla="*/ 64 w 436"/>
                <a:gd name="T25" fmla="*/ 77 h 207"/>
                <a:gd name="T26" fmla="*/ 25 w 436"/>
                <a:gd name="T27" fmla="*/ 121 h 207"/>
                <a:gd name="T28" fmla="*/ 69 w 436"/>
                <a:gd name="T29" fmla="*/ 166 h 207"/>
                <a:gd name="T30" fmla="*/ 114 w 436"/>
                <a:gd name="T31" fmla="*/ 121 h 207"/>
                <a:gd name="T32" fmla="*/ 75 w 436"/>
                <a:gd name="T33" fmla="*/ 77 h 207"/>
                <a:gd name="T34" fmla="*/ 75 w 436"/>
                <a:gd name="T35" fmla="*/ 0 h 207"/>
                <a:gd name="T36" fmla="*/ 52 w 436"/>
                <a:gd name="T37" fmla="*/ 0 h 207"/>
                <a:gd name="T38" fmla="*/ 97 w 436"/>
                <a:gd name="T39" fmla="*/ 121 h 207"/>
                <a:gd name="T40" fmla="*/ 69 w 436"/>
                <a:gd name="T41" fmla="*/ 149 h 207"/>
                <a:gd name="T42" fmla="*/ 41 w 436"/>
                <a:gd name="T43" fmla="*/ 121 h 207"/>
                <a:gd name="T44" fmla="*/ 69 w 436"/>
                <a:gd name="T45" fmla="*/ 93 h 207"/>
                <a:gd name="T46" fmla="*/ 97 w 436"/>
                <a:gd name="T47" fmla="*/ 12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6" h="207">
                  <a:moveTo>
                    <a:pt x="52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65" y="198"/>
                    <a:pt x="365" y="198"/>
                    <a:pt x="365" y="19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436" y="175"/>
                    <a:pt x="436" y="175"/>
                    <a:pt x="436" y="175"/>
                  </a:cubicBezTo>
                  <a:cubicBezTo>
                    <a:pt x="365" y="175"/>
                    <a:pt x="365" y="175"/>
                    <a:pt x="365" y="175"/>
                  </a:cubicBezTo>
                  <a:cubicBezTo>
                    <a:pt x="365" y="187"/>
                    <a:pt x="365" y="187"/>
                    <a:pt x="365" y="187"/>
                  </a:cubicBezTo>
                  <a:cubicBezTo>
                    <a:pt x="328" y="187"/>
                    <a:pt x="21" y="187"/>
                    <a:pt x="11" y="187"/>
                  </a:cubicBezTo>
                  <a:cubicBezTo>
                    <a:pt x="11" y="177"/>
                    <a:pt x="11" y="61"/>
                    <a:pt x="11" y="57"/>
                  </a:cubicBezTo>
                  <a:cubicBezTo>
                    <a:pt x="13" y="54"/>
                    <a:pt x="49" y="18"/>
                    <a:pt x="64" y="4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42" y="80"/>
                    <a:pt x="25" y="99"/>
                    <a:pt x="25" y="121"/>
                  </a:cubicBezTo>
                  <a:cubicBezTo>
                    <a:pt x="25" y="146"/>
                    <a:pt x="45" y="166"/>
                    <a:pt x="69" y="166"/>
                  </a:cubicBezTo>
                  <a:cubicBezTo>
                    <a:pt x="94" y="166"/>
                    <a:pt x="114" y="146"/>
                    <a:pt x="114" y="121"/>
                  </a:cubicBezTo>
                  <a:cubicBezTo>
                    <a:pt x="114" y="99"/>
                    <a:pt x="97" y="80"/>
                    <a:pt x="75" y="77"/>
                  </a:cubicBezTo>
                  <a:cubicBezTo>
                    <a:pt x="75" y="0"/>
                    <a:pt x="75" y="0"/>
                    <a:pt x="75" y="0"/>
                  </a:cubicBezTo>
                  <a:lnTo>
                    <a:pt x="52" y="0"/>
                  </a:lnTo>
                  <a:close/>
                  <a:moveTo>
                    <a:pt x="97" y="121"/>
                  </a:moveTo>
                  <a:cubicBezTo>
                    <a:pt x="97" y="136"/>
                    <a:pt x="84" y="149"/>
                    <a:pt x="69" y="149"/>
                  </a:cubicBezTo>
                  <a:cubicBezTo>
                    <a:pt x="54" y="149"/>
                    <a:pt x="41" y="136"/>
                    <a:pt x="41" y="121"/>
                  </a:cubicBezTo>
                  <a:cubicBezTo>
                    <a:pt x="41" y="106"/>
                    <a:pt x="54" y="93"/>
                    <a:pt x="69" y="93"/>
                  </a:cubicBezTo>
                  <a:cubicBezTo>
                    <a:pt x="84" y="93"/>
                    <a:pt x="97" y="106"/>
                    <a:pt x="97" y="12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92" name="Freeform 551"/>
            <p:cNvSpPr>
              <a:spLocks noEditPoints="1"/>
            </p:cNvSpPr>
            <p:nvPr/>
          </p:nvSpPr>
          <p:spPr bwMode="auto">
            <a:xfrm>
              <a:off x="10001222" y="5444993"/>
              <a:ext cx="187736" cy="386872"/>
            </a:xfrm>
            <a:custGeom>
              <a:avLst/>
              <a:gdLst>
                <a:gd name="T0" fmla="*/ 39 w 89"/>
                <a:gd name="T1" fmla="*/ 0 h 166"/>
                <a:gd name="T2" fmla="*/ 39 w 89"/>
                <a:gd name="T3" fmla="*/ 77 h 166"/>
                <a:gd name="T4" fmla="*/ 0 w 89"/>
                <a:gd name="T5" fmla="*/ 121 h 166"/>
                <a:gd name="T6" fmla="*/ 44 w 89"/>
                <a:gd name="T7" fmla="*/ 166 h 166"/>
                <a:gd name="T8" fmla="*/ 89 w 89"/>
                <a:gd name="T9" fmla="*/ 121 h 166"/>
                <a:gd name="T10" fmla="*/ 50 w 89"/>
                <a:gd name="T11" fmla="*/ 77 h 166"/>
                <a:gd name="T12" fmla="*/ 50 w 89"/>
                <a:gd name="T13" fmla="*/ 0 h 166"/>
                <a:gd name="T14" fmla="*/ 39 w 89"/>
                <a:gd name="T15" fmla="*/ 0 h 166"/>
                <a:gd name="T16" fmla="*/ 72 w 89"/>
                <a:gd name="T17" fmla="*/ 121 h 166"/>
                <a:gd name="T18" fmla="*/ 44 w 89"/>
                <a:gd name="T19" fmla="*/ 149 h 166"/>
                <a:gd name="T20" fmla="*/ 17 w 89"/>
                <a:gd name="T21" fmla="*/ 121 h 166"/>
                <a:gd name="T22" fmla="*/ 44 w 89"/>
                <a:gd name="T23" fmla="*/ 93 h 166"/>
                <a:gd name="T24" fmla="*/ 72 w 89"/>
                <a:gd name="T25" fmla="*/ 12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66">
                  <a:moveTo>
                    <a:pt x="39" y="0"/>
                  </a:moveTo>
                  <a:cubicBezTo>
                    <a:pt x="39" y="77"/>
                    <a:pt x="39" y="77"/>
                    <a:pt x="39" y="77"/>
                  </a:cubicBezTo>
                  <a:cubicBezTo>
                    <a:pt x="17" y="80"/>
                    <a:pt x="0" y="99"/>
                    <a:pt x="0" y="121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9" y="146"/>
                    <a:pt x="89" y="121"/>
                  </a:cubicBezTo>
                  <a:cubicBezTo>
                    <a:pt x="89" y="99"/>
                    <a:pt x="72" y="80"/>
                    <a:pt x="50" y="77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39" y="0"/>
                  </a:lnTo>
                  <a:close/>
                  <a:moveTo>
                    <a:pt x="72" y="121"/>
                  </a:moveTo>
                  <a:cubicBezTo>
                    <a:pt x="72" y="136"/>
                    <a:pt x="60" y="149"/>
                    <a:pt x="44" y="149"/>
                  </a:cubicBezTo>
                  <a:cubicBezTo>
                    <a:pt x="29" y="149"/>
                    <a:pt x="17" y="136"/>
                    <a:pt x="17" y="121"/>
                  </a:cubicBezTo>
                  <a:cubicBezTo>
                    <a:pt x="17" y="106"/>
                    <a:pt x="29" y="93"/>
                    <a:pt x="44" y="93"/>
                  </a:cubicBezTo>
                  <a:cubicBezTo>
                    <a:pt x="60" y="93"/>
                    <a:pt x="72" y="106"/>
                    <a:pt x="72" y="12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93" name="Freeform 552"/>
            <p:cNvSpPr>
              <a:spLocks noEditPoints="1"/>
            </p:cNvSpPr>
            <p:nvPr/>
          </p:nvSpPr>
          <p:spPr bwMode="auto">
            <a:xfrm>
              <a:off x="6854181" y="5559184"/>
              <a:ext cx="681548" cy="347497"/>
            </a:xfrm>
            <a:custGeom>
              <a:avLst/>
              <a:gdLst>
                <a:gd name="T0" fmla="*/ 280 w 324"/>
                <a:gd name="T1" fmla="*/ 28 h 149"/>
                <a:gd name="T2" fmla="*/ 236 w 324"/>
                <a:gd name="T3" fmla="*/ 72 h 149"/>
                <a:gd name="T4" fmla="*/ 276 w 324"/>
                <a:gd name="T5" fmla="*/ 116 h 149"/>
                <a:gd name="T6" fmla="*/ 276 w 324"/>
                <a:gd name="T7" fmla="*/ 138 h 149"/>
                <a:gd name="T8" fmla="*/ 96 w 324"/>
                <a:gd name="T9" fmla="*/ 138 h 149"/>
                <a:gd name="T10" fmla="*/ 96 w 324"/>
                <a:gd name="T11" fmla="*/ 0 h 149"/>
                <a:gd name="T12" fmla="*/ 0 w 324"/>
                <a:gd name="T13" fmla="*/ 0 h 149"/>
                <a:gd name="T14" fmla="*/ 0 w 324"/>
                <a:gd name="T15" fmla="*/ 11 h 149"/>
                <a:gd name="T16" fmla="*/ 85 w 324"/>
                <a:gd name="T17" fmla="*/ 11 h 149"/>
                <a:gd name="T18" fmla="*/ 85 w 324"/>
                <a:gd name="T19" fmla="*/ 149 h 149"/>
                <a:gd name="T20" fmla="*/ 287 w 324"/>
                <a:gd name="T21" fmla="*/ 149 h 149"/>
                <a:gd name="T22" fmla="*/ 287 w 324"/>
                <a:gd name="T23" fmla="*/ 116 h 149"/>
                <a:gd name="T24" fmla="*/ 324 w 324"/>
                <a:gd name="T25" fmla="*/ 72 h 149"/>
                <a:gd name="T26" fmla="*/ 280 w 324"/>
                <a:gd name="T27" fmla="*/ 28 h 149"/>
                <a:gd name="T28" fmla="*/ 280 w 324"/>
                <a:gd name="T29" fmla="*/ 100 h 149"/>
                <a:gd name="T30" fmla="*/ 252 w 324"/>
                <a:gd name="T31" fmla="*/ 72 h 149"/>
                <a:gd name="T32" fmla="*/ 280 w 324"/>
                <a:gd name="T33" fmla="*/ 44 h 149"/>
                <a:gd name="T34" fmla="*/ 308 w 324"/>
                <a:gd name="T35" fmla="*/ 72 h 149"/>
                <a:gd name="T36" fmla="*/ 280 w 324"/>
                <a:gd name="T37" fmla="*/ 10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4" h="149">
                  <a:moveTo>
                    <a:pt x="280" y="28"/>
                  </a:moveTo>
                  <a:cubicBezTo>
                    <a:pt x="256" y="28"/>
                    <a:pt x="236" y="48"/>
                    <a:pt x="236" y="72"/>
                  </a:cubicBezTo>
                  <a:cubicBezTo>
                    <a:pt x="236" y="95"/>
                    <a:pt x="253" y="114"/>
                    <a:pt x="276" y="116"/>
                  </a:cubicBezTo>
                  <a:cubicBezTo>
                    <a:pt x="276" y="123"/>
                    <a:pt x="276" y="133"/>
                    <a:pt x="276" y="138"/>
                  </a:cubicBezTo>
                  <a:cubicBezTo>
                    <a:pt x="266" y="138"/>
                    <a:pt x="106" y="138"/>
                    <a:pt x="96" y="138"/>
                  </a:cubicBezTo>
                  <a:cubicBezTo>
                    <a:pt x="96" y="128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5" y="11"/>
                    <a:pt x="77" y="11"/>
                    <a:pt x="85" y="11"/>
                  </a:cubicBezTo>
                  <a:cubicBezTo>
                    <a:pt x="85" y="21"/>
                    <a:pt x="85" y="149"/>
                    <a:pt x="85" y="149"/>
                  </a:cubicBezTo>
                  <a:cubicBezTo>
                    <a:pt x="287" y="149"/>
                    <a:pt x="287" y="149"/>
                    <a:pt x="287" y="149"/>
                  </a:cubicBezTo>
                  <a:cubicBezTo>
                    <a:pt x="287" y="116"/>
                    <a:pt x="287" y="116"/>
                    <a:pt x="287" y="116"/>
                  </a:cubicBezTo>
                  <a:cubicBezTo>
                    <a:pt x="308" y="112"/>
                    <a:pt x="324" y="94"/>
                    <a:pt x="324" y="72"/>
                  </a:cubicBezTo>
                  <a:cubicBezTo>
                    <a:pt x="324" y="48"/>
                    <a:pt x="304" y="28"/>
                    <a:pt x="280" y="28"/>
                  </a:cubicBezTo>
                  <a:close/>
                  <a:moveTo>
                    <a:pt x="280" y="100"/>
                  </a:moveTo>
                  <a:cubicBezTo>
                    <a:pt x="265" y="100"/>
                    <a:pt x="252" y="87"/>
                    <a:pt x="252" y="72"/>
                  </a:cubicBezTo>
                  <a:cubicBezTo>
                    <a:pt x="252" y="57"/>
                    <a:pt x="265" y="44"/>
                    <a:pt x="280" y="44"/>
                  </a:cubicBezTo>
                  <a:cubicBezTo>
                    <a:pt x="295" y="44"/>
                    <a:pt x="308" y="57"/>
                    <a:pt x="308" y="72"/>
                  </a:cubicBezTo>
                  <a:cubicBezTo>
                    <a:pt x="308" y="87"/>
                    <a:pt x="295" y="100"/>
                    <a:pt x="280" y="10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94" name="Freeform 553"/>
            <p:cNvSpPr>
              <a:spLocks noEditPoints="1"/>
            </p:cNvSpPr>
            <p:nvPr/>
          </p:nvSpPr>
          <p:spPr bwMode="auto">
            <a:xfrm>
              <a:off x="6854181" y="5444993"/>
              <a:ext cx="1205609" cy="386872"/>
            </a:xfrm>
            <a:custGeom>
              <a:avLst/>
              <a:gdLst>
                <a:gd name="T0" fmla="*/ 529 w 573"/>
                <a:gd name="T1" fmla="*/ 77 h 166"/>
                <a:gd name="T2" fmla="*/ 484 w 573"/>
                <a:gd name="T3" fmla="*/ 117 h 166"/>
                <a:gd name="T4" fmla="*/ 410 w 573"/>
                <a:gd name="T5" fmla="*/ 117 h 166"/>
                <a:gd name="T6" fmla="*/ 410 w 573"/>
                <a:gd name="T7" fmla="*/ 10 h 166"/>
                <a:gd name="T8" fmla="*/ 158 w 573"/>
                <a:gd name="T9" fmla="*/ 10 h 166"/>
                <a:gd name="T10" fmla="*/ 158 w 573"/>
                <a:gd name="T11" fmla="*/ 0 h 166"/>
                <a:gd name="T12" fmla="*/ 147 w 573"/>
                <a:gd name="T13" fmla="*/ 0 h 166"/>
                <a:gd name="T14" fmla="*/ 147 w 573"/>
                <a:gd name="T15" fmla="*/ 10 h 166"/>
                <a:gd name="T16" fmla="*/ 0 w 573"/>
                <a:gd name="T17" fmla="*/ 10 h 166"/>
                <a:gd name="T18" fmla="*/ 0 w 573"/>
                <a:gd name="T19" fmla="*/ 21 h 166"/>
                <a:gd name="T20" fmla="*/ 147 w 573"/>
                <a:gd name="T21" fmla="*/ 21 h 166"/>
                <a:gd name="T22" fmla="*/ 147 w 573"/>
                <a:gd name="T23" fmla="*/ 77 h 166"/>
                <a:gd name="T24" fmla="*/ 108 w 573"/>
                <a:gd name="T25" fmla="*/ 121 h 166"/>
                <a:gd name="T26" fmla="*/ 153 w 573"/>
                <a:gd name="T27" fmla="*/ 166 h 166"/>
                <a:gd name="T28" fmla="*/ 197 w 573"/>
                <a:gd name="T29" fmla="*/ 121 h 166"/>
                <a:gd name="T30" fmla="*/ 158 w 573"/>
                <a:gd name="T31" fmla="*/ 77 h 166"/>
                <a:gd name="T32" fmla="*/ 158 w 573"/>
                <a:gd name="T33" fmla="*/ 21 h 166"/>
                <a:gd name="T34" fmla="*/ 400 w 573"/>
                <a:gd name="T35" fmla="*/ 21 h 166"/>
                <a:gd name="T36" fmla="*/ 400 w 573"/>
                <a:gd name="T37" fmla="*/ 128 h 166"/>
                <a:gd name="T38" fmla="*/ 485 w 573"/>
                <a:gd name="T39" fmla="*/ 128 h 166"/>
                <a:gd name="T40" fmla="*/ 529 w 573"/>
                <a:gd name="T41" fmla="*/ 166 h 166"/>
                <a:gd name="T42" fmla="*/ 573 w 573"/>
                <a:gd name="T43" fmla="*/ 121 h 166"/>
                <a:gd name="T44" fmla="*/ 529 w 573"/>
                <a:gd name="T45" fmla="*/ 77 h 166"/>
                <a:gd name="T46" fmla="*/ 181 w 573"/>
                <a:gd name="T47" fmla="*/ 121 h 166"/>
                <a:gd name="T48" fmla="*/ 153 w 573"/>
                <a:gd name="T49" fmla="*/ 149 h 166"/>
                <a:gd name="T50" fmla="*/ 125 w 573"/>
                <a:gd name="T51" fmla="*/ 121 h 166"/>
                <a:gd name="T52" fmla="*/ 153 w 573"/>
                <a:gd name="T53" fmla="*/ 93 h 166"/>
                <a:gd name="T54" fmla="*/ 181 w 573"/>
                <a:gd name="T55" fmla="*/ 121 h 166"/>
                <a:gd name="T56" fmla="*/ 529 w 573"/>
                <a:gd name="T57" fmla="*/ 149 h 166"/>
                <a:gd name="T58" fmla="*/ 501 w 573"/>
                <a:gd name="T59" fmla="*/ 121 h 166"/>
                <a:gd name="T60" fmla="*/ 529 w 573"/>
                <a:gd name="T61" fmla="*/ 93 h 166"/>
                <a:gd name="T62" fmla="*/ 556 w 573"/>
                <a:gd name="T63" fmla="*/ 121 h 166"/>
                <a:gd name="T64" fmla="*/ 529 w 573"/>
                <a:gd name="T65" fmla="*/ 14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3" h="166">
                  <a:moveTo>
                    <a:pt x="529" y="77"/>
                  </a:moveTo>
                  <a:cubicBezTo>
                    <a:pt x="506" y="77"/>
                    <a:pt x="487" y="95"/>
                    <a:pt x="484" y="117"/>
                  </a:cubicBezTo>
                  <a:cubicBezTo>
                    <a:pt x="465" y="117"/>
                    <a:pt x="418" y="117"/>
                    <a:pt x="410" y="117"/>
                  </a:cubicBezTo>
                  <a:cubicBezTo>
                    <a:pt x="410" y="107"/>
                    <a:pt x="410" y="10"/>
                    <a:pt x="410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7" y="21"/>
                    <a:pt x="85" y="21"/>
                    <a:pt x="147" y="21"/>
                  </a:cubicBezTo>
                  <a:cubicBezTo>
                    <a:pt x="147" y="77"/>
                    <a:pt x="147" y="77"/>
                    <a:pt x="147" y="77"/>
                  </a:cubicBezTo>
                  <a:cubicBezTo>
                    <a:pt x="125" y="80"/>
                    <a:pt x="108" y="99"/>
                    <a:pt x="108" y="121"/>
                  </a:cubicBezTo>
                  <a:cubicBezTo>
                    <a:pt x="108" y="146"/>
                    <a:pt x="128" y="166"/>
                    <a:pt x="153" y="166"/>
                  </a:cubicBezTo>
                  <a:cubicBezTo>
                    <a:pt x="177" y="166"/>
                    <a:pt x="197" y="146"/>
                    <a:pt x="197" y="121"/>
                  </a:cubicBezTo>
                  <a:cubicBezTo>
                    <a:pt x="197" y="99"/>
                    <a:pt x="180" y="80"/>
                    <a:pt x="158" y="77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270" y="21"/>
                    <a:pt x="394" y="21"/>
                    <a:pt x="400" y="21"/>
                  </a:cubicBezTo>
                  <a:cubicBezTo>
                    <a:pt x="400" y="31"/>
                    <a:pt x="400" y="128"/>
                    <a:pt x="400" y="128"/>
                  </a:cubicBezTo>
                  <a:cubicBezTo>
                    <a:pt x="485" y="128"/>
                    <a:pt x="485" y="128"/>
                    <a:pt x="485" y="128"/>
                  </a:cubicBezTo>
                  <a:cubicBezTo>
                    <a:pt x="488" y="149"/>
                    <a:pt x="507" y="166"/>
                    <a:pt x="529" y="166"/>
                  </a:cubicBezTo>
                  <a:cubicBezTo>
                    <a:pt x="553" y="166"/>
                    <a:pt x="573" y="146"/>
                    <a:pt x="573" y="121"/>
                  </a:cubicBezTo>
                  <a:cubicBezTo>
                    <a:pt x="573" y="97"/>
                    <a:pt x="553" y="77"/>
                    <a:pt x="529" y="77"/>
                  </a:cubicBezTo>
                  <a:close/>
                  <a:moveTo>
                    <a:pt x="181" y="121"/>
                  </a:moveTo>
                  <a:cubicBezTo>
                    <a:pt x="181" y="136"/>
                    <a:pt x="168" y="149"/>
                    <a:pt x="153" y="149"/>
                  </a:cubicBezTo>
                  <a:cubicBezTo>
                    <a:pt x="137" y="149"/>
                    <a:pt x="125" y="136"/>
                    <a:pt x="125" y="121"/>
                  </a:cubicBezTo>
                  <a:cubicBezTo>
                    <a:pt x="125" y="106"/>
                    <a:pt x="137" y="93"/>
                    <a:pt x="153" y="93"/>
                  </a:cubicBezTo>
                  <a:cubicBezTo>
                    <a:pt x="168" y="93"/>
                    <a:pt x="181" y="106"/>
                    <a:pt x="181" y="121"/>
                  </a:cubicBezTo>
                  <a:close/>
                  <a:moveTo>
                    <a:pt x="529" y="149"/>
                  </a:moveTo>
                  <a:cubicBezTo>
                    <a:pt x="513" y="149"/>
                    <a:pt x="501" y="136"/>
                    <a:pt x="501" y="121"/>
                  </a:cubicBezTo>
                  <a:cubicBezTo>
                    <a:pt x="501" y="106"/>
                    <a:pt x="513" y="93"/>
                    <a:pt x="529" y="93"/>
                  </a:cubicBezTo>
                  <a:cubicBezTo>
                    <a:pt x="544" y="93"/>
                    <a:pt x="556" y="106"/>
                    <a:pt x="556" y="121"/>
                  </a:cubicBezTo>
                  <a:cubicBezTo>
                    <a:pt x="556" y="136"/>
                    <a:pt x="544" y="149"/>
                    <a:pt x="529" y="149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95" name="Freeform 554"/>
            <p:cNvSpPr>
              <a:spLocks noEditPoints="1"/>
            </p:cNvSpPr>
            <p:nvPr/>
          </p:nvSpPr>
          <p:spPr bwMode="auto">
            <a:xfrm>
              <a:off x="7824007" y="5444993"/>
              <a:ext cx="766074" cy="386872"/>
            </a:xfrm>
            <a:custGeom>
              <a:avLst/>
              <a:gdLst>
                <a:gd name="T0" fmla="*/ 0 w 364"/>
                <a:gd name="T1" fmla="*/ 0 h 166"/>
                <a:gd name="T2" fmla="*/ 0 w 364"/>
                <a:gd name="T3" fmla="*/ 57 h 166"/>
                <a:gd name="T4" fmla="*/ 316 w 364"/>
                <a:gd name="T5" fmla="*/ 57 h 166"/>
                <a:gd name="T6" fmla="*/ 316 w 364"/>
                <a:gd name="T7" fmla="*/ 77 h 166"/>
                <a:gd name="T8" fmla="*/ 276 w 364"/>
                <a:gd name="T9" fmla="*/ 121 h 166"/>
                <a:gd name="T10" fmla="*/ 320 w 364"/>
                <a:gd name="T11" fmla="*/ 166 h 166"/>
                <a:gd name="T12" fmla="*/ 364 w 364"/>
                <a:gd name="T13" fmla="*/ 121 h 166"/>
                <a:gd name="T14" fmla="*/ 327 w 364"/>
                <a:gd name="T15" fmla="*/ 77 h 166"/>
                <a:gd name="T16" fmla="*/ 327 w 364"/>
                <a:gd name="T17" fmla="*/ 46 h 166"/>
                <a:gd name="T18" fmla="*/ 11 w 364"/>
                <a:gd name="T19" fmla="*/ 46 h 166"/>
                <a:gd name="T20" fmla="*/ 11 w 364"/>
                <a:gd name="T21" fmla="*/ 0 h 166"/>
                <a:gd name="T22" fmla="*/ 0 w 364"/>
                <a:gd name="T23" fmla="*/ 0 h 166"/>
                <a:gd name="T24" fmla="*/ 348 w 364"/>
                <a:gd name="T25" fmla="*/ 121 h 166"/>
                <a:gd name="T26" fmla="*/ 320 w 364"/>
                <a:gd name="T27" fmla="*/ 149 h 166"/>
                <a:gd name="T28" fmla="*/ 292 w 364"/>
                <a:gd name="T29" fmla="*/ 121 h 166"/>
                <a:gd name="T30" fmla="*/ 320 w 364"/>
                <a:gd name="T31" fmla="*/ 93 h 166"/>
                <a:gd name="T32" fmla="*/ 348 w 364"/>
                <a:gd name="T33" fmla="*/ 12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4" h="166">
                  <a:moveTo>
                    <a:pt x="0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305" y="57"/>
                    <a:pt x="316" y="57"/>
                  </a:cubicBezTo>
                  <a:cubicBezTo>
                    <a:pt x="316" y="62"/>
                    <a:pt x="316" y="70"/>
                    <a:pt x="316" y="77"/>
                  </a:cubicBezTo>
                  <a:cubicBezTo>
                    <a:pt x="293" y="79"/>
                    <a:pt x="276" y="98"/>
                    <a:pt x="276" y="121"/>
                  </a:cubicBezTo>
                  <a:cubicBezTo>
                    <a:pt x="276" y="146"/>
                    <a:pt x="296" y="166"/>
                    <a:pt x="320" y="166"/>
                  </a:cubicBezTo>
                  <a:cubicBezTo>
                    <a:pt x="344" y="166"/>
                    <a:pt x="364" y="146"/>
                    <a:pt x="364" y="121"/>
                  </a:cubicBezTo>
                  <a:cubicBezTo>
                    <a:pt x="364" y="99"/>
                    <a:pt x="348" y="81"/>
                    <a:pt x="327" y="77"/>
                  </a:cubicBezTo>
                  <a:cubicBezTo>
                    <a:pt x="327" y="46"/>
                    <a:pt x="327" y="46"/>
                    <a:pt x="327" y="46"/>
                  </a:cubicBezTo>
                  <a:cubicBezTo>
                    <a:pt x="327" y="46"/>
                    <a:pt x="22" y="46"/>
                    <a:pt x="11" y="46"/>
                  </a:cubicBezTo>
                  <a:cubicBezTo>
                    <a:pt x="11" y="40"/>
                    <a:pt x="11" y="17"/>
                    <a:pt x="11" y="0"/>
                  </a:cubicBezTo>
                  <a:lnTo>
                    <a:pt x="0" y="0"/>
                  </a:lnTo>
                  <a:close/>
                  <a:moveTo>
                    <a:pt x="348" y="121"/>
                  </a:moveTo>
                  <a:cubicBezTo>
                    <a:pt x="348" y="136"/>
                    <a:pt x="335" y="149"/>
                    <a:pt x="320" y="149"/>
                  </a:cubicBezTo>
                  <a:cubicBezTo>
                    <a:pt x="305" y="149"/>
                    <a:pt x="292" y="136"/>
                    <a:pt x="292" y="121"/>
                  </a:cubicBezTo>
                  <a:cubicBezTo>
                    <a:pt x="292" y="106"/>
                    <a:pt x="305" y="93"/>
                    <a:pt x="320" y="93"/>
                  </a:cubicBezTo>
                  <a:cubicBezTo>
                    <a:pt x="335" y="93"/>
                    <a:pt x="348" y="106"/>
                    <a:pt x="348" y="12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96" name="Freeform 555"/>
            <p:cNvSpPr>
              <a:spLocks noEditPoints="1"/>
            </p:cNvSpPr>
            <p:nvPr/>
          </p:nvSpPr>
          <p:spPr bwMode="auto">
            <a:xfrm>
              <a:off x="6854181" y="5444993"/>
              <a:ext cx="2806269" cy="535519"/>
            </a:xfrm>
            <a:custGeom>
              <a:avLst/>
              <a:gdLst>
                <a:gd name="T0" fmla="*/ 1295 w 1334"/>
                <a:gd name="T1" fmla="*/ 77 h 230"/>
                <a:gd name="T2" fmla="*/ 1295 w 1334"/>
                <a:gd name="T3" fmla="*/ 0 h 230"/>
                <a:gd name="T4" fmla="*/ 1284 w 1334"/>
                <a:gd name="T5" fmla="*/ 0 h 230"/>
                <a:gd name="T6" fmla="*/ 1284 w 1334"/>
                <a:gd name="T7" fmla="*/ 77 h 230"/>
                <a:gd name="T8" fmla="*/ 1245 w 1334"/>
                <a:gd name="T9" fmla="*/ 121 h 230"/>
                <a:gd name="T10" fmla="*/ 1284 w 1334"/>
                <a:gd name="T11" fmla="*/ 165 h 230"/>
                <a:gd name="T12" fmla="*/ 1284 w 1334"/>
                <a:gd name="T13" fmla="*/ 190 h 230"/>
                <a:gd name="T14" fmla="*/ 1104 w 1334"/>
                <a:gd name="T15" fmla="*/ 190 h 230"/>
                <a:gd name="T16" fmla="*/ 1104 w 1334"/>
                <a:gd name="T17" fmla="*/ 51 h 230"/>
                <a:gd name="T18" fmla="*/ 836 w 1334"/>
                <a:gd name="T19" fmla="*/ 51 h 230"/>
                <a:gd name="T20" fmla="*/ 836 w 1334"/>
                <a:gd name="T21" fmla="*/ 219 h 230"/>
                <a:gd name="T22" fmla="*/ 661 w 1334"/>
                <a:gd name="T23" fmla="*/ 219 h 230"/>
                <a:gd name="T24" fmla="*/ 661 w 1334"/>
                <a:gd name="T25" fmla="*/ 165 h 230"/>
                <a:gd name="T26" fmla="*/ 701 w 1334"/>
                <a:gd name="T27" fmla="*/ 121 h 230"/>
                <a:gd name="T28" fmla="*/ 656 w 1334"/>
                <a:gd name="T29" fmla="*/ 77 h 230"/>
                <a:gd name="T30" fmla="*/ 612 w 1334"/>
                <a:gd name="T31" fmla="*/ 121 h 230"/>
                <a:gd name="T32" fmla="*/ 650 w 1334"/>
                <a:gd name="T33" fmla="*/ 165 h 230"/>
                <a:gd name="T34" fmla="*/ 650 w 1334"/>
                <a:gd name="T35" fmla="*/ 219 h 230"/>
                <a:gd name="T36" fmla="*/ 0 w 1334"/>
                <a:gd name="T37" fmla="*/ 219 h 230"/>
                <a:gd name="T38" fmla="*/ 0 w 1334"/>
                <a:gd name="T39" fmla="*/ 230 h 230"/>
                <a:gd name="T40" fmla="*/ 847 w 1334"/>
                <a:gd name="T41" fmla="*/ 230 h 230"/>
                <a:gd name="T42" fmla="*/ 847 w 1334"/>
                <a:gd name="T43" fmla="*/ 62 h 230"/>
                <a:gd name="T44" fmla="*/ 1093 w 1334"/>
                <a:gd name="T45" fmla="*/ 62 h 230"/>
                <a:gd name="T46" fmla="*/ 1093 w 1334"/>
                <a:gd name="T47" fmla="*/ 201 h 230"/>
                <a:gd name="T48" fmla="*/ 1295 w 1334"/>
                <a:gd name="T49" fmla="*/ 201 h 230"/>
                <a:gd name="T50" fmla="*/ 1295 w 1334"/>
                <a:gd name="T51" fmla="*/ 165 h 230"/>
                <a:gd name="T52" fmla="*/ 1334 w 1334"/>
                <a:gd name="T53" fmla="*/ 121 h 230"/>
                <a:gd name="T54" fmla="*/ 1295 w 1334"/>
                <a:gd name="T55" fmla="*/ 77 h 230"/>
                <a:gd name="T56" fmla="*/ 628 w 1334"/>
                <a:gd name="T57" fmla="*/ 121 h 230"/>
                <a:gd name="T58" fmla="*/ 656 w 1334"/>
                <a:gd name="T59" fmla="*/ 93 h 230"/>
                <a:gd name="T60" fmla="*/ 684 w 1334"/>
                <a:gd name="T61" fmla="*/ 121 h 230"/>
                <a:gd name="T62" fmla="*/ 656 w 1334"/>
                <a:gd name="T63" fmla="*/ 149 h 230"/>
                <a:gd name="T64" fmla="*/ 628 w 1334"/>
                <a:gd name="T65" fmla="*/ 121 h 230"/>
                <a:gd name="T66" fmla="*/ 1290 w 1334"/>
                <a:gd name="T67" fmla="*/ 149 h 230"/>
                <a:gd name="T68" fmla="*/ 1262 w 1334"/>
                <a:gd name="T69" fmla="*/ 121 h 230"/>
                <a:gd name="T70" fmla="*/ 1290 w 1334"/>
                <a:gd name="T71" fmla="*/ 93 h 230"/>
                <a:gd name="T72" fmla="*/ 1317 w 1334"/>
                <a:gd name="T73" fmla="*/ 121 h 230"/>
                <a:gd name="T74" fmla="*/ 1290 w 1334"/>
                <a:gd name="T75" fmla="*/ 14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4" h="230">
                  <a:moveTo>
                    <a:pt x="1295" y="77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284" y="0"/>
                    <a:pt x="1284" y="0"/>
                    <a:pt x="1284" y="0"/>
                  </a:cubicBezTo>
                  <a:cubicBezTo>
                    <a:pt x="1284" y="77"/>
                    <a:pt x="1284" y="77"/>
                    <a:pt x="1284" y="77"/>
                  </a:cubicBezTo>
                  <a:cubicBezTo>
                    <a:pt x="1262" y="80"/>
                    <a:pt x="1245" y="99"/>
                    <a:pt x="1245" y="121"/>
                  </a:cubicBezTo>
                  <a:cubicBezTo>
                    <a:pt x="1245" y="144"/>
                    <a:pt x="1262" y="162"/>
                    <a:pt x="1284" y="165"/>
                  </a:cubicBezTo>
                  <a:cubicBezTo>
                    <a:pt x="1284" y="173"/>
                    <a:pt x="1284" y="185"/>
                    <a:pt x="1284" y="190"/>
                  </a:cubicBezTo>
                  <a:cubicBezTo>
                    <a:pt x="1274" y="190"/>
                    <a:pt x="1114" y="190"/>
                    <a:pt x="1104" y="190"/>
                  </a:cubicBezTo>
                  <a:cubicBezTo>
                    <a:pt x="1104" y="180"/>
                    <a:pt x="1104" y="51"/>
                    <a:pt x="1104" y="51"/>
                  </a:cubicBezTo>
                  <a:cubicBezTo>
                    <a:pt x="836" y="51"/>
                    <a:pt x="836" y="51"/>
                    <a:pt x="836" y="51"/>
                  </a:cubicBezTo>
                  <a:cubicBezTo>
                    <a:pt x="836" y="51"/>
                    <a:pt x="836" y="209"/>
                    <a:pt x="836" y="219"/>
                  </a:cubicBezTo>
                  <a:cubicBezTo>
                    <a:pt x="833" y="219"/>
                    <a:pt x="762" y="219"/>
                    <a:pt x="661" y="219"/>
                  </a:cubicBezTo>
                  <a:cubicBezTo>
                    <a:pt x="661" y="165"/>
                    <a:pt x="661" y="165"/>
                    <a:pt x="661" y="165"/>
                  </a:cubicBezTo>
                  <a:cubicBezTo>
                    <a:pt x="683" y="163"/>
                    <a:pt x="701" y="144"/>
                    <a:pt x="701" y="121"/>
                  </a:cubicBezTo>
                  <a:cubicBezTo>
                    <a:pt x="701" y="97"/>
                    <a:pt x="681" y="77"/>
                    <a:pt x="656" y="77"/>
                  </a:cubicBezTo>
                  <a:cubicBezTo>
                    <a:pt x="632" y="77"/>
                    <a:pt x="612" y="97"/>
                    <a:pt x="612" y="121"/>
                  </a:cubicBezTo>
                  <a:cubicBezTo>
                    <a:pt x="612" y="144"/>
                    <a:pt x="629" y="162"/>
                    <a:pt x="650" y="165"/>
                  </a:cubicBezTo>
                  <a:cubicBezTo>
                    <a:pt x="650" y="219"/>
                    <a:pt x="650" y="219"/>
                    <a:pt x="650" y="219"/>
                  </a:cubicBezTo>
                  <a:cubicBezTo>
                    <a:pt x="429" y="219"/>
                    <a:pt x="79" y="219"/>
                    <a:pt x="0" y="219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847" y="230"/>
                    <a:pt x="847" y="230"/>
                    <a:pt x="847" y="230"/>
                  </a:cubicBezTo>
                  <a:cubicBezTo>
                    <a:pt x="847" y="230"/>
                    <a:pt x="847" y="72"/>
                    <a:pt x="847" y="62"/>
                  </a:cubicBezTo>
                  <a:cubicBezTo>
                    <a:pt x="857" y="62"/>
                    <a:pt x="1083" y="62"/>
                    <a:pt x="1093" y="62"/>
                  </a:cubicBezTo>
                  <a:cubicBezTo>
                    <a:pt x="1093" y="72"/>
                    <a:pt x="1093" y="201"/>
                    <a:pt x="1093" y="201"/>
                  </a:cubicBezTo>
                  <a:cubicBezTo>
                    <a:pt x="1295" y="201"/>
                    <a:pt x="1295" y="201"/>
                    <a:pt x="1295" y="201"/>
                  </a:cubicBezTo>
                  <a:cubicBezTo>
                    <a:pt x="1295" y="165"/>
                    <a:pt x="1295" y="165"/>
                    <a:pt x="1295" y="165"/>
                  </a:cubicBezTo>
                  <a:cubicBezTo>
                    <a:pt x="1317" y="162"/>
                    <a:pt x="1334" y="144"/>
                    <a:pt x="1334" y="121"/>
                  </a:cubicBezTo>
                  <a:cubicBezTo>
                    <a:pt x="1334" y="99"/>
                    <a:pt x="1317" y="80"/>
                    <a:pt x="1295" y="77"/>
                  </a:cubicBezTo>
                  <a:close/>
                  <a:moveTo>
                    <a:pt x="628" y="121"/>
                  </a:moveTo>
                  <a:cubicBezTo>
                    <a:pt x="628" y="106"/>
                    <a:pt x="641" y="93"/>
                    <a:pt x="656" y="93"/>
                  </a:cubicBezTo>
                  <a:cubicBezTo>
                    <a:pt x="671" y="93"/>
                    <a:pt x="684" y="106"/>
                    <a:pt x="684" y="121"/>
                  </a:cubicBezTo>
                  <a:cubicBezTo>
                    <a:pt x="684" y="136"/>
                    <a:pt x="671" y="149"/>
                    <a:pt x="656" y="149"/>
                  </a:cubicBezTo>
                  <a:cubicBezTo>
                    <a:pt x="641" y="149"/>
                    <a:pt x="628" y="136"/>
                    <a:pt x="628" y="121"/>
                  </a:cubicBezTo>
                  <a:close/>
                  <a:moveTo>
                    <a:pt x="1290" y="149"/>
                  </a:moveTo>
                  <a:cubicBezTo>
                    <a:pt x="1274" y="149"/>
                    <a:pt x="1262" y="136"/>
                    <a:pt x="1262" y="121"/>
                  </a:cubicBezTo>
                  <a:cubicBezTo>
                    <a:pt x="1262" y="106"/>
                    <a:pt x="1274" y="93"/>
                    <a:pt x="1290" y="93"/>
                  </a:cubicBezTo>
                  <a:cubicBezTo>
                    <a:pt x="1305" y="93"/>
                    <a:pt x="1317" y="106"/>
                    <a:pt x="1317" y="121"/>
                  </a:cubicBezTo>
                  <a:cubicBezTo>
                    <a:pt x="1317" y="136"/>
                    <a:pt x="1305" y="149"/>
                    <a:pt x="1290" y="149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97" name="Rectangle 556"/>
            <p:cNvSpPr>
              <a:spLocks noChangeArrowheads="1"/>
            </p:cNvSpPr>
            <p:nvPr/>
          </p:nvSpPr>
          <p:spPr bwMode="auto">
            <a:xfrm>
              <a:off x="8897044" y="5685188"/>
              <a:ext cx="21355" cy="71862"/>
            </a:xfrm>
            <a:prstGeom prst="rect">
              <a:avLst/>
            </a:pr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98" name="Freeform 557"/>
            <p:cNvSpPr>
              <a:spLocks noEditPoints="1"/>
            </p:cNvSpPr>
            <p:nvPr/>
          </p:nvSpPr>
          <p:spPr bwMode="auto">
            <a:xfrm>
              <a:off x="9204008" y="5444993"/>
              <a:ext cx="185068" cy="386872"/>
            </a:xfrm>
            <a:custGeom>
              <a:avLst/>
              <a:gdLst>
                <a:gd name="T0" fmla="*/ 39 w 88"/>
                <a:gd name="T1" fmla="*/ 0 h 166"/>
                <a:gd name="T2" fmla="*/ 39 w 88"/>
                <a:gd name="T3" fmla="*/ 77 h 166"/>
                <a:gd name="T4" fmla="*/ 0 w 88"/>
                <a:gd name="T5" fmla="*/ 121 h 166"/>
                <a:gd name="T6" fmla="*/ 44 w 88"/>
                <a:gd name="T7" fmla="*/ 166 h 166"/>
                <a:gd name="T8" fmla="*/ 88 w 88"/>
                <a:gd name="T9" fmla="*/ 121 h 166"/>
                <a:gd name="T10" fmla="*/ 50 w 88"/>
                <a:gd name="T11" fmla="*/ 77 h 166"/>
                <a:gd name="T12" fmla="*/ 50 w 88"/>
                <a:gd name="T13" fmla="*/ 0 h 166"/>
                <a:gd name="T14" fmla="*/ 39 w 88"/>
                <a:gd name="T15" fmla="*/ 0 h 166"/>
                <a:gd name="T16" fmla="*/ 72 w 88"/>
                <a:gd name="T17" fmla="*/ 121 h 166"/>
                <a:gd name="T18" fmla="*/ 44 w 88"/>
                <a:gd name="T19" fmla="*/ 149 h 166"/>
                <a:gd name="T20" fmla="*/ 16 w 88"/>
                <a:gd name="T21" fmla="*/ 121 h 166"/>
                <a:gd name="T22" fmla="*/ 44 w 88"/>
                <a:gd name="T23" fmla="*/ 93 h 166"/>
                <a:gd name="T24" fmla="*/ 72 w 88"/>
                <a:gd name="T25" fmla="*/ 12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66">
                  <a:moveTo>
                    <a:pt x="39" y="0"/>
                  </a:moveTo>
                  <a:cubicBezTo>
                    <a:pt x="39" y="77"/>
                    <a:pt x="39" y="77"/>
                    <a:pt x="39" y="77"/>
                  </a:cubicBezTo>
                  <a:cubicBezTo>
                    <a:pt x="17" y="80"/>
                    <a:pt x="0" y="99"/>
                    <a:pt x="0" y="121"/>
                  </a:cubicBezTo>
                  <a:cubicBezTo>
                    <a:pt x="0" y="146"/>
                    <a:pt x="20" y="166"/>
                    <a:pt x="44" y="166"/>
                  </a:cubicBezTo>
                  <a:cubicBezTo>
                    <a:pt x="69" y="166"/>
                    <a:pt x="88" y="146"/>
                    <a:pt x="88" y="121"/>
                  </a:cubicBezTo>
                  <a:cubicBezTo>
                    <a:pt x="88" y="99"/>
                    <a:pt x="71" y="80"/>
                    <a:pt x="50" y="77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39" y="0"/>
                  </a:lnTo>
                  <a:close/>
                  <a:moveTo>
                    <a:pt x="72" y="121"/>
                  </a:moveTo>
                  <a:cubicBezTo>
                    <a:pt x="72" y="136"/>
                    <a:pt x="59" y="149"/>
                    <a:pt x="44" y="149"/>
                  </a:cubicBezTo>
                  <a:cubicBezTo>
                    <a:pt x="29" y="149"/>
                    <a:pt x="16" y="136"/>
                    <a:pt x="16" y="121"/>
                  </a:cubicBezTo>
                  <a:cubicBezTo>
                    <a:pt x="16" y="106"/>
                    <a:pt x="29" y="93"/>
                    <a:pt x="44" y="93"/>
                  </a:cubicBezTo>
                  <a:cubicBezTo>
                    <a:pt x="59" y="93"/>
                    <a:pt x="72" y="106"/>
                    <a:pt x="72" y="12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499" name="Freeform 558"/>
            <p:cNvSpPr>
              <a:spLocks noEditPoints="1"/>
            </p:cNvSpPr>
            <p:nvPr/>
          </p:nvSpPr>
          <p:spPr bwMode="auto">
            <a:xfrm>
              <a:off x="10382035" y="5678298"/>
              <a:ext cx="823018" cy="416405"/>
            </a:xfrm>
            <a:custGeom>
              <a:avLst/>
              <a:gdLst>
                <a:gd name="T0" fmla="*/ 24 w 391"/>
                <a:gd name="T1" fmla="*/ 47 h 179"/>
                <a:gd name="T2" fmla="*/ 46 w 391"/>
                <a:gd name="T3" fmla="*/ 29 h 179"/>
                <a:gd name="T4" fmla="*/ 119 w 391"/>
                <a:gd name="T5" fmla="*/ 29 h 179"/>
                <a:gd name="T6" fmla="*/ 250 w 391"/>
                <a:gd name="T7" fmla="*/ 169 h 179"/>
                <a:gd name="T8" fmla="*/ 321 w 391"/>
                <a:gd name="T9" fmla="*/ 169 h 179"/>
                <a:gd name="T10" fmla="*/ 321 w 391"/>
                <a:gd name="T11" fmla="*/ 179 h 179"/>
                <a:gd name="T12" fmla="*/ 391 w 391"/>
                <a:gd name="T13" fmla="*/ 179 h 179"/>
                <a:gd name="T14" fmla="*/ 391 w 391"/>
                <a:gd name="T15" fmla="*/ 147 h 179"/>
                <a:gd name="T16" fmla="*/ 321 w 391"/>
                <a:gd name="T17" fmla="*/ 147 h 179"/>
                <a:gd name="T18" fmla="*/ 321 w 391"/>
                <a:gd name="T19" fmla="*/ 158 h 179"/>
                <a:gd name="T20" fmla="*/ 255 w 391"/>
                <a:gd name="T21" fmla="*/ 158 h 179"/>
                <a:gd name="T22" fmla="*/ 124 w 391"/>
                <a:gd name="T23" fmla="*/ 18 h 179"/>
                <a:gd name="T24" fmla="*/ 47 w 391"/>
                <a:gd name="T25" fmla="*/ 18 h 179"/>
                <a:gd name="T26" fmla="*/ 24 w 391"/>
                <a:gd name="T27" fmla="*/ 0 h 179"/>
                <a:gd name="T28" fmla="*/ 0 w 391"/>
                <a:gd name="T29" fmla="*/ 23 h 179"/>
                <a:gd name="T30" fmla="*/ 24 w 391"/>
                <a:gd name="T31" fmla="*/ 47 h 179"/>
                <a:gd name="T32" fmla="*/ 24 w 391"/>
                <a:gd name="T33" fmla="*/ 14 h 179"/>
                <a:gd name="T34" fmla="*/ 33 w 391"/>
                <a:gd name="T35" fmla="*/ 23 h 179"/>
                <a:gd name="T36" fmla="*/ 24 w 391"/>
                <a:gd name="T37" fmla="*/ 33 h 179"/>
                <a:gd name="T38" fmla="*/ 14 w 391"/>
                <a:gd name="T39" fmla="*/ 23 h 179"/>
                <a:gd name="T40" fmla="*/ 24 w 391"/>
                <a:gd name="T41" fmla="*/ 1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1" h="179">
                  <a:moveTo>
                    <a:pt x="24" y="47"/>
                  </a:moveTo>
                  <a:cubicBezTo>
                    <a:pt x="35" y="47"/>
                    <a:pt x="44" y="39"/>
                    <a:pt x="46" y="29"/>
                  </a:cubicBezTo>
                  <a:cubicBezTo>
                    <a:pt x="65" y="29"/>
                    <a:pt x="115" y="29"/>
                    <a:pt x="119" y="29"/>
                  </a:cubicBezTo>
                  <a:cubicBezTo>
                    <a:pt x="122" y="33"/>
                    <a:pt x="250" y="169"/>
                    <a:pt x="250" y="169"/>
                  </a:cubicBezTo>
                  <a:cubicBezTo>
                    <a:pt x="321" y="169"/>
                    <a:pt x="321" y="169"/>
                    <a:pt x="321" y="16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147"/>
                    <a:pt x="391" y="147"/>
                    <a:pt x="391" y="147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321" y="158"/>
                    <a:pt x="321" y="158"/>
                    <a:pt x="321" y="158"/>
                  </a:cubicBezTo>
                  <a:cubicBezTo>
                    <a:pt x="304" y="158"/>
                    <a:pt x="258" y="158"/>
                    <a:pt x="255" y="158"/>
                  </a:cubicBezTo>
                  <a:cubicBezTo>
                    <a:pt x="252" y="154"/>
                    <a:pt x="124" y="18"/>
                    <a:pt x="124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5" y="8"/>
                    <a:pt x="35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lose/>
                  <a:moveTo>
                    <a:pt x="24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4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4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00" name="Freeform 559"/>
            <p:cNvSpPr>
              <a:spLocks noEditPoints="1"/>
            </p:cNvSpPr>
            <p:nvPr/>
          </p:nvSpPr>
          <p:spPr bwMode="auto">
            <a:xfrm>
              <a:off x="10977276" y="5678298"/>
              <a:ext cx="1979691" cy="249055"/>
            </a:xfrm>
            <a:custGeom>
              <a:avLst/>
              <a:gdLst>
                <a:gd name="T0" fmla="*/ 23 w 941"/>
                <a:gd name="T1" fmla="*/ 47 h 107"/>
                <a:gd name="T2" fmla="*/ 46 w 941"/>
                <a:gd name="T3" fmla="*/ 31 h 107"/>
                <a:gd name="T4" fmla="*/ 49 w 941"/>
                <a:gd name="T5" fmla="*/ 31 h 107"/>
                <a:gd name="T6" fmla="*/ 49 w 941"/>
                <a:gd name="T7" fmla="*/ 75 h 107"/>
                <a:gd name="T8" fmla="*/ 38 w 941"/>
                <a:gd name="T9" fmla="*/ 75 h 107"/>
                <a:gd name="T10" fmla="*/ 38 w 941"/>
                <a:gd name="T11" fmla="*/ 107 h 107"/>
                <a:gd name="T12" fmla="*/ 108 w 941"/>
                <a:gd name="T13" fmla="*/ 107 h 107"/>
                <a:gd name="T14" fmla="*/ 108 w 941"/>
                <a:gd name="T15" fmla="*/ 75 h 107"/>
                <a:gd name="T16" fmla="*/ 60 w 941"/>
                <a:gd name="T17" fmla="*/ 75 h 107"/>
                <a:gd name="T18" fmla="*/ 60 w 941"/>
                <a:gd name="T19" fmla="*/ 31 h 107"/>
                <a:gd name="T20" fmla="*/ 588 w 941"/>
                <a:gd name="T21" fmla="*/ 31 h 107"/>
                <a:gd name="T22" fmla="*/ 626 w 941"/>
                <a:gd name="T23" fmla="*/ 70 h 107"/>
                <a:gd name="T24" fmla="*/ 765 w 941"/>
                <a:gd name="T25" fmla="*/ 70 h 107"/>
                <a:gd name="T26" fmla="*/ 785 w 941"/>
                <a:gd name="T27" fmla="*/ 89 h 107"/>
                <a:gd name="T28" fmla="*/ 829 w 941"/>
                <a:gd name="T29" fmla="*/ 45 h 107"/>
                <a:gd name="T30" fmla="*/ 894 w 941"/>
                <a:gd name="T31" fmla="*/ 45 h 107"/>
                <a:gd name="T32" fmla="*/ 917 w 941"/>
                <a:gd name="T33" fmla="*/ 64 h 107"/>
                <a:gd name="T34" fmla="*/ 941 w 941"/>
                <a:gd name="T35" fmla="*/ 41 h 107"/>
                <a:gd name="T36" fmla="*/ 917 w 941"/>
                <a:gd name="T37" fmla="*/ 17 h 107"/>
                <a:gd name="T38" fmla="*/ 894 w 941"/>
                <a:gd name="T39" fmla="*/ 34 h 107"/>
                <a:gd name="T40" fmla="*/ 824 w 941"/>
                <a:gd name="T41" fmla="*/ 34 h 107"/>
                <a:gd name="T42" fmla="*/ 785 w 941"/>
                <a:gd name="T43" fmla="*/ 74 h 107"/>
                <a:gd name="T44" fmla="*/ 770 w 941"/>
                <a:gd name="T45" fmla="*/ 59 h 107"/>
                <a:gd name="T46" fmla="*/ 630 w 941"/>
                <a:gd name="T47" fmla="*/ 59 h 107"/>
                <a:gd name="T48" fmla="*/ 592 w 941"/>
                <a:gd name="T49" fmla="*/ 21 h 107"/>
                <a:gd name="T50" fmla="*/ 47 w 941"/>
                <a:gd name="T51" fmla="*/ 21 h 107"/>
                <a:gd name="T52" fmla="*/ 23 w 941"/>
                <a:gd name="T53" fmla="*/ 0 h 107"/>
                <a:gd name="T54" fmla="*/ 0 w 941"/>
                <a:gd name="T55" fmla="*/ 23 h 107"/>
                <a:gd name="T56" fmla="*/ 23 w 941"/>
                <a:gd name="T57" fmla="*/ 47 h 107"/>
                <a:gd name="T58" fmla="*/ 917 w 941"/>
                <a:gd name="T59" fmla="*/ 31 h 107"/>
                <a:gd name="T60" fmla="*/ 927 w 941"/>
                <a:gd name="T61" fmla="*/ 41 h 107"/>
                <a:gd name="T62" fmla="*/ 917 w 941"/>
                <a:gd name="T63" fmla="*/ 50 h 107"/>
                <a:gd name="T64" fmla="*/ 907 w 941"/>
                <a:gd name="T65" fmla="*/ 41 h 107"/>
                <a:gd name="T66" fmla="*/ 917 w 941"/>
                <a:gd name="T67" fmla="*/ 31 h 107"/>
                <a:gd name="T68" fmla="*/ 23 w 941"/>
                <a:gd name="T69" fmla="*/ 14 h 107"/>
                <a:gd name="T70" fmla="*/ 33 w 941"/>
                <a:gd name="T71" fmla="*/ 23 h 107"/>
                <a:gd name="T72" fmla="*/ 23 w 941"/>
                <a:gd name="T73" fmla="*/ 33 h 107"/>
                <a:gd name="T74" fmla="*/ 14 w 941"/>
                <a:gd name="T75" fmla="*/ 23 h 107"/>
                <a:gd name="T76" fmla="*/ 23 w 941"/>
                <a:gd name="T77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1" h="107">
                  <a:moveTo>
                    <a:pt x="23" y="47"/>
                  </a:moveTo>
                  <a:cubicBezTo>
                    <a:pt x="34" y="47"/>
                    <a:pt x="42" y="40"/>
                    <a:pt x="46" y="31"/>
                  </a:cubicBezTo>
                  <a:cubicBezTo>
                    <a:pt x="47" y="31"/>
                    <a:pt x="48" y="31"/>
                    <a:pt x="49" y="31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75"/>
                    <a:pt x="108" y="75"/>
                    <a:pt x="108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154" y="31"/>
                    <a:pt x="584" y="31"/>
                    <a:pt x="588" y="31"/>
                  </a:cubicBezTo>
                  <a:cubicBezTo>
                    <a:pt x="591" y="34"/>
                    <a:pt x="626" y="70"/>
                    <a:pt x="626" y="70"/>
                  </a:cubicBezTo>
                  <a:cubicBezTo>
                    <a:pt x="626" y="70"/>
                    <a:pt x="761" y="70"/>
                    <a:pt x="765" y="70"/>
                  </a:cubicBezTo>
                  <a:cubicBezTo>
                    <a:pt x="768" y="72"/>
                    <a:pt x="785" y="89"/>
                    <a:pt x="785" y="89"/>
                  </a:cubicBezTo>
                  <a:cubicBezTo>
                    <a:pt x="785" y="89"/>
                    <a:pt x="826" y="48"/>
                    <a:pt x="829" y="45"/>
                  </a:cubicBezTo>
                  <a:cubicBezTo>
                    <a:pt x="832" y="45"/>
                    <a:pt x="881" y="45"/>
                    <a:pt x="894" y="45"/>
                  </a:cubicBezTo>
                  <a:cubicBezTo>
                    <a:pt x="896" y="56"/>
                    <a:pt x="906" y="64"/>
                    <a:pt x="917" y="64"/>
                  </a:cubicBezTo>
                  <a:cubicBezTo>
                    <a:pt x="930" y="64"/>
                    <a:pt x="941" y="54"/>
                    <a:pt x="941" y="41"/>
                  </a:cubicBezTo>
                  <a:cubicBezTo>
                    <a:pt x="941" y="28"/>
                    <a:pt x="930" y="17"/>
                    <a:pt x="917" y="17"/>
                  </a:cubicBezTo>
                  <a:cubicBezTo>
                    <a:pt x="906" y="17"/>
                    <a:pt x="897" y="24"/>
                    <a:pt x="894" y="34"/>
                  </a:cubicBezTo>
                  <a:cubicBezTo>
                    <a:pt x="824" y="34"/>
                    <a:pt x="824" y="34"/>
                    <a:pt x="824" y="34"/>
                  </a:cubicBezTo>
                  <a:cubicBezTo>
                    <a:pt x="824" y="34"/>
                    <a:pt x="791" y="67"/>
                    <a:pt x="785" y="74"/>
                  </a:cubicBezTo>
                  <a:cubicBezTo>
                    <a:pt x="780" y="69"/>
                    <a:pt x="770" y="59"/>
                    <a:pt x="770" y="59"/>
                  </a:cubicBezTo>
                  <a:cubicBezTo>
                    <a:pt x="770" y="59"/>
                    <a:pt x="635" y="59"/>
                    <a:pt x="630" y="59"/>
                  </a:cubicBezTo>
                  <a:cubicBezTo>
                    <a:pt x="627" y="56"/>
                    <a:pt x="592" y="21"/>
                    <a:pt x="592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5" y="9"/>
                    <a:pt x="36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7"/>
                    <a:pt x="23" y="47"/>
                  </a:cubicBezTo>
                  <a:close/>
                  <a:moveTo>
                    <a:pt x="917" y="31"/>
                  </a:moveTo>
                  <a:cubicBezTo>
                    <a:pt x="922" y="31"/>
                    <a:pt x="927" y="35"/>
                    <a:pt x="927" y="41"/>
                  </a:cubicBezTo>
                  <a:cubicBezTo>
                    <a:pt x="927" y="46"/>
                    <a:pt x="922" y="50"/>
                    <a:pt x="917" y="50"/>
                  </a:cubicBezTo>
                  <a:cubicBezTo>
                    <a:pt x="912" y="50"/>
                    <a:pt x="907" y="46"/>
                    <a:pt x="907" y="41"/>
                  </a:cubicBezTo>
                  <a:cubicBezTo>
                    <a:pt x="907" y="35"/>
                    <a:pt x="912" y="31"/>
                    <a:pt x="917" y="31"/>
                  </a:cubicBezTo>
                  <a:close/>
                  <a:moveTo>
                    <a:pt x="23" y="14"/>
                  </a:moveTo>
                  <a:cubicBezTo>
                    <a:pt x="29" y="14"/>
                    <a:pt x="33" y="18"/>
                    <a:pt x="33" y="23"/>
                  </a:cubicBezTo>
                  <a:cubicBezTo>
                    <a:pt x="33" y="29"/>
                    <a:pt x="29" y="33"/>
                    <a:pt x="23" y="33"/>
                  </a:cubicBezTo>
                  <a:cubicBezTo>
                    <a:pt x="18" y="33"/>
                    <a:pt x="14" y="29"/>
                    <a:pt x="14" y="23"/>
                  </a:cubicBezTo>
                  <a:cubicBezTo>
                    <a:pt x="14" y="18"/>
                    <a:pt x="18" y="14"/>
                    <a:pt x="23" y="14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01" name="Freeform 562"/>
            <p:cNvSpPr>
              <a:spLocks noEditPoints="1"/>
            </p:cNvSpPr>
            <p:nvPr/>
          </p:nvSpPr>
          <p:spPr bwMode="auto">
            <a:xfrm>
              <a:off x="11960449" y="5899790"/>
              <a:ext cx="239343" cy="451844"/>
            </a:xfrm>
            <a:custGeom>
              <a:avLst/>
              <a:gdLst>
                <a:gd name="T0" fmla="*/ 114 w 114"/>
                <a:gd name="T1" fmla="*/ 133 h 194"/>
                <a:gd name="T2" fmla="*/ 114 w 114"/>
                <a:gd name="T3" fmla="*/ 0 h 194"/>
                <a:gd name="T4" fmla="*/ 0 w 114"/>
                <a:gd name="T5" fmla="*/ 0 h 194"/>
                <a:gd name="T6" fmla="*/ 0 w 114"/>
                <a:gd name="T7" fmla="*/ 133 h 194"/>
                <a:gd name="T8" fmla="*/ 29 w 114"/>
                <a:gd name="T9" fmla="*/ 133 h 194"/>
                <a:gd name="T10" fmla="*/ 29 w 114"/>
                <a:gd name="T11" fmla="*/ 148 h 194"/>
                <a:gd name="T12" fmla="*/ 10 w 114"/>
                <a:gd name="T13" fmla="*/ 171 h 194"/>
                <a:gd name="T14" fmla="*/ 33 w 114"/>
                <a:gd name="T15" fmla="*/ 194 h 194"/>
                <a:gd name="T16" fmla="*/ 57 w 114"/>
                <a:gd name="T17" fmla="*/ 171 h 194"/>
                <a:gd name="T18" fmla="*/ 40 w 114"/>
                <a:gd name="T19" fmla="*/ 148 h 194"/>
                <a:gd name="T20" fmla="*/ 40 w 114"/>
                <a:gd name="T21" fmla="*/ 133 h 194"/>
                <a:gd name="T22" fmla="*/ 114 w 114"/>
                <a:gd name="T23" fmla="*/ 133 h 194"/>
                <a:gd name="T24" fmla="*/ 43 w 114"/>
                <a:gd name="T25" fmla="*/ 171 h 194"/>
                <a:gd name="T26" fmla="*/ 33 w 114"/>
                <a:gd name="T27" fmla="*/ 181 h 194"/>
                <a:gd name="T28" fmla="*/ 24 w 114"/>
                <a:gd name="T29" fmla="*/ 171 h 194"/>
                <a:gd name="T30" fmla="*/ 33 w 114"/>
                <a:gd name="T31" fmla="*/ 161 h 194"/>
                <a:gd name="T32" fmla="*/ 43 w 114"/>
                <a:gd name="T33" fmla="*/ 17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94">
                  <a:moveTo>
                    <a:pt x="114" y="133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18" y="150"/>
                    <a:pt x="10" y="160"/>
                    <a:pt x="10" y="171"/>
                  </a:cubicBezTo>
                  <a:cubicBezTo>
                    <a:pt x="10" y="184"/>
                    <a:pt x="20" y="194"/>
                    <a:pt x="33" y="194"/>
                  </a:cubicBezTo>
                  <a:cubicBezTo>
                    <a:pt x="46" y="194"/>
                    <a:pt x="57" y="184"/>
                    <a:pt x="57" y="171"/>
                  </a:cubicBezTo>
                  <a:cubicBezTo>
                    <a:pt x="57" y="160"/>
                    <a:pt x="50" y="151"/>
                    <a:pt x="40" y="148"/>
                  </a:cubicBezTo>
                  <a:cubicBezTo>
                    <a:pt x="40" y="133"/>
                    <a:pt x="40" y="133"/>
                    <a:pt x="40" y="133"/>
                  </a:cubicBezTo>
                  <a:lnTo>
                    <a:pt x="114" y="133"/>
                  </a:lnTo>
                  <a:close/>
                  <a:moveTo>
                    <a:pt x="43" y="171"/>
                  </a:moveTo>
                  <a:cubicBezTo>
                    <a:pt x="43" y="176"/>
                    <a:pt x="39" y="181"/>
                    <a:pt x="33" y="181"/>
                  </a:cubicBezTo>
                  <a:cubicBezTo>
                    <a:pt x="28" y="181"/>
                    <a:pt x="24" y="176"/>
                    <a:pt x="24" y="171"/>
                  </a:cubicBezTo>
                  <a:cubicBezTo>
                    <a:pt x="24" y="166"/>
                    <a:pt x="28" y="161"/>
                    <a:pt x="33" y="161"/>
                  </a:cubicBezTo>
                  <a:cubicBezTo>
                    <a:pt x="39" y="161"/>
                    <a:pt x="43" y="166"/>
                    <a:pt x="43" y="17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02" name="Freeform 563"/>
            <p:cNvSpPr>
              <a:spLocks noEditPoints="1"/>
            </p:cNvSpPr>
            <p:nvPr/>
          </p:nvSpPr>
          <p:spPr bwMode="auto">
            <a:xfrm>
              <a:off x="11360759" y="5901759"/>
              <a:ext cx="447544" cy="310089"/>
            </a:xfrm>
            <a:custGeom>
              <a:avLst/>
              <a:gdLst>
                <a:gd name="T0" fmla="*/ 0 w 213"/>
                <a:gd name="T1" fmla="*/ 0 h 133"/>
                <a:gd name="T2" fmla="*/ 0 w 213"/>
                <a:gd name="T3" fmla="*/ 133 h 133"/>
                <a:gd name="T4" fmla="*/ 123 w 213"/>
                <a:gd name="T5" fmla="*/ 133 h 133"/>
                <a:gd name="T6" fmla="*/ 123 w 213"/>
                <a:gd name="T7" fmla="*/ 68 h 133"/>
                <a:gd name="T8" fmla="*/ 167 w 213"/>
                <a:gd name="T9" fmla="*/ 68 h 133"/>
                <a:gd name="T10" fmla="*/ 190 w 213"/>
                <a:gd name="T11" fmla="*/ 84 h 133"/>
                <a:gd name="T12" fmla="*/ 213 w 213"/>
                <a:gd name="T13" fmla="*/ 60 h 133"/>
                <a:gd name="T14" fmla="*/ 190 w 213"/>
                <a:gd name="T15" fmla="*/ 37 h 133"/>
                <a:gd name="T16" fmla="*/ 166 w 213"/>
                <a:gd name="T17" fmla="*/ 57 h 133"/>
                <a:gd name="T18" fmla="*/ 123 w 213"/>
                <a:gd name="T19" fmla="*/ 57 h 133"/>
                <a:gd name="T20" fmla="*/ 123 w 213"/>
                <a:gd name="T21" fmla="*/ 0 h 133"/>
                <a:gd name="T22" fmla="*/ 0 w 213"/>
                <a:gd name="T23" fmla="*/ 0 h 133"/>
                <a:gd name="T24" fmla="*/ 190 w 213"/>
                <a:gd name="T25" fmla="*/ 51 h 133"/>
                <a:gd name="T26" fmla="*/ 199 w 213"/>
                <a:gd name="T27" fmla="*/ 60 h 133"/>
                <a:gd name="T28" fmla="*/ 190 w 213"/>
                <a:gd name="T29" fmla="*/ 70 h 133"/>
                <a:gd name="T30" fmla="*/ 180 w 213"/>
                <a:gd name="T31" fmla="*/ 60 h 133"/>
                <a:gd name="T32" fmla="*/ 190 w 213"/>
                <a:gd name="T33" fmla="*/ 5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" h="133">
                  <a:moveTo>
                    <a:pt x="0" y="0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123" y="133"/>
                    <a:pt x="123" y="133"/>
                    <a:pt x="123" y="133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67" y="68"/>
                    <a:pt x="167" y="68"/>
                    <a:pt x="167" y="68"/>
                  </a:cubicBezTo>
                  <a:cubicBezTo>
                    <a:pt x="170" y="77"/>
                    <a:pt x="179" y="84"/>
                    <a:pt x="190" y="84"/>
                  </a:cubicBezTo>
                  <a:cubicBezTo>
                    <a:pt x="203" y="84"/>
                    <a:pt x="213" y="73"/>
                    <a:pt x="213" y="60"/>
                  </a:cubicBezTo>
                  <a:cubicBezTo>
                    <a:pt x="213" y="47"/>
                    <a:pt x="203" y="37"/>
                    <a:pt x="190" y="37"/>
                  </a:cubicBezTo>
                  <a:cubicBezTo>
                    <a:pt x="178" y="37"/>
                    <a:pt x="168" y="46"/>
                    <a:pt x="166" y="57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23" y="0"/>
                    <a:pt x="123" y="0"/>
                    <a:pt x="123" y="0"/>
                  </a:cubicBezTo>
                  <a:lnTo>
                    <a:pt x="0" y="0"/>
                  </a:lnTo>
                  <a:close/>
                  <a:moveTo>
                    <a:pt x="190" y="51"/>
                  </a:moveTo>
                  <a:cubicBezTo>
                    <a:pt x="195" y="51"/>
                    <a:pt x="199" y="55"/>
                    <a:pt x="199" y="60"/>
                  </a:cubicBezTo>
                  <a:cubicBezTo>
                    <a:pt x="199" y="66"/>
                    <a:pt x="195" y="70"/>
                    <a:pt x="190" y="70"/>
                  </a:cubicBezTo>
                  <a:cubicBezTo>
                    <a:pt x="184" y="70"/>
                    <a:pt x="180" y="66"/>
                    <a:pt x="180" y="60"/>
                  </a:cubicBezTo>
                  <a:cubicBezTo>
                    <a:pt x="180" y="55"/>
                    <a:pt x="184" y="51"/>
                    <a:pt x="190" y="51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03" name="Freeform 564"/>
            <p:cNvSpPr>
              <a:spLocks noEditPoints="1"/>
            </p:cNvSpPr>
            <p:nvPr/>
          </p:nvSpPr>
          <p:spPr bwMode="auto">
            <a:xfrm>
              <a:off x="10847373" y="6241380"/>
              <a:ext cx="694005" cy="340605"/>
            </a:xfrm>
            <a:custGeom>
              <a:avLst/>
              <a:gdLst>
                <a:gd name="T0" fmla="*/ 170 w 330"/>
                <a:gd name="T1" fmla="*/ 146 h 146"/>
                <a:gd name="T2" fmla="*/ 170 w 330"/>
                <a:gd name="T3" fmla="*/ 133 h 146"/>
                <a:gd name="T4" fmla="*/ 311 w 330"/>
                <a:gd name="T5" fmla="*/ 133 h 146"/>
                <a:gd name="T6" fmla="*/ 311 w 330"/>
                <a:gd name="T7" fmla="*/ 47 h 146"/>
                <a:gd name="T8" fmla="*/ 330 w 330"/>
                <a:gd name="T9" fmla="*/ 24 h 146"/>
                <a:gd name="T10" fmla="*/ 306 w 330"/>
                <a:gd name="T11" fmla="*/ 0 h 146"/>
                <a:gd name="T12" fmla="*/ 282 w 330"/>
                <a:gd name="T13" fmla="*/ 24 h 146"/>
                <a:gd name="T14" fmla="*/ 300 w 330"/>
                <a:gd name="T15" fmla="*/ 47 h 146"/>
                <a:gd name="T16" fmla="*/ 300 w 330"/>
                <a:gd name="T17" fmla="*/ 122 h 146"/>
                <a:gd name="T18" fmla="*/ 170 w 330"/>
                <a:gd name="T19" fmla="*/ 122 h 146"/>
                <a:gd name="T20" fmla="*/ 170 w 330"/>
                <a:gd name="T21" fmla="*/ 114 h 146"/>
                <a:gd name="T22" fmla="*/ 100 w 330"/>
                <a:gd name="T23" fmla="*/ 114 h 146"/>
                <a:gd name="T24" fmla="*/ 100 w 330"/>
                <a:gd name="T25" fmla="*/ 122 h 146"/>
                <a:gd name="T26" fmla="*/ 57 w 330"/>
                <a:gd name="T27" fmla="*/ 122 h 146"/>
                <a:gd name="T28" fmla="*/ 42 w 330"/>
                <a:gd name="T29" fmla="*/ 107 h 146"/>
                <a:gd name="T30" fmla="*/ 47 w 330"/>
                <a:gd name="T31" fmla="*/ 93 h 146"/>
                <a:gd name="T32" fmla="*/ 23 w 330"/>
                <a:gd name="T33" fmla="*/ 70 h 146"/>
                <a:gd name="T34" fmla="*/ 0 w 330"/>
                <a:gd name="T35" fmla="*/ 93 h 146"/>
                <a:gd name="T36" fmla="*/ 23 w 330"/>
                <a:gd name="T37" fmla="*/ 117 h 146"/>
                <a:gd name="T38" fmla="*/ 34 w 330"/>
                <a:gd name="T39" fmla="*/ 114 h 146"/>
                <a:gd name="T40" fmla="*/ 53 w 330"/>
                <a:gd name="T41" fmla="*/ 133 h 146"/>
                <a:gd name="T42" fmla="*/ 100 w 330"/>
                <a:gd name="T43" fmla="*/ 133 h 146"/>
                <a:gd name="T44" fmla="*/ 100 w 330"/>
                <a:gd name="T45" fmla="*/ 146 h 146"/>
                <a:gd name="T46" fmla="*/ 170 w 330"/>
                <a:gd name="T47" fmla="*/ 146 h 146"/>
                <a:gd name="T48" fmla="*/ 296 w 330"/>
                <a:gd name="T49" fmla="*/ 24 h 146"/>
                <a:gd name="T50" fmla="*/ 306 w 330"/>
                <a:gd name="T51" fmla="*/ 14 h 146"/>
                <a:gd name="T52" fmla="*/ 316 w 330"/>
                <a:gd name="T53" fmla="*/ 24 h 146"/>
                <a:gd name="T54" fmla="*/ 306 w 330"/>
                <a:gd name="T55" fmla="*/ 34 h 146"/>
                <a:gd name="T56" fmla="*/ 296 w 330"/>
                <a:gd name="T57" fmla="*/ 24 h 146"/>
                <a:gd name="T58" fmla="*/ 23 w 330"/>
                <a:gd name="T59" fmla="*/ 103 h 146"/>
                <a:gd name="T60" fmla="*/ 13 w 330"/>
                <a:gd name="T61" fmla="*/ 93 h 146"/>
                <a:gd name="T62" fmla="*/ 23 w 330"/>
                <a:gd name="T63" fmla="*/ 83 h 146"/>
                <a:gd name="T64" fmla="*/ 33 w 330"/>
                <a:gd name="T65" fmla="*/ 93 h 146"/>
                <a:gd name="T66" fmla="*/ 23 w 330"/>
                <a:gd name="T67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0" h="146">
                  <a:moveTo>
                    <a:pt x="170" y="146"/>
                  </a:moveTo>
                  <a:cubicBezTo>
                    <a:pt x="170" y="133"/>
                    <a:pt x="170" y="133"/>
                    <a:pt x="170" y="133"/>
                  </a:cubicBezTo>
                  <a:cubicBezTo>
                    <a:pt x="311" y="133"/>
                    <a:pt x="311" y="133"/>
                    <a:pt x="311" y="133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22" y="44"/>
                    <a:pt x="330" y="35"/>
                    <a:pt x="330" y="24"/>
                  </a:cubicBezTo>
                  <a:cubicBezTo>
                    <a:pt x="330" y="11"/>
                    <a:pt x="319" y="0"/>
                    <a:pt x="306" y="0"/>
                  </a:cubicBezTo>
                  <a:cubicBezTo>
                    <a:pt x="293" y="0"/>
                    <a:pt x="282" y="11"/>
                    <a:pt x="282" y="24"/>
                  </a:cubicBezTo>
                  <a:cubicBezTo>
                    <a:pt x="282" y="35"/>
                    <a:pt x="290" y="44"/>
                    <a:pt x="300" y="47"/>
                  </a:cubicBezTo>
                  <a:cubicBezTo>
                    <a:pt x="300" y="64"/>
                    <a:pt x="300" y="114"/>
                    <a:pt x="300" y="122"/>
                  </a:cubicBezTo>
                  <a:cubicBezTo>
                    <a:pt x="295" y="122"/>
                    <a:pt x="231" y="122"/>
                    <a:pt x="170" y="122"/>
                  </a:cubicBezTo>
                  <a:cubicBezTo>
                    <a:pt x="170" y="114"/>
                    <a:pt x="170" y="114"/>
                    <a:pt x="170" y="114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76" y="122"/>
                    <a:pt x="58" y="122"/>
                    <a:pt x="57" y="122"/>
                  </a:cubicBezTo>
                  <a:cubicBezTo>
                    <a:pt x="55" y="121"/>
                    <a:pt x="47" y="112"/>
                    <a:pt x="42" y="107"/>
                  </a:cubicBezTo>
                  <a:cubicBezTo>
                    <a:pt x="45" y="103"/>
                    <a:pt x="47" y="98"/>
                    <a:pt x="47" y="93"/>
                  </a:cubicBezTo>
                  <a:cubicBezTo>
                    <a:pt x="47" y="80"/>
                    <a:pt x="36" y="70"/>
                    <a:pt x="23" y="70"/>
                  </a:cubicBezTo>
                  <a:cubicBezTo>
                    <a:pt x="10" y="70"/>
                    <a:pt x="0" y="80"/>
                    <a:pt x="0" y="93"/>
                  </a:cubicBezTo>
                  <a:cubicBezTo>
                    <a:pt x="0" y="106"/>
                    <a:pt x="10" y="117"/>
                    <a:pt x="23" y="117"/>
                  </a:cubicBezTo>
                  <a:cubicBezTo>
                    <a:pt x="27" y="117"/>
                    <a:pt x="30" y="116"/>
                    <a:pt x="34" y="11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46"/>
                    <a:pt x="100" y="146"/>
                    <a:pt x="100" y="146"/>
                  </a:cubicBezTo>
                  <a:lnTo>
                    <a:pt x="170" y="146"/>
                  </a:lnTo>
                  <a:close/>
                  <a:moveTo>
                    <a:pt x="296" y="24"/>
                  </a:moveTo>
                  <a:cubicBezTo>
                    <a:pt x="296" y="19"/>
                    <a:pt x="301" y="14"/>
                    <a:pt x="306" y="14"/>
                  </a:cubicBezTo>
                  <a:cubicBezTo>
                    <a:pt x="311" y="14"/>
                    <a:pt x="316" y="19"/>
                    <a:pt x="316" y="24"/>
                  </a:cubicBezTo>
                  <a:cubicBezTo>
                    <a:pt x="316" y="29"/>
                    <a:pt x="311" y="34"/>
                    <a:pt x="306" y="34"/>
                  </a:cubicBezTo>
                  <a:cubicBezTo>
                    <a:pt x="301" y="34"/>
                    <a:pt x="296" y="29"/>
                    <a:pt x="296" y="24"/>
                  </a:cubicBezTo>
                  <a:close/>
                  <a:moveTo>
                    <a:pt x="23" y="103"/>
                  </a:moveTo>
                  <a:cubicBezTo>
                    <a:pt x="18" y="103"/>
                    <a:pt x="13" y="99"/>
                    <a:pt x="13" y="93"/>
                  </a:cubicBezTo>
                  <a:cubicBezTo>
                    <a:pt x="13" y="88"/>
                    <a:pt x="18" y="83"/>
                    <a:pt x="23" y="83"/>
                  </a:cubicBezTo>
                  <a:cubicBezTo>
                    <a:pt x="28" y="83"/>
                    <a:pt x="33" y="88"/>
                    <a:pt x="33" y="93"/>
                  </a:cubicBezTo>
                  <a:cubicBezTo>
                    <a:pt x="33" y="99"/>
                    <a:pt x="28" y="103"/>
                    <a:pt x="23" y="10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04" name="Freeform 565"/>
            <p:cNvSpPr>
              <a:spLocks noEditPoints="1"/>
            </p:cNvSpPr>
            <p:nvPr/>
          </p:nvSpPr>
          <p:spPr bwMode="auto">
            <a:xfrm>
              <a:off x="11057353" y="6190191"/>
              <a:ext cx="355899" cy="161443"/>
            </a:xfrm>
            <a:custGeom>
              <a:avLst/>
              <a:gdLst>
                <a:gd name="T0" fmla="*/ 0 w 169"/>
                <a:gd name="T1" fmla="*/ 0 h 69"/>
                <a:gd name="T2" fmla="*/ 0 w 169"/>
                <a:gd name="T3" fmla="*/ 32 h 69"/>
                <a:gd name="T4" fmla="*/ 70 w 169"/>
                <a:gd name="T5" fmla="*/ 32 h 69"/>
                <a:gd name="T6" fmla="*/ 70 w 169"/>
                <a:gd name="T7" fmla="*/ 20 h 69"/>
                <a:gd name="T8" fmla="*/ 110 w 169"/>
                <a:gd name="T9" fmla="*/ 20 h 69"/>
                <a:gd name="T10" fmla="*/ 124 w 169"/>
                <a:gd name="T11" fmla="*/ 34 h 69"/>
                <a:gd name="T12" fmla="*/ 121 w 169"/>
                <a:gd name="T13" fmla="*/ 46 h 69"/>
                <a:gd name="T14" fmla="*/ 145 w 169"/>
                <a:gd name="T15" fmla="*/ 69 h 69"/>
                <a:gd name="T16" fmla="*/ 169 w 169"/>
                <a:gd name="T17" fmla="*/ 46 h 69"/>
                <a:gd name="T18" fmla="*/ 145 w 169"/>
                <a:gd name="T19" fmla="*/ 22 h 69"/>
                <a:gd name="T20" fmla="*/ 132 w 169"/>
                <a:gd name="T21" fmla="*/ 26 h 69"/>
                <a:gd name="T22" fmla="*/ 115 w 169"/>
                <a:gd name="T23" fmla="*/ 9 h 69"/>
                <a:gd name="T24" fmla="*/ 70 w 169"/>
                <a:gd name="T25" fmla="*/ 9 h 69"/>
                <a:gd name="T26" fmla="*/ 70 w 169"/>
                <a:gd name="T27" fmla="*/ 0 h 69"/>
                <a:gd name="T28" fmla="*/ 0 w 169"/>
                <a:gd name="T29" fmla="*/ 0 h 69"/>
                <a:gd name="T30" fmla="*/ 145 w 169"/>
                <a:gd name="T31" fmla="*/ 36 h 69"/>
                <a:gd name="T32" fmla="*/ 155 w 169"/>
                <a:gd name="T33" fmla="*/ 46 h 69"/>
                <a:gd name="T34" fmla="*/ 145 w 169"/>
                <a:gd name="T35" fmla="*/ 56 h 69"/>
                <a:gd name="T36" fmla="*/ 135 w 169"/>
                <a:gd name="T37" fmla="*/ 46 h 69"/>
                <a:gd name="T38" fmla="*/ 145 w 169"/>
                <a:gd name="T3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" h="69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83" y="20"/>
                    <a:pt x="107" y="20"/>
                    <a:pt x="110" y="20"/>
                  </a:cubicBezTo>
                  <a:cubicBezTo>
                    <a:pt x="112" y="22"/>
                    <a:pt x="119" y="29"/>
                    <a:pt x="124" y="34"/>
                  </a:cubicBezTo>
                  <a:cubicBezTo>
                    <a:pt x="123" y="38"/>
                    <a:pt x="121" y="42"/>
                    <a:pt x="121" y="46"/>
                  </a:cubicBezTo>
                  <a:cubicBezTo>
                    <a:pt x="121" y="59"/>
                    <a:pt x="132" y="69"/>
                    <a:pt x="145" y="69"/>
                  </a:cubicBezTo>
                  <a:cubicBezTo>
                    <a:pt x="158" y="69"/>
                    <a:pt x="169" y="59"/>
                    <a:pt x="169" y="46"/>
                  </a:cubicBezTo>
                  <a:cubicBezTo>
                    <a:pt x="169" y="33"/>
                    <a:pt x="158" y="22"/>
                    <a:pt x="145" y="22"/>
                  </a:cubicBezTo>
                  <a:cubicBezTo>
                    <a:pt x="140" y="22"/>
                    <a:pt x="136" y="24"/>
                    <a:pt x="132" y="26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0"/>
                    <a:pt x="70" y="0"/>
                    <a:pt x="70" y="0"/>
                  </a:cubicBezTo>
                  <a:lnTo>
                    <a:pt x="0" y="0"/>
                  </a:lnTo>
                  <a:close/>
                  <a:moveTo>
                    <a:pt x="145" y="36"/>
                  </a:moveTo>
                  <a:cubicBezTo>
                    <a:pt x="150" y="36"/>
                    <a:pt x="155" y="41"/>
                    <a:pt x="155" y="46"/>
                  </a:cubicBezTo>
                  <a:cubicBezTo>
                    <a:pt x="155" y="51"/>
                    <a:pt x="150" y="56"/>
                    <a:pt x="145" y="56"/>
                  </a:cubicBezTo>
                  <a:cubicBezTo>
                    <a:pt x="140" y="56"/>
                    <a:pt x="135" y="51"/>
                    <a:pt x="135" y="46"/>
                  </a:cubicBezTo>
                  <a:cubicBezTo>
                    <a:pt x="135" y="41"/>
                    <a:pt x="140" y="36"/>
                    <a:pt x="145" y="36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09" name="Freeform 589"/>
            <p:cNvSpPr>
              <a:spLocks noEditPoints="1"/>
            </p:cNvSpPr>
            <p:nvPr/>
          </p:nvSpPr>
          <p:spPr bwMode="auto">
            <a:xfrm>
              <a:off x="6854181" y="6474685"/>
              <a:ext cx="1165571" cy="228383"/>
            </a:xfrm>
            <a:custGeom>
              <a:avLst/>
              <a:gdLst>
                <a:gd name="T0" fmla="*/ 530 w 554"/>
                <a:gd name="T1" fmla="*/ 0 h 98"/>
                <a:gd name="T2" fmla="*/ 507 w 554"/>
                <a:gd name="T3" fmla="*/ 21 h 98"/>
                <a:gd name="T4" fmla="*/ 184 w 554"/>
                <a:gd name="T5" fmla="*/ 21 h 98"/>
                <a:gd name="T6" fmla="*/ 124 w 554"/>
                <a:gd name="T7" fmla="*/ 87 h 98"/>
                <a:gd name="T8" fmla="*/ 0 w 554"/>
                <a:gd name="T9" fmla="*/ 87 h 98"/>
                <a:gd name="T10" fmla="*/ 0 w 554"/>
                <a:gd name="T11" fmla="*/ 98 h 98"/>
                <a:gd name="T12" fmla="*/ 129 w 554"/>
                <a:gd name="T13" fmla="*/ 98 h 98"/>
                <a:gd name="T14" fmla="*/ 189 w 554"/>
                <a:gd name="T15" fmla="*/ 32 h 98"/>
                <a:gd name="T16" fmla="*/ 508 w 554"/>
                <a:gd name="T17" fmla="*/ 32 h 98"/>
                <a:gd name="T18" fmla="*/ 530 w 554"/>
                <a:gd name="T19" fmla="*/ 47 h 98"/>
                <a:gd name="T20" fmla="*/ 554 w 554"/>
                <a:gd name="T21" fmla="*/ 24 h 98"/>
                <a:gd name="T22" fmla="*/ 530 w 554"/>
                <a:gd name="T23" fmla="*/ 0 h 98"/>
                <a:gd name="T24" fmla="*/ 530 w 554"/>
                <a:gd name="T25" fmla="*/ 33 h 98"/>
                <a:gd name="T26" fmla="*/ 521 w 554"/>
                <a:gd name="T27" fmla="*/ 24 h 98"/>
                <a:gd name="T28" fmla="*/ 530 w 554"/>
                <a:gd name="T29" fmla="*/ 14 h 98"/>
                <a:gd name="T30" fmla="*/ 540 w 554"/>
                <a:gd name="T31" fmla="*/ 24 h 98"/>
                <a:gd name="T32" fmla="*/ 530 w 554"/>
                <a:gd name="T33" fmla="*/ 3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4" h="98">
                  <a:moveTo>
                    <a:pt x="530" y="0"/>
                  </a:moveTo>
                  <a:cubicBezTo>
                    <a:pt x="518" y="0"/>
                    <a:pt x="509" y="9"/>
                    <a:pt x="507" y="21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21"/>
                    <a:pt x="127" y="84"/>
                    <a:pt x="124" y="87"/>
                  </a:cubicBezTo>
                  <a:cubicBezTo>
                    <a:pt x="120" y="87"/>
                    <a:pt x="36" y="87"/>
                    <a:pt x="0" y="8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98"/>
                    <a:pt x="186" y="35"/>
                    <a:pt x="189" y="32"/>
                  </a:cubicBezTo>
                  <a:cubicBezTo>
                    <a:pt x="193" y="32"/>
                    <a:pt x="466" y="32"/>
                    <a:pt x="508" y="32"/>
                  </a:cubicBezTo>
                  <a:cubicBezTo>
                    <a:pt x="512" y="41"/>
                    <a:pt x="520" y="47"/>
                    <a:pt x="530" y="47"/>
                  </a:cubicBezTo>
                  <a:cubicBezTo>
                    <a:pt x="543" y="47"/>
                    <a:pt x="554" y="37"/>
                    <a:pt x="554" y="24"/>
                  </a:cubicBezTo>
                  <a:cubicBezTo>
                    <a:pt x="554" y="11"/>
                    <a:pt x="543" y="0"/>
                    <a:pt x="530" y="0"/>
                  </a:cubicBezTo>
                  <a:close/>
                  <a:moveTo>
                    <a:pt x="530" y="33"/>
                  </a:moveTo>
                  <a:cubicBezTo>
                    <a:pt x="525" y="33"/>
                    <a:pt x="521" y="29"/>
                    <a:pt x="521" y="24"/>
                  </a:cubicBezTo>
                  <a:cubicBezTo>
                    <a:pt x="521" y="18"/>
                    <a:pt x="525" y="14"/>
                    <a:pt x="530" y="14"/>
                  </a:cubicBezTo>
                  <a:cubicBezTo>
                    <a:pt x="536" y="14"/>
                    <a:pt x="540" y="18"/>
                    <a:pt x="540" y="24"/>
                  </a:cubicBezTo>
                  <a:cubicBezTo>
                    <a:pt x="540" y="29"/>
                    <a:pt x="536" y="33"/>
                    <a:pt x="530" y="33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10" name="Freeform 590"/>
            <p:cNvSpPr>
              <a:spLocks noEditPoints="1"/>
            </p:cNvSpPr>
            <p:nvPr/>
          </p:nvSpPr>
          <p:spPr bwMode="auto">
            <a:xfrm>
              <a:off x="6854181" y="6425464"/>
              <a:ext cx="2034856" cy="202789"/>
            </a:xfrm>
            <a:custGeom>
              <a:avLst/>
              <a:gdLst>
                <a:gd name="T0" fmla="*/ 944 w 967"/>
                <a:gd name="T1" fmla="*/ 24 h 87"/>
                <a:gd name="T2" fmla="*/ 920 w 967"/>
                <a:gd name="T3" fmla="*/ 47 h 87"/>
                <a:gd name="T4" fmla="*/ 923 w 967"/>
                <a:gd name="T5" fmla="*/ 59 h 87"/>
                <a:gd name="T6" fmla="*/ 906 w 967"/>
                <a:gd name="T7" fmla="*/ 76 h 87"/>
                <a:gd name="T8" fmla="*/ 632 w 967"/>
                <a:gd name="T9" fmla="*/ 76 h 87"/>
                <a:gd name="T10" fmla="*/ 556 w 967"/>
                <a:gd name="T11" fmla="*/ 0 h 87"/>
                <a:gd name="T12" fmla="*/ 156 w 967"/>
                <a:gd name="T13" fmla="*/ 0 h 87"/>
                <a:gd name="T14" fmla="*/ 114 w 967"/>
                <a:gd name="T15" fmla="*/ 42 h 87"/>
                <a:gd name="T16" fmla="*/ 0 w 967"/>
                <a:gd name="T17" fmla="*/ 42 h 87"/>
                <a:gd name="T18" fmla="*/ 0 w 967"/>
                <a:gd name="T19" fmla="*/ 53 h 87"/>
                <a:gd name="T20" fmla="*/ 119 w 967"/>
                <a:gd name="T21" fmla="*/ 53 h 87"/>
                <a:gd name="T22" fmla="*/ 160 w 967"/>
                <a:gd name="T23" fmla="*/ 11 h 87"/>
                <a:gd name="T24" fmla="*/ 551 w 967"/>
                <a:gd name="T25" fmla="*/ 11 h 87"/>
                <a:gd name="T26" fmla="*/ 628 w 967"/>
                <a:gd name="T27" fmla="*/ 87 h 87"/>
                <a:gd name="T28" fmla="*/ 911 w 967"/>
                <a:gd name="T29" fmla="*/ 87 h 87"/>
                <a:gd name="T30" fmla="*/ 931 w 967"/>
                <a:gd name="T31" fmla="*/ 67 h 87"/>
                <a:gd name="T32" fmla="*/ 944 w 967"/>
                <a:gd name="T33" fmla="*/ 71 h 87"/>
                <a:gd name="T34" fmla="*/ 967 w 967"/>
                <a:gd name="T35" fmla="*/ 47 h 87"/>
                <a:gd name="T36" fmla="*/ 944 w 967"/>
                <a:gd name="T37" fmla="*/ 24 h 87"/>
                <a:gd name="T38" fmla="*/ 944 w 967"/>
                <a:gd name="T39" fmla="*/ 57 h 87"/>
                <a:gd name="T40" fmla="*/ 934 w 967"/>
                <a:gd name="T41" fmla="*/ 47 h 87"/>
                <a:gd name="T42" fmla="*/ 944 w 967"/>
                <a:gd name="T43" fmla="*/ 38 h 87"/>
                <a:gd name="T44" fmla="*/ 953 w 967"/>
                <a:gd name="T45" fmla="*/ 47 h 87"/>
                <a:gd name="T46" fmla="*/ 944 w 967"/>
                <a:gd name="T47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7" h="87">
                  <a:moveTo>
                    <a:pt x="944" y="24"/>
                  </a:moveTo>
                  <a:cubicBezTo>
                    <a:pt x="931" y="24"/>
                    <a:pt x="920" y="34"/>
                    <a:pt x="920" y="47"/>
                  </a:cubicBezTo>
                  <a:cubicBezTo>
                    <a:pt x="920" y="52"/>
                    <a:pt x="921" y="56"/>
                    <a:pt x="923" y="59"/>
                  </a:cubicBezTo>
                  <a:cubicBezTo>
                    <a:pt x="918" y="65"/>
                    <a:pt x="908" y="74"/>
                    <a:pt x="906" y="76"/>
                  </a:cubicBezTo>
                  <a:cubicBezTo>
                    <a:pt x="902" y="76"/>
                    <a:pt x="637" y="76"/>
                    <a:pt x="632" y="76"/>
                  </a:cubicBezTo>
                  <a:cubicBezTo>
                    <a:pt x="629" y="73"/>
                    <a:pt x="556" y="0"/>
                    <a:pt x="5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17" y="39"/>
                    <a:pt x="114" y="42"/>
                  </a:cubicBezTo>
                  <a:cubicBezTo>
                    <a:pt x="111" y="42"/>
                    <a:pt x="32" y="42"/>
                    <a:pt x="0" y="4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57" y="14"/>
                    <a:pt x="160" y="11"/>
                  </a:cubicBezTo>
                  <a:cubicBezTo>
                    <a:pt x="165" y="11"/>
                    <a:pt x="547" y="11"/>
                    <a:pt x="551" y="11"/>
                  </a:cubicBezTo>
                  <a:cubicBezTo>
                    <a:pt x="554" y="14"/>
                    <a:pt x="628" y="87"/>
                    <a:pt x="628" y="87"/>
                  </a:cubicBezTo>
                  <a:cubicBezTo>
                    <a:pt x="911" y="87"/>
                    <a:pt x="911" y="87"/>
                    <a:pt x="911" y="87"/>
                  </a:cubicBezTo>
                  <a:cubicBezTo>
                    <a:pt x="931" y="67"/>
                    <a:pt x="931" y="67"/>
                    <a:pt x="931" y="67"/>
                  </a:cubicBezTo>
                  <a:cubicBezTo>
                    <a:pt x="935" y="70"/>
                    <a:pt x="939" y="71"/>
                    <a:pt x="944" y="71"/>
                  </a:cubicBezTo>
                  <a:cubicBezTo>
                    <a:pt x="957" y="71"/>
                    <a:pt x="967" y="60"/>
                    <a:pt x="967" y="47"/>
                  </a:cubicBezTo>
                  <a:cubicBezTo>
                    <a:pt x="967" y="34"/>
                    <a:pt x="957" y="24"/>
                    <a:pt x="944" y="24"/>
                  </a:cubicBezTo>
                  <a:close/>
                  <a:moveTo>
                    <a:pt x="944" y="57"/>
                  </a:moveTo>
                  <a:cubicBezTo>
                    <a:pt x="938" y="57"/>
                    <a:pt x="934" y="53"/>
                    <a:pt x="934" y="47"/>
                  </a:cubicBezTo>
                  <a:cubicBezTo>
                    <a:pt x="934" y="42"/>
                    <a:pt x="938" y="38"/>
                    <a:pt x="944" y="38"/>
                  </a:cubicBezTo>
                  <a:cubicBezTo>
                    <a:pt x="949" y="38"/>
                    <a:pt x="953" y="42"/>
                    <a:pt x="953" y="47"/>
                  </a:cubicBezTo>
                  <a:cubicBezTo>
                    <a:pt x="953" y="53"/>
                    <a:pt x="949" y="57"/>
                    <a:pt x="944" y="57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  <p:sp>
          <p:nvSpPr>
            <p:cNvPr id="516" name="Freeform 596"/>
            <p:cNvSpPr>
              <a:spLocks noEditPoints="1"/>
            </p:cNvSpPr>
            <p:nvPr/>
          </p:nvSpPr>
          <p:spPr bwMode="auto">
            <a:xfrm>
              <a:off x="9048301" y="6472716"/>
              <a:ext cx="2762670" cy="656601"/>
            </a:xfrm>
            <a:custGeom>
              <a:avLst/>
              <a:gdLst>
                <a:gd name="T0" fmla="*/ 367 w 1313"/>
                <a:gd name="T1" fmla="*/ 282 h 282"/>
                <a:gd name="T2" fmla="*/ 1085 w 1313"/>
                <a:gd name="T3" fmla="*/ 282 h 282"/>
                <a:gd name="T4" fmla="*/ 1159 w 1313"/>
                <a:gd name="T5" fmla="*/ 207 h 282"/>
                <a:gd name="T6" fmla="*/ 1267 w 1313"/>
                <a:gd name="T7" fmla="*/ 207 h 282"/>
                <a:gd name="T8" fmla="*/ 1290 w 1313"/>
                <a:gd name="T9" fmla="*/ 226 h 282"/>
                <a:gd name="T10" fmla="*/ 1313 w 1313"/>
                <a:gd name="T11" fmla="*/ 202 h 282"/>
                <a:gd name="T12" fmla="*/ 1290 w 1313"/>
                <a:gd name="T13" fmla="*/ 179 h 282"/>
                <a:gd name="T14" fmla="*/ 1267 w 1313"/>
                <a:gd name="T15" fmla="*/ 196 h 282"/>
                <a:gd name="T16" fmla="*/ 1155 w 1313"/>
                <a:gd name="T17" fmla="*/ 196 h 282"/>
                <a:gd name="T18" fmla="*/ 1080 w 1313"/>
                <a:gd name="T19" fmla="*/ 271 h 282"/>
                <a:gd name="T20" fmla="*/ 770 w 1313"/>
                <a:gd name="T21" fmla="*/ 271 h 282"/>
                <a:gd name="T22" fmla="*/ 770 w 1313"/>
                <a:gd name="T23" fmla="*/ 227 h 282"/>
                <a:gd name="T24" fmla="*/ 739 w 1313"/>
                <a:gd name="T25" fmla="*/ 227 h 282"/>
                <a:gd name="T26" fmla="*/ 739 w 1313"/>
                <a:gd name="T27" fmla="*/ 218 h 282"/>
                <a:gd name="T28" fmla="*/ 668 w 1313"/>
                <a:gd name="T29" fmla="*/ 218 h 282"/>
                <a:gd name="T30" fmla="*/ 668 w 1313"/>
                <a:gd name="T31" fmla="*/ 249 h 282"/>
                <a:gd name="T32" fmla="*/ 739 w 1313"/>
                <a:gd name="T33" fmla="*/ 249 h 282"/>
                <a:gd name="T34" fmla="*/ 739 w 1313"/>
                <a:gd name="T35" fmla="*/ 238 h 282"/>
                <a:gd name="T36" fmla="*/ 759 w 1313"/>
                <a:gd name="T37" fmla="*/ 238 h 282"/>
                <a:gd name="T38" fmla="*/ 759 w 1313"/>
                <a:gd name="T39" fmla="*/ 271 h 282"/>
                <a:gd name="T40" fmla="*/ 372 w 1313"/>
                <a:gd name="T41" fmla="*/ 271 h 282"/>
                <a:gd name="T42" fmla="*/ 337 w 1313"/>
                <a:gd name="T43" fmla="*/ 236 h 282"/>
                <a:gd name="T44" fmla="*/ 216 w 1313"/>
                <a:gd name="T45" fmla="*/ 236 h 282"/>
                <a:gd name="T46" fmla="*/ 216 w 1313"/>
                <a:gd name="T47" fmla="*/ 97 h 282"/>
                <a:gd name="T48" fmla="*/ 110 w 1313"/>
                <a:gd name="T49" fmla="*/ 97 h 282"/>
                <a:gd name="T50" fmla="*/ 86 w 1313"/>
                <a:gd name="T51" fmla="*/ 75 h 282"/>
                <a:gd name="T52" fmla="*/ 64 w 1313"/>
                <a:gd name="T53" fmla="*/ 93 h 282"/>
                <a:gd name="T54" fmla="*/ 33 w 1313"/>
                <a:gd name="T55" fmla="*/ 93 h 282"/>
                <a:gd name="T56" fmla="*/ 33 w 1313"/>
                <a:gd name="T57" fmla="*/ 74 h 282"/>
                <a:gd name="T58" fmla="*/ 63 w 1313"/>
                <a:gd name="T59" fmla="*/ 74 h 282"/>
                <a:gd name="T60" fmla="*/ 63 w 1313"/>
                <a:gd name="T61" fmla="*/ 0 h 282"/>
                <a:gd name="T62" fmla="*/ 0 w 1313"/>
                <a:gd name="T63" fmla="*/ 0 h 282"/>
                <a:gd name="T64" fmla="*/ 0 w 1313"/>
                <a:gd name="T65" fmla="*/ 74 h 282"/>
                <a:gd name="T66" fmla="*/ 22 w 1313"/>
                <a:gd name="T67" fmla="*/ 74 h 282"/>
                <a:gd name="T68" fmla="*/ 22 w 1313"/>
                <a:gd name="T69" fmla="*/ 104 h 282"/>
                <a:gd name="T70" fmla="*/ 64 w 1313"/>
                <a:gd name="T71" fmla="*/ 104 h 282"/>
                <a:gd name="T72" fmla="*/ 86 w 1313"/>
                <a:gd name="T73" fmla="*/ 122 h 282"/>
                <a:gd name="T74" fmla="*/ 108 w 1313"/>
                <a:gd name="T75" fmla="*/ 108 h 282"/>
                <a:gd name="T76" fmla="*/ 205 w 1313"/>
                <a:gd name="T77" fmla="*/ 108 h 282"/>
                <a:gd name="T78" fmla="*/ 205 w 1313"/>
                <a:gd name="T79" fmla="*/ 247 h 282"/>
                <a:gd name="T80" fmla="*/ 333 w 1313"/>
                <a:gd name="T81" fmla="*/ 247 h 282"/>
                <a:gd name="T82" fmla="*/ 367 w 1313"/>
                <a:gd name="T83" fmla="*/ 282 h 282"/>
                <a:gd name="T84" fmla="*/ 1290 w 1313"/>
                <a:gd name="T85" fmla="*/ 192 h 282"/>
                <a:gd name="T86" fmla="*/ 1300 w 1313"/>
                <a:gd name="T87" fmla="*/ 202 h 282"/>
                <a:gd name="T88" fmla="*/ 1290 w 1313"/>
                <a:gd name="T89" fmla="*/ 212 h 282"/>
                <a:gd name="T90" fmla="*/ 1280 w 1313"/>
                <a:gd name="T91" fmla="*/ 202 h 282"/>
                <a:gd name="T92" fmla="*/ 1290 w 1313"/>
                <a:gd name="T93" fmla="*/ 192 h 282"/>
                <a:gd name="T94" fmla="*/ 86 w 1313"/>
                <a:gd name="T95" fmla="*/ 108 h 282"/>
                <a:gd name="T96" fmla="*/ 77 w 1313"/>
                <a:gd name="T97" fmla="*/ 98 h 282"/>
                <a:gd name="T98" fmla="*/ 86 w 1313"/>
                <a:gd name="T99" fmla="*/ 88 h 282"/>
                <a:gd name="T100" fmla="*/ 96 w 1313"/>
                <a:gd name="T101" fmla="*/ 98 h 282"/>
                <a:gd name="T102" fmla="*/ 86 w 1313"/>
                <a:gd name="T103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13" h="282">
                  <a:moveTo>
                    <a:pt x="367" y="282"/>
                  </a:moveTo>
                  <a:cubicBezTo>
                    <a:pt x="1085" y="282"/>
                    <a:pt x="1085" y="282"/>
                    <a:pt x="1085" y="282"/>
                  </a:cubicBezTo>
                  <a:cubicBezTo>
                    <a:pt x="1085" y="282"/>
                    <a:pt x="1156" y="210"/>
                    <a:pt x="1159" y="207"/>
                  </a:cubicBezTo>
                  <a:cubicBezTo>
                    <a:pt x="1163" y="207"/>
                    <a:pt x="1249" y="207"/>
                    <a:pt x="1267" y="207"/>
                  </a:cubicBezTo>
                  <a:cubicBezTo>
                    <a:pt x="1269" y="218"/>
                    <a:pt x="1279" y="226"/>
                    <a:pt x="1290" y="226"/>
                  </a:cubicBezTo>
                  <a:cubicBezTo>
                    <a:pt x="1303" y="226"/>
                    <a:pt x="1313" y="215"/>
                    <a:pt x="1313" y="202"/>
                  </a:cubicBezTo>
                  <a:cubicBezTo>
                    <a:pt x="1313" y="189"/>
                    <a:pt x="1303" y="179"/>
                    <a:pt x="1290" y="179"/>
                  </a:cubicBezTo>
                  <a:cubicBezTo>
                    <a:pt x="1279" y="179"/>
                    <a:pt x="1270" y="186"/>
                    <a:pt x="1267" y="196"/>
                  </a:cubicBezTo>
                  <a:cubicBezTo>
                    <a:pt x="1155" y="196"/>
                    <a:pt x="1155" y="196"/>
                    <a:pt x="1155" y="196"/>
                  </a:cubicBezTo>
                  <a:cubicBezTo>
                    <a:pt x="1155" y="196"/>
                    <a:pt x="1083" y="268"/>
                    <a:pt x="1080" y="271"/>
                  </a:cubicBezTo>
                  <a:cubicBezTo>
                    <a:pt x="1078" y="271"/>
                    <a:pt x="930" y="271"/>
                    <a:pt x="770" y="271"/>
                  </a:cubicBezTo>
                  <a:cubicBezTo>
                    <a:pt x="770" y="227"/>
                    <a:pt x="770" y="227"/>
                    <a:pt x="770" y="227"/>
                  </a:cubicBezTo>
                  <a:cubicBezTo>
                    <a:pt x="739" y="227"/>
                    <a:pt x="739" y="227"/>
                    <a:pt x="739" y="227"/>
                  </a:cubicBezTo>
                  <a:cubicBezTo>
                    <a:pt x="739" y="218"/>
                    <a:pt x="739" y="218"/>
                    <a:pt x="739" y="218"/>
                  </a:cubicBezTo>
                  <a:cubicBezTo>
                    <a:pt x="668" y="218"/>
                    <a:pt x="668" y="218"/>
                    <a:pt x="668" y="218"/>
                  </a:cubicBezTo>
                  <a:cubicBezTo>
                    <a:pt x="668" y="249"/>
                    <a:pt x="668" y="249"/>
                    <a:pt x="668" y="249"/>
                  </a:cubicBezTo>
                  <a:cubicBezTo>
                    <a:pt x="739" y="249"/>
                    <a:pt x="739" y="249"/>
                    <a:pt x="739" y="249"/>
                  </a:cubicBezTo>
                  <a:cubicBezTo>
                    <a:pt x="739" y="238"/>
                    <a:pt x="739" y="238"/>
                    <a:pt x="739" y="238"/>
                  </a:cubicBezTo>
                  <a:cubicBezTo>
                    <a:pt x="745" y="238"/>
                    <a:pt x="755" y="238"/>
                    <a:pt x="759" y="238"/>
                  </a:cubicBezTo>
                  <a:cubicBezTo>
                    <a:pt x="759" y="244"/>
                    <a:pt x="759" y="262"/>
                    <a:pt x="759" y="271"/>
                  </a:cubicBezTo>
                  <a:cubicBezTo>
                    <a:pt x="573" y="271"/>
                    <a:pt x="374" y="271"/>
                    <a:pt x="372" y="271"/>
                  </a:cubicBezTo>
                  <a:cubicBezTo>
                    <a:pt x="369" y="268"/>
                    <a:pt x="337" y="236"/>
                    <a:pt x="337" y="236"/>
                  </a:cubicBezTo>
                  <a:cubicBezTo>
                    <a:pt x="337" y="236"/>
                    <a:pt x="226" y="236"/>
                    <a:pt x="216" y="236"/>
                  </a:cubicBezTo>
                  <a:cubicBezTo>
                    <a:pt x="216" y="226"/>
                    <a:pt x="216" y="97"/>
                    <a:pt x="216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09" y="84"/>
                    <a:pt x="99" y="75"/>
                    <a:pt x="86" y="75"/>
                  </a:cubicBezTo>
                  <a:cubicBezTo>
                    <a:pt x="75" y="75"/>
                    <a:pt x="66" y="82"/>
                    <a:pt x="64" y="93"/>
                  </a:cubicBezTo>
                  <a:cubicBezTo>
                    <a:pt x="55" y="93"/>
                    <a:pt x="39" y="93"/>
                    <a:pt x="33" y="93"/>
                  </a:cubicBezTo>
                  <a:cubicBezTo>
                    <a:pt x="33" y="89"/>
                    <a:pt x="33" y="81"/>
                    <a:pt x="33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6" y="114"/>
                    <a:pt x="75" y="122"/>
                    <a:pt x="86" y="122"/>
                  </a:cubicBezTo>
                  <a:cubicBezTo>
                    <a:pt x="96" y="122"/>
                    <a:pt x="104" y="116"/>
                    <a:pt x="108" y="108"/>
                  </a:cubicBezTo>
                  <a:cubicBezTo>
                    <a:pt x="127" y="108"/>
                    <a:pt x="196" y="108"/>
                    <a:pt x="205" y="108"/>
                  </a:cubicBezTo>
                  <a:cubicBezTo>
                    <a:pt x="205" y="118"/>
                    <a:pt x="205" y="247"/>
                    <a:pt x="205" y="247"/>
                  </a:cubicBezTo>
                  <a:cubicBezTo>
                    <a:pt x="205" y="247"/>
                    <a:pt x="328" y="247"/>
                    <a:pt x="333" y="247"/>
                  </a:cubicBezTo>
                  <a:cubicBezTo>
                    <a:pt x="336" y="250"/>
                    <a:pt x="367" y="282"/>
                    <a:pt x="367" y="282"/>
                  </a:cubicBezTo>
                  <a:close/>
                  <a:moveTo>
                    <a:pt x="1290" y="192"/>
                  </a:moveTo>
                  <a:cubicBezTo>
                    <a:pt x="1295" y="192"/>
                    <a:pt x="1300" y="197"/>
                    <a:pt x="1300" y="202"/>
                  </a:cubicBezTo>
                  <a:cubicBezTo>
                    <a:pt x="1300" y="208"/>
                    <a:pt x="1295" y="212"/>
                    <a:pt x="1290" y="212"/>
                  </a:cubicBezTo>
                  <a:cubicBezTo>
                    <a:pt x="1285" y="212"/>
                    <a:pt x="1280" y="208"/>
                    <a:pt x="1280" y="202"/>
                  </a:cubicBezTo>
                  <a:cubicBezTo>
                    <a:pt x="1280" y="197"/>
                    <a:pt x="1285" y="192"/>
                    <a:pt x="1290" y="192"/>
                  </a:cubicBezTo>
                  <a:close/>
                  <a:moveTo>
                    <a:pt x="86" y="108"/>
                  </a:moveTo>
                  <a:cubicBezTo>
                    <a:pt x="81" y="108"/>
                    <a:pt x="77" y="104"/>
                    <a:pt x="77" y="98"/>
                  </a:cubicBezTo>
                  <a:cubicBezTo>
                    <a:pt x="77" y="93"/>
                    <a:pt x="81" y="88"/>
                    <a:pt x="86" y="88"/>
                  </a:cubicBezTo>
                  <a:cubicBezTo>
                    <a:pt x="92" y="88"/>
                    <a:pt x="96" y="93"/>
                    <a:pt x="96" y="98"/>
                  </a:cubicBezTo>
                  <a:cubicBezTo>
                    <a:pt x="96" y="104"/>
                    <a:pt x="92" y="108"/>
                    <a:pt x="86" y="108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26"/>
            </a:p>
          </p:txBody>
        </p:sp>
      </p:grpSp>
    </p:spTree>
    <p:extLst>
      <p:ext uri="{BB962C8B-B14F-4D97-AF65-F5344CB8AC3E}">
        <p14:creationId xmlns:p14="http://schemas.microsoft.com/office/powerpoint/2010/main" xmlns="" val="170430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1386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893D-983C-472C-ACAF-AD85726F7B2C}" type="datetimeFigureOut">
              <a:rPr lang="zh-CN" altLang="en-US" smtClean="0"/>
              <a:pPr/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3371-2166-494D-90F1-803475084A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967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概念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电路调试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调试电路功能。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发放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根橡筋。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将电路整体捆好，等待后面的外壳安装。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关电，拔下电池盒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休息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分钟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第二部外壳安装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外壳四个部分：上半身，下半身</a:t>
            </a:r>
            <a:r>
              <a:rPr lang="zh-CN" altLang="en-US" dirty="0" smtClean="0">
                <a:solidFill>
                  <a:schemeClr val="bg1"/>
                </a:solidFill>
              </a:rPr>
              <a:t>，底盒</a:t>
            </a:r>
            <a:r>
              <a:rPr lang="zh-CN" altLang="en-US" dirty="0" smtClean="0">
                <a:solidFill>
                  <a:schemeClr val="bg1"/>
                </a:solidFill>
              </a:rPr>
              <a:t>，底板。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发放外壳。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有没有人告诉我这个大白应该怎么安装？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安装上半身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检测一下捆好的电路，捆的越小越容易安装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心脏突出来，心脏安装到心脏。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电路塞到身体里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先不要扣上下半身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下半身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现将电源两根线</a:t>
            </a:r>
            <a:r>
              <a:rPr lang="zh-CN" altLang="en-US" dirty="0" smtClean="0">
                <a:solidFill>
                  <a:schemeClr val="bg1"/>
                </a:solidFill>
              </a:rPr>
              <a:t>从底盒</a:t>
            </a:r>
            <a:r>
              <a:rPr lang="zh-CN" altLang="en-US" dirty="0" smtClean="0">
                <a:solidFill>
                  <a:schemeClr val="bg1"/>
                </a:solidFill>
              </a:rPr>
              <a:t>空穿出。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然后两根线穿过两只腿。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插上电路，再次测试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这时就可以扣上下半身，安装螺丝了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发螺丝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安装底盒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在底盒</a:t>
            </a:r>
            <a:r>
              <a:rPr lang="zh-CN" altLang="en-US" dirty="0" smtClean="0">
                <a:solidFill>
                  <a:schemeClr val="bg1"/>
                </a:solidFill>
              </a:rPr>
              <a:t>背面安装两个螺丝。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固定好，用手轻轻摇一下。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安装电池盒。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测试。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安装底板。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大白完成。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产品发布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产品发布会就是告诉大家我有个好玩的玩具大家快来看。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产品发布会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部分：产品演示，功能说明，如果分享产品。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分享产品的目的在于获得回报并且将产品做的更好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老师来做一个示范。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9206" y="577175"/>
            <a:ext cx="7511027" cy="259916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ascadeUp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50" endPos="85000" dir="5400000" sy="-100000" algn="bl" rotWithShape="0"/>
                </a:effectLst>
              </a:rPr>
              <a:t>大白产品发布会</a:t>
            </a:r>
            <a:endParaRPr lang="zh-CN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演示：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功能：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好看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好玩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高科技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如何获得：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作业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按照老师的演示 的三个部分自己准备一个产品发布会。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下次课我们请来一位产品发布会专家，郭广文老师带大家做一场别开生面的产品发布会。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下节课会分成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个组，以团队合作的方式，来一场大人玩的游戏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产品发布会。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下周见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输入输出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输入：获得外界变化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输出：使得外界变化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举例：话筒，喇叭；人，天黑开灯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问题：玩游戏卡通车，躲避障碍。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什么是电路的输入输出呢？我们后面再说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4" name="图片 3" descr="话筒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327834"/>
            <a:ext cx="2456020" cy="1611067"/>
          </a:xfrm>
          <a:prstGeom prst="rect">
            <a:avLst/>
          </a:prstGeom>
        </p:spPr>
      </p:pic>
      <p:pic>
        <p:nvPicPr>
          <p:cNvPr id="5" name="图片 4" descr="音响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0981" y="3372267"/>
            <a:ext cx="2161037" cy="16207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传感器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能外界变化的元器件叫传感器。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传感器是输入还是输出呢</a:t>
            </a:r>
            <a:r>
              <a:rPr lang="en-US" altLang="zh-CN" dirty="0" smtClean="0">
                <a:solidFill>
                  <a:schemeClr val="bg1"/>
                </a:solidFill>
              </a:rPr>
              <a:t>?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生活中比较常用的传感器是声音传感器，它能检测外键声音变化。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有了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个基本概念后我们就可以来制作电路了。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3808" y="2028909"/>
            <a:ext cx="3384376" cy="3114592"/>
          </a:xfrm>
          <a:prstGeom prst="rect">
            <a:avLst/>
          </a:prstGeom>
          <a:effectLst>
            <a:outerShdw blurRad="292100" dist="177800" dir="42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3215158" y="3109210"/>
            <a:ext cx="307688" cy="17541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547867" y="2672716"/>
            <a:ext cx="559145" cy="43649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595087" y="3277402"/>
            <a:ext cx="267402" cy="19292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686755" y="486247"/>
            <a:ext cx="3890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latin typeface="Big Hero 6 " pitchFamily="2" charset="0"/>
                <a:ea typeface="+mj-ea"/>
              </a:rPr>
              <a:t>制作大白</a:t>
            </a:r>
            <a:endParaRPr lang="zh-CN" altLang="en-US" sz="7200" b="1" dirty="0">
              <a:solidFill>
                <a:schemeClr val="bg1"/>
              </a:solidFill>
              <a:latin typeface="Big Hero 6 " pitchFamily="2" charset="0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873502" y="2622717"/>
            <a:ext cx="250831" cy="16672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1762944" y="2025940"/>
            <a:ext cx="1464774" cy="1464774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hlinkClick r:id="" action="ppaction://noaction"/>
          </p:cNvPr>
          <p:cNvSpPr/>
          <p:nvPr/>
        </p:nvSpPr>
        <p:spPr>
          <a:xfrm>
            <a:off x="1916865" y="2179859"/>
            <a:ext cx="1156935" cy="1156935"/>
          </a:xfrm>
          <a:prstGeom prst="ellipse">
            <a:avLst/>
          </a:prstGeom>
          <a:gradFill flip="none" rotWithShape="1">
            <a:gsLst>
              <a:gs pos="0">
                <a:srgbClr val="BFBFBF"/>
              </a:gs>
              <a:gs pos="54000">
                <a:srgbClr val="FFFFFF"/>
              </a:gs>
              <a:gs pos="100000">
                <a:schemeClr val="bg1">
                  <a:tint val="0"/>
                </a:schemeClr>
              </a:gs>
            </a:gsLst>
            <a:lin ang="13500000" scaled="1"/>
            <a:tileRect/>
          </a:gradFill>
          <a:ln w="28575">
            <a:solidFill>
              <a:schemeClr val="bg1">
                <a:lumMod val="75000"/>
              </a:schemeClr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" name="组合 91"/>
          <p:cNvGrpSpPr/>
          <p:nvPr/>
        </p:nvGrpSpPr>
        <p:grpSpPr>
          <a:xfrm>
            <a:off x="1933575" y="2644141"/>
            <a:ext cx="1140224" cy="159254"/>
            <a:chOff x="2555817" y="3410981"/>
            <a:chExt cx="1542581" cy="266788"/>
          </a:xfrm>
        </p:grpSpPr>
        <p:cxnSp>
          <p:nvCxnSpPr>
            <p:cNvPr id="77" name="直接连接符 76"/>
            <p:cNvCxnSpPr>
              <a:stCxn id="33" idx="2"/>
            </p:cNvCxnSpPr>
            <p:nvPr/>
          </p:nvCxnSpPr>
          <p:spPr>
            <a:xfrm>
              <a:off x="2555817" y="3677769"/>
              <a:ext cx="337665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2893483" y="3410981"/>
              <a:ext cx="158460" cy="26678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3760733" y="3677769"/>
              <a:ext cx="337665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 flipV="1">
              <a:off x="3602273" y="3410981"/>
              <a:ext cx="158460" cy="26678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051943" y="3410981"/>
              <a:ext cx="55033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椭圆 94"/>
          <p:cNvSpPr/>
          <p:nvPr/>
        </p:nvSpPr>
        <p:spPr>
          <a:xfrm>
            <a:off x="234069" y="3186460"/>
            <a:ext cx="1376249" cy="1376249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hlinkClick r:id="rId3" action="ppaction://hlinksldjump"/>
          </p:cNvPr>
          <p:cNvSpPr/>
          <p:nvPr/>
        </p:nvSpPr>
        <p:spPr>
          <a:xfrm>
            <a:off x="378686" y="3331078"/>
            <a:ext cx="1087014" cy="1087014"/>
          </a:xfrm>
          <a:prstGeom prst="ellipse">
            <a:avLst/>
          </a:prstGeom>
          <a:gradFill flip="none" rotWithShape="1">
            <a:gsLst>
              <a:gs pos="0">
                <a:srgbClr val="BFBFBF"/>
              </a:gs>
              <a:gs pos="54000">
                <a:srgbClr val="FFFFFF"/>
              </a:gs>
              <a:gs pos="100000">
                <a:schemeClr val="bg1">
                  <a:tint val="0"/>
                </a:schemeClr>
              </a:gs>
            </a:gsLst>
            <a:lin ang="13500000" scaled="1"/>
            <a:tileRect/>
          </a:gradFill>
          <a:ln w="28575">
            <a:solidFill>
              <a:schemeClr val="bg1">
                <a:lumMod val="75000"/>
              </a:schemeClr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" name="组合 96"/>
          <p:cNvGrpSpPr/>
          <p:nvPr/>
        </p:nvGrpSpPr>
        <p:grpSpPr>
          <a:xfrm>
            <a:off x="394388" y="3767298"/>
            <a:ext cx="1071313" cy="149630"/>
            <a:chOff x="2555818" y="3410981"/>
            <a:chExt cx="1542580" cy="266788"/>
          </a:xfrm>
        </p:grpSpPr>
        <p:cxnSp>
          <p:nvCxnSpPr>
            <p:cNvPr id="98" name="直接连接符 97"/>
            <p:cNvCxnSpPr>
              <a:stCxn id="96" idx="2"/>
            </p:cNvCxnSpPr>
            <p:nvPr/>
          </p:nvCxnSpPr>
          <p:spPr>
            <a:xfrm>
              <a:off x="2555818" y="3677769"/>
              <a:ext cx="337665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2893483" y="3410981"/>
              <a:ext cx="158460" cy="26678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3760733" y="3677769"/>
              <a:ext cx="337665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 flipV="1">
              <a:off x="3602273" y="3410981"/>
              <a:ext cx="158460" cy="26678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3051943" y="3410981"/>
              <a:ext cx="55033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椭圆 103"/>
          <p:cNvSpPr/>
          <p:nvPr/>
        </p:nvSpPr>
        <p:spPr>
          <a:xfrm>
            <a:off x="6942345" y="2502728"/>
            <a:ext cx="1935195" cy="19351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145696" y="2706080"/>
            <a:ext cx="1528492" cy="1528492"/>
            <a:chOff x="9527594" y="3608106"/>
            <a:chExt cx="2037989" cy="2037989"/>
          </a:xfrm>
        </p:grpSpPr>
        <p:sp>
          <p:nvSpPr>
            <p:cNvPr id="105" name="椭圆 104"/>
            <p:cNvSpPr/>
            <p:nvPr/>
          </p:nvSpPr>
          <p:spPr>
            <a:xfrm>
              <a:off x="9527594" y="3608106"/>
              <a:ext cx="2037989" cy="2037989"/>
            </a:xfrm>
            <a:prstGeom prst="ellipse">
              <a:avLst/>
            </a:prstGeom>
            <a:gradFill flip="none" rotWithShape="1">
              <a:gsLst>
                <a:gs pos="0">
                  <a:srgbClr val="BFBFBF"/>
                </a:gs>
                <a:gs pos="54000">
                  <a:srgbClr val="FFFFFF"/>
                </a:gs>
                <a:gs pos="100000">
                  <a:schemeClr val="bg1">
                    <a:tint val="0"/>
                  </a:schemeClr>
                </a:gs>
              </a:gsLst>
              <a:lin ang="13500000" scaled="1"/>
              <a:tileRect/>
            </a:gradFill>
            <a:ln w="28575">
              <a:solidFill>
                <a:schemeClr val="bg1">
                  <a:lumMod val="75000"/>
                </a:schemeClr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8" name="组合 105"/>
            <p:cNvGrpSpPr/>
            <p:nvPr/>
          </p:nvGrpSpPr>
          <p:grpSpPr>
            <a:xfrm>
              <a:off x="9557032" y="4425954"/>
              <a:ext cx="2008551" cy="280533"/>
              <a:chOff x="2555818" y="3410981"/>
              <a:chExt cx="1542580" cy="266788"/>
            </a:xfrm>
          </p:grpSpPr>
          <p:cxnSp>
            <p:nvCxnSpPr>
              <p:cNvPr id="107" name="直接连接符 106"/>
              <p:cNvCxnSpPr>
                <a:stCxn id="105" idx="2"/>
              </p:cNvCxnSpPr>
              <p:nvPr/>
            </p:nvCxnSpPr>
            <p:spPr>
              <a:xfrm>
                <a:off x="2555818" y="3677769"/>
                <a:ext cx="337665" cy="0"/>
              </a:xfrm>
              <a:prstGeom prst="line">
                <a:avLst/>
              </a:prstGeom>
              <a:ln w="1905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V="1">
                <a:off x="2893483" y="3410981"/>
                <a:ext cx="158460" cy="266788"/>
              </a:xfrm>
              <a:prstGeom prst="line">
                <a:avLst/>
              </a:prstGeom>
              <a:ln w="1905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flipH="1">
                <a:off x="3760733" y="3677769"/>
                <a:ext cx="337665" cy="0"/>
              </a:xfrm>
              <a:prstGeom prst="line">
                <a:avLst/>
              </a:prstGeom>
              <a:ln w="1905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flipH="1" flipV="1">
                <a:off x="3602273" y="3410981"/>
                <a:ext cx="158460" cy="266788"/>
              </a:xfrm>
              <a:prstGeom prst="line">
                <a:avLst/>
              </a:prstGeom>
              <a:ln w="1905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3051943" y="3410981"/>
                <a:ext cx="550330" cy="0"/>
              </a:xfrm>
              <a:prstGeom prst="line">
                <a:avLst/>
              </a:prstGeom>
              <a:ln w="1905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椭圆 112"/>
          <p:cNvSpPr/>
          <p:nvPr/>
        </p:nvSpPr>
        <p:spPr>
          <a:xfrm>
            <a:off x="6092439" y="2025941"/>
            <a:ext cx="777454" cy="777454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hlinkClick r:id="" action="ppaction://noaction"/>
          </p:cNvPr>
          <p:cNvSpPr/>
          <p:nvPr/>
        </p:nvSpPr>
        <p:spPr>
          <a:xfrm>
            <a:off x="6174134" y="2107635"/>
            <a:ext cx="623708" cy="671660"/>
          </a:xfrm>
          <a:prstGeom prst="ellipse">
            <a:avLst/>
          </a:prstGeom>
          <a:gradFill flip="none" rotWithShape="1">
            <a:gsLst>
              <a:gs pos="0">
                <a:srgbClr val="BFBFBF"/>
              </a:gs>
              <a:gs pos="54000">
                <a:srgbClr val="FFFFFF"/>
              </a:gs>
              <a:gs pos="100000">
                <a:schemeClr val="bg1">
                  <a:tint val="0"/>
                </a:schemeClr>
              </a:gs>
            </a:gsLst>
            <a:lin ang="13500000" scaled="1"/>
            <a:tileRect/>
          </a:gradFill>
          <a:ln w="28575">
            <a:solidFill>
              <a:schemeClr val="bg1">
                <a:lumMod val="75000"/>
              </a:schemeClr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9" name="组合 114"/>
          <p:cNvGrpSpPr/>
          <p:nvPr/>
        </p:nvGrpSpPr>
        <p:grpSpPr>
          <a:xfrm>
            <a:off x="6174136" y="2354059"/>
            <a:ext cx="614063" cy="89405"/>
            <a:chOff x="2533208" y="3410981"/>
            <a:chExt cx="1565190" cy="282182"/>
          </a:xfrm>
        </p:grpSpPr>
        <p:cxnSp>
          <p:nvCxnSpPr>
            <p:cNvPr id="116" name="直接连接符 115"/>
            <p:cNvCxnSpPr>
              <a:stCxn id="114" idx="2"/>
            </p:cNvCxnSpPr>
            <p:nvPr/>
          </p:nvCxnSpPr>
          <p:spPr>
            <a:xfrm rot="10800000" flipH="1">
              <a:off x="2533208" y="3677767"/>
              <a:ext cx="360275" cy="15396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2893483" y="3410981"/>
              <a:ext cx="158460" cy="26678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3760733" y="3677769"/>
              <a:ext cx="337665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 flipV="1">
              <a:off x="3602273" y="3410981"/>
              <a:ext cx="158460" cy="26678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3051943" y="3410981"/>
              <a:ext cx="55033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矩形 126"/>
          <p:cNvSpPr/>
          <p:nvPr/>
        </p:nvSpPr>
        <p:spPr>
          <a:xfrm>
            <a:off x="2334714" y="2345568"/>
            <a:ext cx="306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328127" y="2163804"/>
            <a:ext cx="306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731864" y="2893283"/>
            <a:ext cx="306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776998" y="3460607"/>
            <a:ext cx="306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145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4112603" y="0"/>
            <a:ext cx="918797" cy="355766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0404" y="3723878"/>
            <a:ext cx="643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 dirty="0" smtClean="0">
                <a:effectLst/>
              </a:rPr>
              <a:t>外壳</a:t>
            </a:r>
            <a:endParaRPr lang="en-US" altLang="zh-CN" sz="2000" b="1" i="0" dirty="0">
              <a:effectLst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73478" y="2643758"/>
            <a:ext cx="643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/>
              <a:t>大脑</a:t>
            </a:r>
            <a:endParaRPr lang="en-US" altLang="zh-CN" sz="2000" b="1" dirty="0"/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7291834" y="3469499"/>
            <a:ext cx="1174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/>
              <a:t>心脏</a:t>
            </a:r>
            <a:endParaRPr lang="en-US" altLang="zh-CN" sz="2400" b="1" dirty="0"/>
          </a:p>
        </p:txBody>
      </p:sp>
      <p:sp>
        <p:nvSpPr>
          <p:cNvPr id="53" name="矩形 52"/>
          <p:cNvSpPr/>
          <p:nvPr/>
        </p:nvSpPr>
        <p:spPr>
          <a:xfrm>
            <a:off x="6162548" y="2211710"/>
            <a:ext cx="643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/>
              <a:t>耳朵</a:t>
            </a:r>
            <a:endParaRPr lang="en-US" altLang="zh-CN" sz="2000" b="1" dirty="0"/>
          </a:p>
        </p:txBody>
      </p:sp>
      <p:sp>
        <p:nvSpPr>
          <p:cNvPr id="54" name="椭圆 53"/>
          <p:cNvSpPr/>
          <p:nvPr/>
        </p:nvSpPr>
        <p:spPr>
          <a:xfrm>
            <a:off x="4823460" y="2754630"/>
            <a:ext cx="160020" cy="1371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691149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两步制作大白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第一步制作调试电路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第二步安装外壳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附加一步调试。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每一步骤里又有好几个小步骤，所以大家一定要认真听。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大脑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发放大脑，仔细观察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专业术语：</a:t>
            </a:r>
            <a:r>
              <a:rPr lang="en-US" altLang="zh-CN" dirty="0" err="1" smtClean="0">
                <a:solidFill>
                  <a:schemeClr val="bg1"/>
                </a:solidFill>
              </a:rPr>
              <a:t>arduion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举例：电脑</a:t>
            </a:r>
            <a:r>
              <a:rPr lang="en-US" altLang="zh-CN" dirty="0" smtClean="0">
                <a:solidFill>
                  <a:schemeClr val="bg1"/>
                </a:solidFill>
              </a:rPr>
              <a:t>CPU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vcc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err="1" smtClean="0">
                <a:solidFill>
                  <a:schemeClr val="bg1"/>
                </a:solidFill>
              </a:rPr>
              <a:t>gnd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什么是</a:t>
            </a:r>
            <a:r>
              <a:rPr lang="en-US" altLang="zh-CN" dirty="0" err="1" smtClean="0">
                <a:solidFill>
                  <a:schemeClr val="bg1"/>
                </a:solidFill>
              </a:rPr>
              <a:t>vcc</a:t>
            </a:r>
            <a:r>
              <a:rPr lang="zh-CN" altLang="en-US" dirty="0" smtClean="0">
                <a:solidFill>
                  <a:schemeClr val="bg1"/>
                </a:solidFill>
              </a:rPr>
              <a:t>，什么又是</a:t>
            </a:r>
            <a:r>
              <a:rPr lang="en-US" altLang="zh-CN" dirty="0" err="1" smtClean="0">
                <a:solidFill>
                  <a:schemeClr val="bg1"/>
                </a:solidFill>
              </a:rPr>
              <a:t>gnd</a:t>
            </a:r>
            <a:r>
              <a:rPr lang="zh-CN" altLang="en-US" dirty="0" smtClean="0">
                <a:solidFill>
                  <a:schemeClr val="bg1"/>
                </a:solidFill>
              </a:rPr>
              <a:t>，等我们后面讲述</a:t>
            </a:r>
          </a:p>
          <a:p>
            <a:endParaRPr lang="zh-CN" altLang="en-US" dirty="0"/>
          </a:p>
        </p:txBody>
      </p:sp>
      <p:pic>
        <p:nvPicPr>
          <p:cNvPr id="4" name="图片 3" descr="TB1FLG_HFXXXXaNXVXXXXXXXXX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95486"/>
            <a:ext cx="3090793" cy="30907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心脏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发放心脏。，全彩灯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观察，三根线，什么颜色？心脏上有小字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5v</a:t>
            </a:r>
            <a:r>
              <a:rPr lang="zh-CN" altLang="en-US" dirty="0" smtClean="0">
                <a:solidFill>
                  <a:schemeClr val="bg1"/>
                </a:solidFill>
              </a:rPr>
              <a:t>线连接</a:t>
            </a:r>
            <a:r>
              <a:rPr lang="en-US" altLang="zh-CN" dirty="0" err="1" smtClean="0">
                <a:solidFill>
                  <a:schemeClr val="bg1"/>
                </a:solidFill>
              </a:rPr>
              <a:t>arduion</a:t>
            </a:r>
            <a:r>
              <a:rPr lang="zh-CN" altLang="en-US" dirty="0" smtClean="0">
                <a:solidFill>
                  <a:schemeClr val="bg1"/>
                </a:solidFill>
              </a:rPr>
              <a:t>板</a:t>
            </a:r>
            <a:r>
              <a:rPr lang="en-US" altLang="zh-CN" dirty="0" smtClean="0">
                <a:solidFill>
                  <a:schemeClr val="bg1"/>
                </a:solidFill>
              </a:rPr>
              <a:t>5v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err="1" smtClean="0">
                <a:solidFill>
                  <a:schemeClr val="bg1"/>
                </a:solidFill>
              </a:rPr>
              <a:t>gnd</a:t>
            </a:r>
            <a:r>
              <a:rPr lang="zh-CN" altLang="en-US" dirty="0" smtClean="0">
                <a:solidFill>
                  <a:schemeClr val="bg1"/>
                </a:solidFill>
              </a:rPr>
              <a:t>连接</a:t>
            </a:r>
            <a:r>
              <a:rPr lang="en-US" altLang="zh-CN" dirty="0" err="1" smtClean="0">
                <a:solidFill>
                  <a:schemeClr val="bg1"/>
                </a:solidFill>
              </a:rPr>
              <a:t>arduion</a:t>
            </a:r>
            <a:r>
              <a:rPr lang="zh-CN" altLang="en-US" dirty="0" smtClean="0">
                <a:solidFill>
                  <a:schemeClr val="bg1"/>
                </a:solidFill>
              </a:rPr>
              <a:t>板</a:t>
            </a:r>
            <a:r>
              <a:rPr lang="en-US" altLang="zh-CN" dirty="0" err="1" smtClean="0">
                <a:solidFill>
                  <a:schemeClr val="bg1"/>
                </a:solidFill>
              </a:rPr>
              <a:t>gnd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那么什么是</a:t>
            </a:r>
            <a:r>
              <a:rPr lang="en-US" altLang="zh-CN" dirty="0" smtClean="0">
                <a:solidFill>
                  <a:schemeClr val="bg1"/>
                </a:solidFill>
              </a:rPr>
              <a:t>5v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err="1" smtClean="0">
                <a:solidFill>
                  <a:schemeClr val="bg1"/>
                </a:solidFill>
              </a:rPr>
              <a:t>gnd</a:t>
            </a:r>
            <a:r>
              <a:rPr lang="zh-CN" altLang="en-US" dirty="0" smtClean="0">
                <a:solidFill>
                  <a:schemeClr val="bg1"/>
                </a:solidFill>
              </a:rPr>
              <a:t>，后面再讲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还</a:t>
            </a:r>
            <a:r>
              <a:rPr lang="zh-CN" altLang="en-US" dirty="0" smtClean="0">
                <a:solidFill>
                  <a:schemeClr val="bg1"/>
                </a:solidFill>
              </a:rPr>
              <a:t>剩一根线是什么呢？控制线，信号线。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电路的输入输出，心脏是输入还是输出。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 descr="未标题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9340" y="-165391"/>
            <a:ext cx="2463180" cy="23771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耳朵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发放耳朵，声音传感器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耳朵我们也要连接三根线。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同样的道理先连接</a:t>
            </a:r>
            <a:r>
              <a:rPr lang="en-US" altLang="zh-CN" dirty="0" err="1" smtClean="0">
                <a:solidFill>
                  <a:schemeClr val="bg1"/>
                </a:solidFill>
              </a:rPr>
              <a:t>vcc</a:t>
            </a:r>
            <a:r>
              <a:rPr lang="zh-CN" altLang="en-US" dirty="0" smtClean="0">
                <a:solidFill>
                  <a:schemeClr val="bg1"/>
                </a:solidFill>
              </a:rPr>
              <a:t>，和</a:t>
            </a:r>
            <a:r>
              <a:rPr lang="en-US" altLang="zh-CN" dirty="0" err="1" smtClean="0">
                <a:solidFill>
                  <a:schemeClr val="bg1"/>
                </a:solidFill>
              </a:rPr>
              <a:t>gnd</a:t>
            </a:r>
            <a:r>
              <a:rPr lang="zh-CN" altLang="en-US" dirty="0" smtClean="0">
                <a:solidFill>
                  <a:schemeClr val="bg1"/>
                </a:solidFill>
              </a:rPr>
              <a:t>。怎么连接呢？看看心脏都是怎么连接的。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耳朵除了</a:t>
            </a:r>
            <a:r>
              <a:rPr lang="en-US" altLang="zh-CN" dirty="0" err="1" smtClean="0">
                <a:solidFill>
                  <a:schemeClr val="bg1"/>
                </a:solidFill>
              </a:rPr>
              <a:t>vcc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err="1" smtClean="0">
                <a:solidFill>
                  <a:schemeClr val="bg1"/>
                </a:solidFill>
              </a:rPr>
              <a:t>gnd</a:t>
            </a:r>
            <a:r>
              <a:rPr lang="zh-CN" altLang="en-US" dirty="0" smtClean="0">
                <a:solidFill>
                  <a:schemeClr val="bg1"/>
                </a:solidFill>
              </a:rPr>
              <a:t>，也还有一根线。同样的道理这根线也是信号线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那大家觉得这根线是输入还是输出呢？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4" name="图片 3" descr="TB23TX_aXXXXXb5XXXXXXXXXXXX_!!1070042715.jpg_430x430q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-668610"/>
            <a:ext cx="3635896" cy="36358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1033" y="2243288"/>
            <a:ext cx="2232967" cy="306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电源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52462"/>
            <a:ext cx="7886700" cy="32635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之前我们留了一个问题，</a:t>
            </a:r>
            <a:r>
              <a:rPr lang="en-US" altLang="zh-CN" dirty="0" err="1" smtClean="0">
                <a:solidFill>
                  <a:schemeClr val="bg1"/>
                </a:solidFill>
              </a:rPr>
              <a:t>vcc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gnd</a:t>
            </a:r>
            <a:r>
              <a:rPr lang="zh-CN" altLang="en-US" dirty="0" smtClean="0">
                <a:solidFill>
                  <a:schemeClr val="bg1"/>
                </a:solidFill>
              </a:rPr>
              <a:t>是什么？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现在我们拿起电源来看看到底什么是</a:t>
            </a:r>
            <a:r>
              <a:rPr lang="en-US" altLang="zh-CN" dirty="0" err="1" smtClean="0">
                <a:solidFill>
                  <a:schemeClr val="bg1"/>
                </a:solidFill>
              </a:rPr>
              <a:t>vcc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gnd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观察电池，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。正极，负极。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电池盒连接，红线，黑线。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导线用于延长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供给能源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大白线下课程">
  <a:themeElements>
    <a:clrScheme name="我懂个P">
      <a:dk1>
        <a:srgbClr val="2E2E2E"/>
      </a:dk1>
      <a:lt1>
        <a:sysClr val="window" lastClr="FFFFFF"/>
      </a:lt1>
      <a:dk2>
        <a:srgbClr val="44546A"/>
      </a:dk2>
      <a:lt2>
        <a:srgbClr val="E7E6E6"/>
      </a:lt2>
      <a:accent1>
        <a:srgbClr val="FFD23C"/>
      </a:accent1>
      <a:accent2>
        <a:srgbClr val="2D2D2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D03B"/>
      </a:hlink>
      <a:folHlink>
        <a:srgbClr val="954F72"/>
      </a:folHlink>
    </a:clrScheme>
    <a:fontScheme name="大白">
      <a:majorFont>
        <a:latin typeface="Big Hero 6 "/>
        <a:ea typeface="Nakadai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1252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大白线下课程</Template>
  <TotalTime>256</TotalTime>
  <Words>661</Words>
  <Application>Microsoft Office PowerPoint</Application>
  <PresentationFormat>全屏显示(16:9)</PresentationFormat>
  <Paragraphs>97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大白线下课程</vt:lpstr>
      <vt:lpstr>概念</vt:lpstr>
      <vt:lpstr>输入输出</vt:lpstr>
      <vt:lpstr>传感器</vt:lpstr>
      <vt:lpstr>幻灯片 4</vt:lpstr>
      <vt:lpstr>两步制作大白</vt:lpstr>
      <vt:lpstr>大脑</vt:lpstr>
      <vt:lpstr>心脏</vt:lpstr>
      <vt:lpstr>耳朵</vt:lpstr>
      <vt:lpstr>电源</vt:lpstr>
      <vt:lpstr>电路调试</vt:lpstr>
      <vt:lpstr>休息5分钟</vt:lpstr>
      <vt:lpstr>第二部外壳安装</vt:lpstr>
      <vt:lpstr>安装上半身</vt:lpstr>
      <vt:lpstr>下半身</vt:lpstr>
      <vt:lpstr>安装底盒</vt:lpstr>
      <vt:lpstr>产品发布</vt:lpstr>
      <vt:lpstr>幻灯片 17</vt:lpstr>
      <vt:lpstr>幻灯片 18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概念</dc:title>
  <dc:creator>Wei</dc:creator>
  <cp:lastModifiedBy>Wei</cp:lastModifiedBy>
  <cp:revision>51</cp:revision>
  <dcterms:created xsi:type="dcterms:W3CDTF">2015-11-05T07:00:51Z</dcterms:created>
  <dcterms:modified xsi:type="dcterms:W3CDTF">2015-11-06T07:52:28Z</dcterms:modified>
</cp:coreProperties>
</file>