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6"/>
  </p:normalViewPr>
  <p:slideViewPr>
    <p:cSldViewPr snapToGrid="0" snapToObjects="1">
      <p:cViewPr>
        <p:scale>
          <a:sx n="80" d="100"/>
          <a:sy n="80" d="100"/>
        </p:scale>
        <p:origin x="-30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3907E-F8F2-3F45-8DDA-8E51D7B64488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604AB-7910-FC4F-BBAD-848F7BE590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09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604AB-7910-FC4F-BBAD-848F7BE5901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25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6756C5-B880-EC47-B0F4-ECDF8EBEA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0F63A5B-8C56-3041-9740-2467E1AB6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B4A7A7C-5788-DB48-AD88-C900AFC8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36A-F5A1-154F-B23E-56696EFAFB61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1AFA6C4-D7ED-934F-AF62-BE5DA634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1BD7E59-180D-AB4F-8251-1A6F9576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29B2-9BE8-9A44-ACD4-6BA7FD05C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1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8D1768-686D-C749-9B7C-C4DDC890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0CF3768-D2C3-F044-9AF6-3A76B2090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EDC6FB9-99F7-CE45-BA83-7A82A51E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36A-F5A1-154F-B23E-56696EFAFB61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CB4B51A-6137-754E-8C23-9F4A72CA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23C8FC-CF18-864C-ACB7-A0D71848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29B2-9BE8-9A44-ACD4-6BA7FD05C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055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9410310-FB53-9C45-8D68-C3CCCFC3E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4390D17-C17E-6643-9804-CE6B06B0E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5FD3BF-FCA7-DF4A-B9B6-B5A79B8B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36A-F5A1-154F-B23E-56696EFAFB61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2A67D4-911E-8647-AE0C-47218DA6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27D2B64-F031-C94E-81BD-94727C8A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29B2-9BE8-9A44-ACD4-6BA7FD05C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50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B01169-97CC-6747-8CE8-7CEC135C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73DC240-4AE8-1F45-A890-75F2A3A48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3C647CA-58F4-4E42-A6E4-34D2252B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36A-F5A1-154F-B23E-56696EFAFB61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0DC3D26-EF53-4B4A-8F2B-0828466C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8006F23-1CC7-CA4D-B66D-F1DBED7A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29B2-9BE8-9A44-ACD4-6BA7FD05C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64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017512-325F-8440-A169-30A2D421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576885A-0E74-3B4B-B396-1C012F9B8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CAD2BB-CD00-9540-8F1F-4BD4E90D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36A-F5A1-154F-B23E-56696EFAFB61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613389-BA48-F245-90DC-AE09AC1E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87D804B-D01B-D040-97AD-3709E906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29B2-9BE8-9A44-ACD4-6BA7FD05C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99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4D7342-3C43-3D47-8E93-1EEAEE2A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9413754-9FFE-4B48-9749-01499893E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57A2555-1210-F84A-AD47-327AE4743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AF46301-848A-214B-9186-1966C249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36A-F5A1-154F-B23E-56696EFAFB61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A8EC1D2-2FE7-684B-89C7-8DFEF72D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DE3AEC3-A933-1D43-94D0-054A5E37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29B2-9BE8-9A44-ACD4-6BA7FD05C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7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48A5F1-6E2E-1D45-A74C-0EFB73B3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682A390-9446-DD45-9E10-10169173C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F04337A-25D6-8343-885D-0C01D977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40EA5EC-610D-4C4A-9D71-FFF03CF69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D3F8C7E-BCDA-EC4E-8A69-5C4E13114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82CC2BA-2584-9D49-B41D-BB6537F5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36A-F5A1-154F-B23E-56696EFAFB61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1063680-A690-6B40-8ECA-6A0447B7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EB160672-E68E-0A4B-A0C9-8A7F2729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29B2-9BE8-9A44-ACD4-6BA7FD05C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878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C5E34F-8A53-5649-95CD-3E7484D1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865CE0E6-87BA-484B-A503-92F98578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36A-F5A1-154F-B23E-56696EFAFB61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07344E1-258F-FF4A-8FDB-3354A48C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E4AFCF7-5E00-204A-A2DB-6547114D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29B2-9BE8-9A44-ACD4-6BA7FD05C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97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B7F08A30-F314-384C-8225-42850970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36A-F5A1-154F-B23E-56696EFAFB61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42B3F84-E127-B54F-A2EC-AF675974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6BE4D72-59CF-B042-B33A-251516C6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29B2-9BE8-9A44-ACD4-6BA7FD05C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180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0753B3-F120-9942-972E-C87A7D71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C5301F-DA18-E84F-B70E-3CF1C79C0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292329C-156D-7A4A-A1D2-35993B8B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BF1A878-6E39-B049-A896-0528EA13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36A-F5A1-154F-B23E-56696EFAFB61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4B0A22-3974-044F-8EF4-9882C49F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6AA885D-759D-1741-BCED-51FE2A53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29B2-9BE8-9A44-ACD4-6BA7FD05C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3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399C91-4689-3B41-BF20-46D9645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C4EDAAE-39C6-F743-8530-0D1AEE974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2397911-4A2F-934C-9F29-EF11A0D5F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68E333D-2CCF-EE47-A155-EDC48F66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036A-F5A1-154F-B23E-56696EFAFB61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8EBA6E4-EE42-0448-9E39-416DC22E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FB7BDCF-B6CD-E948-80D0-EE4648B9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729B2-9BE8-9A44-ACD4-6BA7FD05C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38AE4477-007D-9D41-A52B-B2D509F1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1F8375F-A719-F746-BF88-4DA584DE3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ADB0A9E-76C6-C544-AECD-5D78C777B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036A-F5A1-154F-B23E-56696EFAFB61}" type="datetimeFigureOut">
              <a:rPr kumimoji="1" lang="zh-CN" altLang="en-US" smtClean="0"/>
              <a:t>2020/5/12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49C1B7F-254A-174E-97CD-8C57514BA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EF3281F-6231-E543-9719-425F19752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729B2-9BE8-9A44-ACD4-6BA7FD05CC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78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FEA35B1-C79D-DD4E-8C8F-953A1AC22587}"/>
              </a:ext>
            </a:extLst>
          </p:cNvPr>
          <p:cNvSpPr/>
          <p:nvPr/>
        </p:nvSpPr>
        <p:spPr>
          <a:xfrm>
            <a:off x="847725" y="1359278"/>
            <a:ext cx="39671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Raleway"/>
              </a:rPr>
              <a:t>Boxed Water</a:t>
            </a:r>
          </a:p>
          <a:p>
            <a:r>
              <a:rPr lang="en-US" altLang="zh-CN" b="0" i="0" u="none" strike="noStrike" dirty="0">
                <a:solidFill>
                  <a:srgbClr val="6C757D"/>
                </a:solidFill>
                <a:effectLst/>
                <a:latin typeface="Inconsolata"/>
              </a:rPr>
              <a:t>Design</a:t>
            </a:r>
            <a:endParaRPr lang="en-US" altLang="zh-CN" b="0" i="0" u="none" strike="noStrike" dirty="0">
              <a:solidFill>
                <a:srgbClr val="0D1E2D"/>
              </a:solidFill>
              <a:effectLst/>
              <a:latin typeface="Inconsolata"/>
            </a:endParaRPr>
          </a:p>
          <a:p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Lorem ipsum dolor sit </a:t>
            </a:r>
            <a:r>
              <a:rPr lang="en-US" altLang="zh-CN" b="0" i="0" u="none" strike="noStrike" dirty="0" err="1">
                <a:solidFill>
                  <a:srgbClr val="0D1E2D"/>
                </a:solidFill>
                <a:effectLst/>
                <a:latin typeface="Inconsolata"/>
              </a:rPr>
              <a:t>amet</a:t>
            </a:r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, </a:t>
            </a:r>
            <a:r>
              <a:rPr lang="en-US" altLang="zh-CN" b="0" i="0" u="none" strike="noStrike" dirty="0" err="1">
                <a:solidFill>
                  <a:srgbClr val="0D1E2D"/>
                </a:solidFill>
                <a:effectLst/>
                <a:latin typeface="Inconsolata"/>
              </a:rPr>
              <a:t>consectetur</a:t>
            </a:r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 </a:t>
            </a:r>
            <a:r>
              <a:rPr lang="en-US" altLang="zh-CN" b="0" i="0" u="none" strike="noStrike" dirty="0" err="1">
                <a:solidFill>
                  <a:srgbClr val="0D1E2D"/>
                </a:solidFill>
                <a:effectLst/>
                <a:latin typeface="Inconsolata"/>
              </a:rPr>
              <a:t>adipisicing</a:t>
            </a:r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 </a:t>
            </a:r>
            <a:r>
              <a:rPr lang="en-US" altLang="zh-CN" b="0" i="0" u="none" strike="noStrike" dirty="0" err="1">
                <a:solidFill>
                  <a:srgbClr val="0D1E2D"/>
                </a:solidFill>
                <a:effectLst/>
                <a:latin typeface="Inconsolata"/>
              </a:rPr>
              <a:t>elit</a:t>
            </a:r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. Dolores </a:t>
            </a:r>
            <a:r>
              <a:rPr lang="en-US" altLang="zh-CN" b="0" i="0" u="none" strike="noStrike" dirty="0" err="1">
                <a:solidFill>
                  <a:srgbClr val="0D1E2D"/>
                </a:solidFill>
                <a:effectLst/>
                <a:latin typeface="Inconsolata"/>
              </a:rPr>
              <a:t>illo</a:t>
            </a:r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, id </a:t>
            </a:r>
            <a:r>
              <a:rPr lang="en-US" altLang="zh-CN" b="0" i="0" u="none" strike="noStrike" dirty="0" err="1">
                <a:solidFill>
                  <a:srgbClr val="0D1E2D"/>
                </a:solidFill>
                <a:effectLst/>
                <a:latin typeface="Inconsolata"/>
              </a:rPr>
              <a:t>recusandae</a:t>
            </a:r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 </a:t>
            </a:r>
            <a:r>
              <a:rPr lang="en-US" altLang="zh-CN" b="0" i="0" u="none" strike="noStrike" dirty="0" err="1">
                <a:solidFill>
                  <a:srgbClr val="0D1E2D"/>
                </a:solidFill>
                <a:effectLst/>
                <a:latin typeface="Inconsolata"/>
              </a:rPr>
              <a:t>molestias</a:t>
            </a:r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 </a:t>
            </a:r>
            <a:r>
              <a:rPr lang="en-US" altLang="zh-CN" b="0" i="0" u="none" strike="noStrike" dirty="0" err="1">
                <a:solidFill>
                  <a:srgbClr val="0D1E2D"/>
                </a:solidFill>
                <a:effectLst/>
                <a:latin typeface="Inconsolata"/>
              </a:rPr>
              <a:t>illum</a:t>
            </a:r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 </a:t>
            </a:r>
            <a:r>
              <a:rPr lang="en-US" altLang="zh-CN" b="0" i="0" u="none" strike="noStrike" dirty="0" err="1">
                <a:solidFill>
                  <a:srgbClr val="0D1E2D"/>
                </a:solidFill>
                <a:effectLst/>
                <a:latin typeface="Inconsolata"/>
              </a:rPr>
              <a:t>unde</a:t>
            </a:r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 </a:t>
            </a:r>
            <a:r>
              <a:rPr lang="en-US" altLang="zh-CN" b="0" i="0" u="none" strike="noStrike" dirty="0" err="1">
                <a:solidFill>
                  <a:srgbClr val="0D1E2D"/>
                </a:solidFill>
                <a:effectLst/>
                <a:latin typeface="Inconsolata"/>
              </a:rPr>
              <a:t>pariatur</a:t>
            </a:r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, </a:t>
            </a:r>
            <a:r>
              <a:rPr lang="en-US" altLang="zh-CN" b="0" i="0" u="none" strike="noStrike" dirty="0" err="1">
                <a:solidFill>
                  <a:srgbClr val="0D1E2D"/>
                </a:solidFill>
                <a:effectLst/>
                <a:latin typeface="Inconsolata"/>
              </a:rPr>
              <a:t>enim</a:t>
            </a:r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 </a:t>
            </a:r>
            <a:r>
              <a:rPr lang="en-US" altLang="zh-CN" b="0" i="0" u="none" strike="noStrike" dirty="0" err="1">
                <a:solidFill>
                  <a:srgbClr val="0D1E2D"/>
                </a:solidFill>
                <a:effectLst/>
                <a:latin typeface="Inconsolata"/>
              </a:rPr>
              <a:t>tempora</a:t>
            </a:r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.</a:t>
            </a:r>
          </a:p>
          <a:p>
            <a:endParaRPr lang="en-US" altLang="zh-CN" b="0" i="0" u="none" strike="noStrike" dirty="0">
              <a:solidFill>
                <a:srgbClr val="0D1E2D"/>
              </a:solidFill>
              <a:effectLst/>
              <a:latin typeface="Raleway"/>
            </a:endParaRPr>
          </a:p>
          <a:p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Raleway"/>
              </a:rPr>
              <a:t>What I did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HTML5/CSS3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CMS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Logo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6B7DC1D-45C4-684E-8096-C989D6994E7B}"/>
              </a:ext>
            </a:extLst>
          </p:cNvPr>
          <p:cNvSpPr txBox="1"/>
          <p:nvPr/>
        </p:nvSpPr>
        <p:spPr>
          <a:xfrm>
            <a:off x="847725" y="4984732"/>
            <a:ext cx="191270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sz="1600" b="1" i="0" strike="noStrike" cap="all" dirty="0">
                <a:solidFill>
                  <a:schemeClr val="bg1"/>
                </a:solidFill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Visit</a:t>
            </a:r>
            <a:r>
              <a:rPr lang="zh-CN" altLang="en-US" sz="1600" b="1" i="0" strike="noStrike" cap="all" dirty="0">
                <a:solidFill>
                  <a:schemeClr val="bg1"/>
                </a:solidFill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en-US" altLang="zh-CN" sz="1600" b="1" i="0" strike="noStrike" cap="all" dirty="0">
                <a:solidFill>
                  <a:schemeClr val="bg1"/>
                </a:solidFill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website</a:t>
            </a:r>
            <a:r>
              <a:rPr lang="zh-CN" altLang="en-US" sz="1600" b="1" i="0" strike="noStrike" cap="all" dirty="0">
                <a:solidFill>
                  <a:schemeClr val="bg1"/>
                </a:solidFill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endParaRPr lang="en-US" altLang="zh-CN" sz="1600" b="0" i="0" u="sng" strike="noStrike" dirty="0">
              <a:solidFill>
                <a:schemeClr val="bg1"/>
              </a:solidFill>
              <a:effectLst/>
              <a:latin typeface="Andale Mono" panose="020B0509000000000004" pitchFamily="49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E374B91-742B-1F43-9E3C-37FBDAF8930B}"/>
              </a:ext>
            </a:extLst>
          </p:cNvPr>
          <p:cNvSpPr/>
          <p:nvPr/>
        </p:nvSpPr>
        <p:spPr>
          <a:xfrm>
            <a:off x="6343650" y="1359278"/>
            <a:ext cx="436789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u="none" strike="noStrike">
                <a:solidFill>
                  <a:srgbClr val="0D1E2D"/>
                </a:solidFill>
                <a:effectLst/>
                <a:latin typeface="Raleway"/>
              </a:rPr>
              <a:t>WAICKI</a:t>
            </a:r>
            <a:r>
              <a:rPr lang="en-US" altLang="zh-CN">
                <a:solidFill>
                  <a:srgbClr val="0D1E2D"/>
                </a:solidFill>
                <a:latin typeface="Raleway"/>
              </a:rPr>
              <a:t> </a:t>
            </a:r>
            <a:r>
              <a:rPr lang="en-US" altLang="zh-CN" smtClean="0">
                <a:solidFill>
                  <a:srgbClr val="0D1E2D"/>
                </a:solidFill>
                <a:latin typeface="Raleway"/>
              </a:rPr>
              <a:t>JR</a:t>
            </a:r>
            <a:r>
              <a:rPr lang="en-US" altLang="zh-CN">
                <a:solidFill>
                  <a:srgbClr val="0D1E2D"/>
                </a:solidFill>
                <a:latin typeface="Raleway"/>
              </a:rPr>
              <a:t>-</a:t>
            </a:r>
            <a:r>
              <a:rPr lang="en-US" altLang="zh-CN" smtClean="0">
                <a:solidFill>
                  <a:srgbClr val="0D1E2D"/>
                </a:solidFill>
                <a:latin typeface="Raleway"/>
              </a:rPr>
              <a:t>whiskey</a:t>
            </a:r>
            <a:endParaRPr lang="en-US" altLang="zh-CN" b="0" i="0" u="none" strike="noStrike" dirty="0">
              <a:solidFill>
                <a:srgbClr val="0D1E2D"/>
              </a:solidFill>
              <a:effectLst/>
              <a:latin typeface="Raleway"/>
            </a:endParaRPr>
          </a:p>
          <a:p>
            <a:r>
              <a:rPr lang="en-US" altLang="zh-CN" dirty="0">
                <a:solidFill>
                  <a:srgbClr val="6C757D"/>
                </a:solidFill>
                <a:latin typeface="Inconsolata"/>
              </a:rPr>
              <a:t>CN¥1,980,00</a:t>
            </a:r>
            <a:endParaRPr lang="en-US" altLang="zh-CN" b="0" i="0" u="none" strike="noStrike" dirty="0">
              <a:solidFill>
                <a:srgbClr val="0D1E2D"/>
              </a:solidFill>
              <a:effectLst/>
              <a:latin typeface="Inconsolata"/>
            </a:endParaRPr>
          </a:p>
          <a:p>
            <a:endParaRPr lang="en-US" altLang="zh-CN" b="0" i="0" u="none" strike="noStrike" dirty="0">
              <a:solidFill>
                <a:srgbClr val="0D1E2D"/>
              </a:solidFill>
              <a:effectLst/>
              <a:latin typeface="Inconsolata"/>
            </a:endParaRP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Currently Out of Stock, Estimated Shipping Date is 05/30.</a:t>
            </a:r>
          </a:p>
          <a:p>
            <a:endParaRPr lang="en-US" altLang="zh-CN" dirty="0">
              <a:solidFill>
                <a:srgbClr val="0D1E2D"/>
              </a:solidFill>
              <a:latin typeface="Inconsolata"/>
            </a:endParaRPr>
          </a:p>
          <a:p>
            <a:r>
              <a:rPr lang="en-US" altLang="zh-CN" dirty="0">
                <a:solidFill>
                  <a:srgbClr val="0D1E2D"/>
                </a:solidFill>
                <a:latin typeface="Inconsolata"/>
              </a:rPr>
              <a:t>-Body:100% calf leather</a:t>
            </a:r>
            <a:endParaRPr lang="en-US" altLang="zh-CN" b="0" i="0" u="none" strike="noStrike" dirty="0">
              <a:solidFill>
                <a:srgbClr val="0D1E2D"/>
              </a:solidFill>
              <a:effectLst/>
              <a:latin typeface="Inconsolata"/>
            </a:endParaRPr>
          </a:p>
          <a:p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-Lining:100% </a:t>
            </a:r>
            <a:r>
              <a:rPr lang="en-US" altLang="zh-CN" dirty="0">
                <a:solidFill>
                  <a:srgbClr val="0D1E2D"/>
                </a:solidFill>
                <a:latin typeface="Inconsolata"/>
              </a:rPr>
              <a:t>Polymethyl methacrylate </a:t>
            </a:r>
          </a:p>
          <a:p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-Handle: 100% Wood</a:t>
            </a:r>
          </a:p>
          <a:p>
            <a:r>
              <a:rPr lang="en-US" altLang="zh-CN" b="0" i="0" u="none" strike="noStrike" dirty="0">
                <a:solidFill>
                  <a:srgbClr val="0D1E2D"/>
                </a:solidFill>
                <a:effectLst/>
                <a:latin typeface="Inconsolata"/>
              </a:rPr>
              <a:t>-7.5*6.5*3 INCH</a:t>
            </a:r>
          </a:p>
          <a:p>
            <a:r>
              <a:rPr lang="en-US" altLang="zh-CN" dirty="0">
                <a:solidFill>
                  <a:srgbClr val="0D1E2D"/>
                </a:solidFill>
                <a:latin typeface="Inconsolata"/>
              </a:rPr>
              <a:t>-19*16.5*7.5 CM</a:t>
            </a:r>
            <a:endParaRPr lang="en-US" altLang="zh-CN" b="0" i="0" u="none" strike="noStrike" dirty="0">
              <a:solidFill>
                <a:srgbClr val="0D1E2D"/>
              </a:solidFill>
              <a:effectLst/>
              <a:latin typeface="Inconsolat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AD22843-7A0E-CD48-96BE-26DC2886E9A5}"/>
              </a:ext>
            </a:extLst>
          </p:cNvPr>
          <p:cNvSpPr txBox="1"/>
          <p:nvPr/>
        </p:nvSpPr>
        <p:spPr>
          <a:xfrm>
            <a:off x="6482478" y="2143483"/>
            <a:ext cx="3418760" cy="34254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0" strike="noStrike" cap="all" dirty="0">
                <a:solidFill>
                  <a:schemeClr val="bg1"/>
                </a:solidFill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Visit</a:t>
            </a:r>
            <a:r>
              <a:rPr lang="zh-CN" altLang="en-US" sz="1600" b="1" i="0" strike="noStrike" cap="all" dirty="0">
                <a:solidFill>
                  <a:schemeClr val="bg1"/>
                </a:solidFill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en-US" altLang="zh-CN" sz="1600" b="1" i="0" strike="noStrike" cap="all" dirty="0" err="1">
                <a:solidFill>
                  <a:schemeClr val="bg1"/>
                </a:solidFill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wechat</a:t>
            </a:r>
            <a:r>
              <a:rPr lang="zh-CN" altLang="en-US" sz="1600" b="1" i="0" strike="noStrike" cap="all" dirty="0">
                <a:solidFill>
                  <a:schemeClr val="bg1"/>
                </a:solidFill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endParaRPr lang="en-US" altLang="zh-CN" sz="1600" b="0" i="0" u="sng" strike="noStrike" dirty="0">
              <a:solidFill>
                <a:schemeClr val="bg1"/>
              </a:solidFill>
              <a:effectLst/>
              <a:latin typeface="Andale Mono" panose="020B0509000000000004" pitchFamily="49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3191C8F-D28E-BF43-A6C3-B871E9834C31}"/>
              </a:ext>
            </a:extLst>
          </p:cNvPr>
          <p:cNvSpPr txBox="1"/>
          <p:nvPr/>
        </p:nvSpPr>
        <p:spPr>
          <a:xfrm>
            <a:off x="6829427" y="236221"/>
            <a:ext cx="451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C00000"/>
                </a:solidFill>
              </a:rPr>
              <a:t>替换的内容：</a:t>
            </a:r>
            <a:endParaRPr kumimoji="1" lang="en-US" altLang="zh-CN" sz="1400" dirty="0">
              <a:solidFill>
                <a:srgbClr val="C00000"/>
              </a:solidFill>
            </a:endParaRPr>
          </a:p>
          <a:p>
            <a:r>
              <a:rPr kumimoji="1" lang="zh-CN" altLang="en-US" sz="1400" dirty="0">
                <a:solidFill>
                  <a:srgbClr val="C00000"/>
                </a:solidFill>
              </a:rPr>
              <a:t>看一下那个购买的链接按钮能否移到价格的下方。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9612BED-3258-474F-AD21-10852946406E}"/>
              </a:ext>
            </a:extLst>
          </p:cNvPr>
          <p:cNvSpPr txBox="1"/>
          <p:nvPr/>
        </p:nvSpPr>
        <p:spPr>
          <a:xfrm>
            <a:off x="847725" y="343943"/>
            <a:ext cx="451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C00000"/>
                </a:solidFill>
              </a:rPr>
              <a:t>原来模版里的内容：</a:t>
            </a:r>
          </a:p>
        </p:txBody>
      </p:sp>
    </p:spTree>
    <p:extLst>
      <p:ext uri="{BB962C8B-B14F-4D97-AF65-F5344CB8AC3E}">
        <p14:creationId xmlns:p14="http://schemas.microsoft.com/office/powerpoint/2010/main" val="367312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74</Words>
  <Application>Microsoft Office PowerPoint</Application>
  <PresentationFormat>自定义</PresentationFormat>
  <Paragraphs>27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shengnan</dc:creator>
  <cp:lastModifiedBy>wu</cp:lastModifiedBy>
  <cp:revision>5</cp:revision>
  <dcterms:created xsi:type="dcterms:W3CDTF">2020-05-11T12:55:26Z</dcterms:created>
  <dcterms:modified xsi:type="dcterms:W3CDTF">2020-05-12T02:10:31Z</dcterms:modified>
</cp:coreProperties>
</file>