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2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1DF-52A5-47DB-A280-4440C4609D28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0767-C40A-4A38-8E37-5CB0DF662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2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1DF-52A5-47DB-A280-4440C4609D28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0767-C40A-4A38-8E37-5CB0DF662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2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1DF-52A5-47DB-A280-4440C4609D28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0767-C40A-4A38-8E37-5CB0DF662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49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1DF-52A5-47DB-A280-4440C4609D28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0767-C40A-4A38-8E37-5CB0DF662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6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1DF-52A5-47DB-A280-4440C4609D28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0767-C40A-4A38-8E37-5CB0DF662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5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1DF-52A5-47DB-A280-4440C4609D28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0767-C40A-4A38-8E37-5CB0DF662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2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1DF-52A5-47DB-A280-4440C4609D28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0767-C40A-4A38-8E37-5CB0DF662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2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1DF-52A5-47DB-A280-4440C4609D28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0767-C40A-4A38-8E37-5CB0DF662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0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1DF-52A5-47DB-A280-4440C4609D28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0767-C40A-4A38-8E37-5CB0DF662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5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1DF-52A5-47DB-A280-4440C4609D28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0767-C40A-4A38-8E37-5CB0DF662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77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1DF-52A5-47DB-A280-4440C4609D28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0767-C40A-4A38-8E37-5CB0DF662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2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71DF-52A5-47DB-A280-4440C4609D28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0767-C40A-4A38-8E37-5CB0DF662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01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6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-345693" y="453567"/>
            <a:ext cx="3158836" cy="6003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zh-CN" altLang="en-US" dirty="0" smtClean="0"/>
              <a:t>计算机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345694" y="1304637"/>
            <a:ext cx="1745672" cy="39162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地址栏里输入</a:t>
            </a:r>
            <a:r>
              <a:rPr lang="en-US" altLang="zh-CN" dirty="0" smtClean="0">
                <a:hlinkClick r:id="rId2"/>
              </a:rPr>
              <a:t>www.baidu.com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按下回车之后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568872" y="803564"/>
            <a:ext cx="2022764" cy="425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r>
              <a:rPr lang="en-US" altLang="zh-CN" dirty="0" smtClean="0"/>
              <a:t>eb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Apache/</a:t>
            </a:r>
            <a:r>
              <a:rPr lang="en-US" altLang="zh-CN" dirty="0"/>
              <a:t>IIS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63840" y="519793"/>
            <a:ext cx="1258755" cy="1316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从本机的</a:t>
            </a:r>
            <a:r>
              <a:rPr lang="en-US" altLang="zh-CN" dirty="0" smtClean="0"/>
              <a:t>hosts</a:t>
            </a:r>
            <a:r>
              <a:rPr lang="zh-CN" altLang="en-US" dirty="0" smtClean="0"/>
              <a:t>文件，进行域名查找操作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4590472" y="1332346"/>
            <a:ext cx="1228436" cy="19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Dns</a:t>
            </a:r>
            <a:r>
              <a:rPr lang="zh-CN" altLang="en-US" dirty="0" smtClean="0"/>
              <a:t>服务器查找域名，解析成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011054" y="2636983"/>
            <a:ext cx="1579420" cy="46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020291" y="3773055"/>
            <a:ext cx="6548581" cy="138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2" idx="1"/>
          </p:cNvCxnSpPr>
          <p:nvPr/>
        </p:nvCxnSpPr>
        <p:spPr>
          <a:xfrm flipV="1">
            <a:off x="3011054" y="2297546"/>
            <a:ext cx="1579418" cy="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3020291" y="4278746"/>
            <a:ext cx="6548582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689797" y="3417577"/>
            <a:ext cx="243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262254" y="4287982"/>
            <a:ext cx="103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/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27919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43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jiaoshou</dc:creator>
  <cp:lastModifiedBy>A teacher</cp:lastModifiedBy>
  <cp:revision>16</cp:revision>
  <dcterms:created xsi:type="dcterms:W3CDTF">2016-01-21T13:40:58Z</dcterms:created>
  <dcterms:modified xsi:type="dcterms:W3CDTF">2016-01-24T06:10:10Z</dcterms:modified>
</cp:coreProperties>
</file>