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3"/>
    <p:sldId id="592" r:id="rId4"/>
    <p:sldId id="593" r:id="rId5"/>
    <p:sldId id="594" r:id="rId6"/>
    <p:sldId id="595" r:id="rId7"/>
    <p:sldId id="596" r:id="rId8"/>
    <p:sldId id="597" r:id="rId9"/>
    <p:sldId id="615" r:id="rId10"/>
    <p:sldId id="616" r:id="rId11"/>
    <p:sldId id="598" r:id="rId12"/>
    <p:sldId id="599" r:id="rId13"/>
    <p:sldId id="600" r:id="rId14"/>
    <p:sldId id="601" r:id="rId15"/>
    <p:sldId id="602" r:id="rId16"/>
    <p:sldId id="25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153" y="2638989"/>
            <a:ext cx="402209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数据结构 了解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树结构 </a:t>
            </a:r>
            <a:r>
              <a:rPr lang="en-US" altLang="zh-CN" dirty="0"/>
              <a:t>– </a:t>
            </a:r>
            <a:r>
              <a:rPr lang="zh-CN" altLang="en-US" dirty="0"/>
              <a:t>一对多</a:t>
            </a:r>
            <a:endParaRPr lang="zh-CN" altLang="en-US" dirty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比如导航实现</a:t>
            </a:r>
            <a:endParaRPr lang="zh-CN" altLang="en-US" dirty="0"/>
          </a:p>
        </p:txBody>
      </p:sp>
      <p:pic>
        <p:nvPicPr>
          <p:cNvPr id="6656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28713" y="2276475"/>
            <a:ext cx="3743325" cy="35464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图结构 </a:t>
            </a:r>
            <a:r>
              <a:rPr lang="en-US" altLang="zh-CN" dirty="0"/>
              <a:t>– </a:t>
            </a:r>
            <a:r>
              <a:rPr lang="zh-CN" altLang="en-US" dirty="0"/>
              <a:t>多对多</a:t>
            </a:r>
            <a:endParaRPr lang="zh-CN" altLang="en-US" dirty="0"/>
          </a:p>
        </p:txBody>
      </p:sp>
      <p:pic>
        <p:nvPicPr>
          <p:cNvPr id="67587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63713" y="1989138"/>
            <a:ext cx="5124450" cy="34861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图应用场景  最短路径问题</a:t>
            </a:r>
            <a:endParaRPr lang="zh-CN" altLang="en-US" dirty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最短路径问题是图的又一个比较典型的应用问题。例如，某一地区的一个公路网，给定了该网内的</a:t>
            </a:r>
            <a:r>
              <a:rPr lang="en-US" altLang="zh-CN" dirty="0"/>
              <a:t>n </a:t>
            </a:r>
            <a:r>
              <a:rPr lang="zh-CN" altLang="en-US" dirty="0"/>
              <a:t>个城市以及这些城市之间的相通公路的距离，能否找到城市</a:t>
            </a:r>
            <a:r>
              <a:rPr lang="en-US" altLang="zh-CN" dirty="0"/>
              <a:t>A </a:t>
            </a:r>
            <a:r>
              <a:rPr lang="zh-CN" altLang="en-US" dirty="0"/>
              <a:t>到城市</a:t>
            </a:r>
            <a:r>
              <a:rPr lang="en-US" altLang="zh-CN" dirty="0"/>
              <a:t>B </a:t>
            </a:r>
            <a:r>
              <a:rPr lang="zh-CN" altLang="en-US" dirty="0"/>
              <a:t>之间一条举例最近的通路呢？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图应用举例 </a:t>
            </a:r>
            <a:endParaRPr lang="zh-CN" altLang="en-US" dirty="0"/>
          </a:p>
        </p:txBody>
      </p:sp>
      <p:pic>
        <p:nvPicPr>
          <p:cNvPr id="69635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27088" y="1268413"/>
            <a:ext cx="7345362" cy="537686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数据结构是一门科学</a:t>
            </a:r>
            <a:r>
              <a:rPr lang="en-US" altLang="zh-CN" dirty="0"/>
              <a:t>,</a:t>
            </a:r>
            <a:r>
              <a:rPr lang="zh-CN" altLang="en-US" dirty="0"/>
              <a:t>涉及到高等数学</a:t>
            </a:r>
            <a:r>
              <a:rPr lang="en-US" altLang="zh-CN" dirty="0"/>
              <a:t>,</a:t>
            </a:r>
            <a:r>
              <a:rPr lang="zh-CN" altLang="en-US" dirty="0"/>
              <a:t>微积分</a:t>
            </a:r>
            <a:r>
              <a:rPr lang="en-US" altLang="zh-CN" dirty="0"/>
              <a:t>,</a:t>
            </a:r>
            <a:r>
              <a:rPr lang="zh-CN" altLang="en-US" dirty="0"/>
              <a:t>线性代数</a:t>
            </a:r>
            <a:r>
              <a:rPr lang="en-US" altLang="zh-CN" dirty="0"/>
              <a:t>,</a:t>
            </a:r>
            <a:r>
              <a:rPr lang="zh-CN" altLang="en-US" dirty="0"/>
              <a:t>概率等学科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和前面我们讲过的算法一样</a:t>
            </a:r>
            <a:r>
              <a:rPr lang="en-US" altLang="zh-CN" dirty="0"/>
              <a:t>,</a:t>
            </a:r>
            <a:r>
              <a:rPr lang="zh-CN" altLang="en-US" dirty="0"/>
              <a:t>我们只需要会用就可以了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所有的数据结构算法已经被实现</a:t>
            </a:r>
            <a:r>
              <a:rPr lang="en-US" altLang="zh-CN" dirty="0"/>
              <a:t>.</a:t>
            </a:r>
            <a:r>
              <a:rPr lang="zh-CN" altLang="en-US" dirty="0"/>
              <a:t>我们无需自己再写一套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下面我们讲解我们需要用到的队列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3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kern="1200" dirty="0">
                <a:latin typeface="+mj-lt"/>
                <a:ea typeface="+mj-ea"/>
                <a:cs typeface="+mj-cs"/>
              </a:rPr>
              <a:t>概念和使用场景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0419" name="副标题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>
              <a:buFont typeface="Arial" pitchFamily="34" charset="0"/>
              <a:buNone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什么是数据结构</a:t>
            </a:r>
            <a:endParaRPr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表面上讲：数据的结构</a:t>
            </a:r>
            <a:endParaRPr lang="en-US" altLang="zh-CN" dirty="0"/>
          </a:p>
          <a:p>
            <a:pPr lvl="1"/>
            <a:r>
              <a:rPr lang="zh-CN" altLang="en-US" dirty="0"/>
              <a:t>实现一个功能，必然需要和数据打交道，这些数据如何组织才能有利于我们编程？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通过例子理解数据结构</a:t>
            </a:r>
            <a:endParaRPr lang="zh-CN" altLang="en-US" dirty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三国点名 </a:t>
            </a:r>
            <a:r>
              <a:rPr lang="en-US" altLang="zh-CN" dirty="0"/>
              <a:t>– </a:t>
            </a:r>
            <a:r>
              <a:rPr lang="zh-CN" altLang="en-US" dirty="0"/>
              <a:t>背后的数据结构 数组</a:t>
            </a:r>
            <a:endParaRPr lang="en-US" altLang="zh-CN" dirty="0"/>
          </a:p>
          <a:p>
            <a:pPr lvl="1"/>
            <a:r>
              <a:rPr lang="zh-CN" altLang="en-US" dirty="0"/>
              <a:t>数据是数据结构最简单，最基础的数据结构</a:t>
            </a:r>
            <a:endParaRPr lang="en-US" altLang="zh-CN" dirty="0"/>
          </a:p>
          <a:p>
            <a:r>
              <a:rPr lang="zh-CN" altLang="en-US" dirty="0"/>
              <a:t>学习数据结构重点不是代码，而是遇到一个案例，你能想到用该用什么数据结构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63491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16013" y="1412875"/>
            <a:ext cx="7315200" cy="43926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数据结构概念</a:t>
            </a:r>
            <a:endParaRPr lang="zh-CN" altLang="en-US" dirty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686800" cy="4911725"/>
          </a:xfrm>
        </p:spPr>
        <p:txBody>
          <a:bodyPr vert="horz" wrap="square" lIns="91440" tIns="45720" rIns="91440" bIns="45720" anchor="t"/>
          <a:p>
            <a:r>
              <a:rPr lang="zh-CN" altLang="en-US" sz="2800" dirty="0"/>
              <a:t>定义 </a:t>
            </a:r>
            <a:r>
              <a:rPr lang="en-US" altLang="zh-CN" sz="2800" dirty="0"/>
              <a:t>: </a:t>
            </a:r>
            <a:r>
              <a:rPr lang="zh-CN" altLang="en-US" sz="2800" dirty="0"/>
              <a:t>模拟现实场景</a:t>
            </a:r>
            <a:r>
              <a:rPr lang="en-US" altLang="zh-CN" sz="2800" dirty="0"/>
              <a:t>,</a:t>
            </a:r>
            <a:r>
              <a:rPr lang="zh-CN" altLang="en-US" sz="2800" dirty="0"/>
              <a:t>用计算机语言表示出来</a:t>
            </a:r>
            <a:endParaRPr lang="en-US" altLang="zh-CN" sz="2800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数组 </a:t>
            </a:r>
            <a:r>
              <a:rPr lang="en-US" altLang="zh-CN" dirty="0"/>
              <a:t>– </a:t>
            </a:r>
            <a:r>
              <a:rPr lang="zh-CN" altLang="en-US" dirty="0"/>
              <a:t>数组可以构造其他类型</a:t>
            </a:r>
            <a:r>
              <a:rPr lang="en-US" altLang="zh-CN" dirty="0"/>
              <a:t>,</a:t>
            </a:r>
            <a:r>
              <a:rPr lang="zh-CN" altLang="en-US" dirty="0"/>
              <a:t>比如线性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r>
              <a:rPr lang="zh-CN" altLang="en-US" sz="2000" dirty="0"/>
              <a:t>数据结构中的元素之间除了“同属一个集合” 的相互关系外，别无其他关系；</a:t>
            </a:r>
            <a:endParaRPr lang="zh-CN" altLang="en-US" sz="2000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线性结构</a:t>
            </a:r>
            <a:r>
              <a:rPr lang="en-US" altLang="zh-CN" dirty="0"/>
              <a:t>(</a:t>
            </a:r>
            <a:r>
              <a:rPr lang="zh-CN" altLang="en-US" dirty="0"/>
              <a:t>队列</a:t>
            </a:r>
            <a:r>
              <a:rPr lang="en-US" altLang="zh-CN" dirty="0"/>
              <a:t>,</a:t>
            </a:r>
            <a:r>
              <a:rPr lang="zh-CN" altLang="en-US" dirty="0"/>
              <a:t>堆栈</a:t>
            </a:r>
            <a:r>
              <a:rPr lang="en-US" altLang="zh-CN" dirty="0"/>
              <a:t>,</a:t>
            </a:r>
            <a:r>
              <a:rPr lang="zh-CN" altLang="en-US" dirty="0"/>
              <a:t>链表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r>
              <a:rPr lang="zh-CN" altLang="en-US" sz="2000" dirty="0"/>
              <a:t>数据结构中的元素存在一对一的相互关系；</a:t>
            </a:r>
            <a:endParaRPr lang="zh-CN" altLang="en-US" sz="2000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树形结构</a:t>
            </a:r>
            <a:r>
              <a:rPr lang="en-US" altLang="zh-CN" dirty="0"/>
              <a:t>(</a:t>
            </a:r>
            <a:r>
              <a:rPr lang="zh-CN" altLang="en-US" dirty="0"/>
              <a:t>比如实现多级导航可以用这种结构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r>
              <a:rPr lang="zh-CN" altLang="en-US" sz="2000" dirty="0"/>
              <a:t>数据结构中的元素存在一对多的相互关系；</a:t>
            </a:r>
            <a:endParaRPr lang="zh-CN" altLang="en-US" sz="2000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图形结构</a:t>
            </a:r>
            <a:endParaRPr lang="zh-CN" altLang="en-US" dirty="0"/>
          </a:p>
          <a:p>
            <a:pPr lvl="2"/>
            <a:r>
              <a:rPr lang="zh-CN" altLang="en-US" sz="2000" dirty="0"/>
              <a:t>数据结构中的元素存在多对多的相互关系。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线性结构</a:t>
            </a:r>
            <a:endParaRPr lang="zh-CN" altLang="en-US" dirty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队列 数组 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队列是数据结构算法</a:t>
            </a:r>
            <a:endParaRPr lang="zh-CN" altLang="en-US" dirty="0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FF0000"/>
                </a:solidFill>
              </a:rPr>
              <a:t>场景分析</a:t>
            </a:r>
            <a:r>
              <a:rPr lang="en-US" altLang="zh-CN" sz="2800" dirty="0"/>
              <a:t>: </a:t>
            </a:r>
            <a:r>
              <a:rPr lang="zh-CN" altLang="en-US" sz="2800" dirty="0"/>
              <a:t>如果你需要实现类似排队的效果可以用队列算法结构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核心思想</a:t>
            </a:r>
            <a:r>
              <a:rPr lang="en-US" altLang="zh-CN" dirty="0"/>
              <a:t>: </a:t>
            </a:r>
            <a:r>
              <a:rPr lang="zh-CN" altLang="en-US" dirty="0"/>
              <a:t>先进先出</a:t>
            </a:r>
            <a:r>
              <a:rPr lang="en-US" altLang="zh-CN" dirty="0"/>
              <a:t>,</a:t>
            </a:r>
            <a:r>
              <a:rPr lang="zh-CN" altLang="en-US" dirty="0"/>
              <a:t>后进后出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官方队列</a:t>
            </a:r>
            <a:r>
              <a:rPr lang="en-US" altLang="zh-CN" dirty="0"/>
              <a:t>:</a:t>
            </a:r>
            <a:r>
              <a:rPr lang="zh-CN" altLang="en-US" dirty="0"/>
              <a:t>是一种支持先进先出</a:t>
            </a:r>
            <a:r>
              <a:rPr lang="en-US" altLang="zh-CN" dirty="0"/>
              <a:t>(FIFO)</a:t>
            </a:r>
            <a:r>
              <a:rPr lang="zh-CN" altLang="en-US" dirty="0"/>
              <a:t>的集合</a:t>
            </a:r>
            <a:r>
              <a:rPr lang="en-US" altLang="zh-CN" dirty="0"/>
              <a:t>,</a:t>
            </a:r>
            <a:r>
              <a:rPr lang="zh-CN" altLang="en-US" dirty="0"/>
              <a:t>即先被插入的数据</a:t>
            </a:r>
            <a:r>
              <a:rPr lang="en-US" altLang="zh-CN" dirty="0"/>
              <a:t>,</a:t>
            </a:r>
            <a:r>
              <a:rPr lang="zh-CN" altLang="en-US" dirty="0"/>
              <a:t>先被取出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7828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00113" y="2276475"/>
            <a:ext cx="5759450" cy="19367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比较 </a:t>
            </a:r>
            <a:r>
              <a:rPr lang="en-US" altLang="zh-CN" dirty="0"/>
              <a:t>: </a:t>
            </a:r>
            <a:r>
              <a:rPr lang="zh-CN" altLang="en-US" dirty="0"/>
              <a:t>队列和堆栈</a:t>
            </a:r>
            <a:endParaRPr lang="zh-CN" altLang="en-US" dirty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堆栈的基本概念</a:t>
            </a:r>
            <a:endParaRPr lang="en-US" altLang="zh-CN" dirty="0"/>
          </a:p>
          <a:p>
            <a:r>
              <a:rPr lang="zh-CN" altLang="en-US" dirty="0"/>
              <a:t>堆栈</a:t>
            </a:r>
            <a:r>
              <a:rPr lang="en-US" altLang="zh-CN" dirty="0"/>
              <a:t>:</a:t>
            </a:r>
            <a:r>
              <a:rPr lang="zh-CN" altLang="en-US" dirty="0"/>
              <a:t>是一种支持后进先出</a:t>
            </a:r>
            <a:r>
              <a:rPr lang="en-US" altLang="zh-CN" dirty="0"/>
              <a:t>(LIFO)</a:t>
            </a:r>
            <a:r>
              <a:rPr lang="zh-CN" altLang="en-US" dirty="0"/>
              <a:t>的集合</a:t>
            </a:r>
            <a:r>
              <a:rPr lang="en-US" altLang="zh-CN" dirty="0"/>
              <a:t>,</a:t>
            </a:r>
            <a:r>
              <a:rPr lang="zh-CN" altLang="en-US" dirty="0"/>
              <a:t>即后被插入的数据</a:t>
            </a:r>
            <a:r>
              <a:rPr lang="en-US" altLang="zh-CN" dirty="0"/>
              <a:t>,</a:t>
            </a:r>
            <a:r>
              <a:rPr lang="zh-CN" altLang="en-US" dirty="0"/>
              <a:t>先被取出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78852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71550" y="3068638"/>
            <a:ext cx="3709988" cy="36734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Kingsoft Office WPP</Application>
  <PresentationFormat>全屏显示(4:3)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概念和使用场景</vt:lpstr>
      <vt:lpstr>什么是数据结构</vt:lpstr>
      <vt:lpstr>通过例子理解数据结构</vt:lpstr>
      <vt:lpstr>数据结构</vt:lpstr>
      <vt:lpstr>数据结构概念</vt:lpstr>
      <vt:lpstr>线性结构</vt:lpstr>
      <vt:lpstr>队列是数据结构算法</vt:lpstr>
      <vt:lpstr>比较 : 队列和堆栈</vt:lpstr>
      <vt:lpstr>树结构 – 一对多</vt:lpstr>
      <vt:lpstr>图结构 – 多对多</vt:lpstr>
      <vt:lpstr>图应用场景  最短路径问题</vt:lpstr>
      <vt:lpstr>图应用举例 </vt:lpstr>
      <vt:lpstr>总结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37</cp:revision>
  <dcterms:created xsi:type="dcterms:W3CDTF">2015-06-29T07:19:00Z</dcterms:created>
  <dcterms:modified xsi:type="dcterms:W3CDTF">2016-01-05T10:38:37Z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