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56" r:id="rId3"/>
    <p:sldId id="782" r:id="rId4"/>
    <p:sldId id="783" r:id="rId5"/>
    <p:sldId id="784" r:id="rId6"/>
    <p:sldId id="785" r:id="rId7"/>
    <p:sldId id="786" r:id="rId8"/>
    <p:sldId id="787" r:id="rId9"/>
    <p:sldId id="788" r:id="rId10"/>
    <p:sldId id="789" r:id="rId11"/>
    <p:sldId id="790" r:id="rId12"/>
    <p:sldId id="791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761" r:id="rId22"/>
    <p:sldId id="762" r:id="rId23"/>
    <p:sldId id="742" r:id="rId24"/>
    <p:sldId id="743" r:id="rId25"/>
    <p:sldId id="744" r:id="rId26"/>
    <p:sldId id="741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7" r:id="rId36"/>
    <p:sldId id="756" r:id="rId37"/>
    <p:sldId id="758" r:id="rId38"/>
    <p:sldId id="763" r:id="rId39"/>
    <p:sldId id="764" r:id="rId40"/>
    <p:sldId id="25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7758" y="2638989"/>
            <a:ext cx="62788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面向对象基础项目实战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页面初始化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京东首页：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异步加载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点击一个按钮</a:t>
            </a:r>
            <a:endParaRPr lang="zh-CN" altLang="en-US"/>
          </a:p>
          <a:p>
            <a:r>
              <a:rPr lang="zh-CN" altLang="en-US"/>
              <a:t>链接后台数据库</a:t>
            </a:r>
            <a:endParaRPr lang="zh-CN" altLang="en-US"/>
          </a:p>
          <a:p>
            <a:r>
              <a:rPr lang="zh-CN" altLang="en-US"/>
              <a:t>校验</a:t>
            </a:r>
            <a:endParaRPr lang="zh-CN" altLang="en-US"/>
          </a:p>
          <a:p>
            <a:r>
              <a:rPr lang="en-US" altLang="zh-CN"/>
              <a:t>XXXX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分析产品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79930" y="1124585"/>
            <a:ext cx="4751705" cy="56273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我们用</a:t>
            </a:r>
            <a:r>
              <a:rPr lang="en-US" altLang="zh-CN"/>
              <a:t>json</a:t>
            </a:r>
            <a:r>
              <a:rPr lang="zh-CN" altLang="en-US"/>
              <a:t>来表示图片列表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95605" y="1917700"/>
            <a:ext cx="8672830" cy="25126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绑定简单的基本信息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9705" y="1988820"/>
            <a:ext cx="8854440" cy="34436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绑定图片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560" y="2133600"/>
            <a:ext cx="9128760" cy="21913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绑定购物车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定义对象</a:t>
            </a:r>
            <a:endParaRPr lang="zh-CN" altLang="en-US"/>
          </a:p>
          <a:p>
            <a:r>
              <a:rPr lang="zh-CN" altLang="en-US"/>
              <a:t>绑定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交互开发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实现点击加入到购物车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650" y="1628775"/>
            <a:ext cx="7517765" cy="4146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总结：解耦合举例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830" y="1628775"/>
            <a:ext cx="9269730" cy="4526280"/>
          </a:xfrm>
        </p:spPr>
        <p:txBody>
          <a:bodyPr/>
          <a:p>
            <a:r>
              <a:rPr lang="zh-CN" altLang="en-US" sz="2400"/>
              <a:t>//绑定图片列表</a:t>
            </a:r>
            <a:endParaRPr lang="zh-CN" altLang="en-US" sz="2400"/>
          </a:p>
          <a:p>
            <a:r>
              <a:rPr lang="zh-CN" altLang="en-US" sz="2400"/>
              <a:t>        /*分开的好处：假设将来我们换个一个新的插件*/</a:t>
            </a:r>
            <a:endParaRPr lang="zh-CN" altLang="en-US" sz="2400"/>
          </a:p>
          <a:p>
            <a:r>
              <a:rPr lang="zh-CN" altLang="en-US" sz="2400"/>
              <a:t>        /*我们只需要更改这一个函数，而其他部分都不用修改*/</a:t>
            </a:r>
            <a:endParaRPr lang="zh-CN" altLang="en-US" sz="2400"/>
          </a:p>
          <a:p>
            <a:r>
              <a:rPr lang="zh-CN" altLang="en-US" sz="2400"/>
              <a:t>        /*修改代码：先找：直接找到某个对象，然后定位到某个方法</a:t>
            </a:r>
            <a:endParaRPr lang="zh-CN" altLang="en-US" sz="2400"/>
          </a:p>
          <a:p>
            <a:r>
              <a:rPr lang="zh-CN" altLang="en-US" sz="2400"/>
              <a:t>        这样代码维护起来非常方便，其实代码量比这个大1000倍也轻松维护</a:t>
            </a:r>
            <a:endParaRPr lang="zh-CN" altLang="en-US" sz="2400"/>
          </a:p>
          <a:p>
            <a:r>
              <a:rPr lang="zh-CN" altLang="en-US" sz="2400"/>
              <a:t>        当你辞职了，你的后继者也很容易学习你的代码，寻找代码*/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页面开发流程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完整项目流程简介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数据库 </a:t>
            </a:r>
            <a:r>
              <a:rPr lang="en-US" altLang="zh-CN"/>
              <a:t>--</a:t>
            </a:r>
            <a:r>
              <a:rPr lang="zh-CN" altLang="en-US"/>
              <a:t>表格</a:t>
            </a:r>
            <a:endParaRPr lang="zh-CN" altLang="en-US"/>
          </a:p>
          <a:p>
            <a:r>
              <a:rPr lang="zh-CN" altLang="en-US"/>
              <a:t>后台从数据库取出数据返回给前端</a:t>
            </a:r>
            <a:r>
              <a:rPr lang="en-US" altLang="zh-CN"/>
              <a:t>--json</a:t>
            </a:r>
            <a:endParaRPr lang="en-US" altLang="zh-CN"/>
          </a:p>
          <a:p>
            <a:r>
              <a:rPr lang="zh-CN" altLang="en-US"/>
              <a:t>前端解析数据，绑定数据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ajax</a:t>
            </a:r>
            <a:r>
              <a:rPr lang="zh-CN" altLang="en-US"/>
              <a:t>复习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75740" y="1556385"/>
            <a:ext cx="5652135" cy="44551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封装到我们的框架中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27405" y="1268730"/>
            <a:ext cx="7458075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ajax</a:t>
            </a:r>
            <a:r>
              <a:rPr lang="zh-CN" altLang="en-US"/>
              <a:t>调用后台数据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ajax</a:t>
            </a:r>
            <a:r>
              <a:rPr lang="zh-CN" altLang="en-US"/>
              <a:t>环境测试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json</a:t>
            </a:r>
            <a:r>
              <a:rPr lang="zh-CN" altLang="en-US"/>
              <a:t>模拟后台</a:t>
            </a:r>
            <a:endParaRPr lang="zh-CN" altLang="en-US"/>
          </a:p>
          <a:p>
            <a:r>
              <a:rPr lang="zh-CN" altLang="en-US"/>
              <a:t>调用后台数据绑定并绑定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最终完整的案例</a:t>
            </a:r>
            <a:r>
              <a:rPr lang="en-US" altLang="zh-CN"/>
              <a:t>ajax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产品模块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9070" y="1340485"/>
            <a:ext cx="8987790" cy="55289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r>
              <a:rPr lang="en-US" altLang="zh-CN"/>
              <a:t>trasnform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43305" y="1484630"/>
            <a:ext cx="7323455" cy="47917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转换目的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前后台彼此独立</a:t>
            </a:r>
            <a:endParaRPr lang="zh-CN" altLang="en-US"/>
          </a:p>
          <a:p>
            <a:r>
              <a:rPr lang="zh-CN" altLang="en-US"/>
              <a:t>互不影响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编写购物车</a:t>
            </a:r>
            <a:r>
              <a:rPr lang="en-US" altLang="zh-CN"/>
              <a:t>ajax json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91640" y="1340485"/>
            <a:ext cx="5245100" cy="53270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页面开发过程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0" y="1600200"/>
            <a:ext cx="8714740" cy="4526280"/>
          </a:xfrm>
        </p:spPr>
        <p:txBody>
          <a:bodyPr>
            <a:normAutofit lnSpcReduction="10000"/>
          </a:bodyPr>
          <a:p>
            <a:r>
              <a:rPr lang="zh-CN"/>
              <a:t>设计：设计师</a:t>
            </a:r>
            <a:endParaRPr lang="zh-CN"/>
          </a:p>
          <a:p>
            <a:r>
              <a:rPr lang="zh-CN"/>
              <a:t>切图 </a:t>
            </a:r>
            <a:r>
              <a:rPr lang="en-US" altLang="zh-CN"/>
              <a:t>html css</a:t>
            </a:r>
            <a:r>
              <a:rPr lang="zh-CN" altLang="en-US"/>
              <a:t>：设计师</a:t>
            </a:r>
            <a:endParaRPr lang="zh-CN" altLang="en-US"/>
          </a:p>
          <a:p>
            <a:r>
              <a:rPr lang="zh-CN"/>
              <a:t>网页布局调整 ：制作师</a:t>
            </a:r>
            <a:endParaRPr lang="zh-CN"/>
          </a:p>
          <a:p>
            <a:r>
              <a:rPr lang="zh-CN"/>
              <a:t>前端开发人员</a:t>
            </a:r>
            <a:endParaRPr lang="zh-CN"/>
          </a:p>
          <a:p>
            <a:pPr lvl="1"/>
            <a:r>
              <a:rPr lang="zh-CN"/>
              <a:t>业务逻辑：前端开发工程师</a:t>
            </a:r>
            <a:r>
              <a:rPr lang="en-US" altLang="zh-CN"/>
              <a:t>	</a:t>
            </a:r>
            <a:r>
              <a:rPr lang="zh-CN"/>
              <a:t>：激活</a:t>
            </a:r>
            <a:endParaRPr lang="zh-CN"/>
          </a:p>
          <a:p>
            <a:pPr lvl="1"/>
            <a:r>
              <a:rPr lang="zh-CN"/>
              <a:t>公共框架：</a:t>
            </a:r>
            <a:r>
              <a:rPr lang="en-US" altLang="zh-CN"/>
              <a:t>jquery</a:t>
            </a:r>
            <a:r>
              <a:rPr lang="zh-CN" altLang="en-US"/>
              <a:t>插件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编写</a:t>
            </a:r>
            <a:r>
              <a:rPr lang="en-US" altLang="zh-CN"/>
              <a:t>transform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15060" y="1916430"/>
            <a:ext cx="6951345" cy="31140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实现购物车功能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27405" y="1700530"/>
            <a:ext cx="7798435" cy="34486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数据分流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分流定义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2850" cy="4526280"/>
          </a:xfrm>
        </p:spPr>
        <p:txBody>
          <a:bodyPr/>
          <a:p>
            <a:r>
              <a:rPr lang="zh-CN" altLang="en-US"/>
              <a:t>有时候我们将每个模块需要的数据放在一起</a:t>
            </a:r>
            <a:endParaRPr lang="zh-CN" altLang="en-US"/>
          </a:p>
          <a:p>
            <a:r>
              <a:rPr lang="zh-CN" altLang="en-US"/>
              <a:t>形成一个大的</a:t>
            </a:r>
            <a:r>
              <a:rPr lang="en-US" altLang="zh-CN"/>
              <a:t>json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然后加载完成以后分流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分流的好处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减少和服务器连接的次数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大的</a:t>
            </a:r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1505" y="1556385"/>
            <a:ext cx="7963535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分流后的代码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1505" y="1340485"/>
            <a:ext cx="8268335" cy="543052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后台开发概述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后台语言概述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以上也可以通过后台语言实现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jsp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php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asp.net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插件复习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292090" y="1484630"/>
            <a:ext cx="2870835" cy="4526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5450" y="1739900"/>
            <a:ext cx="4754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什么是</a:t>
            </a:r>
            <a:r>
              <a:rPr lang="en-US" altLang="zh-CN" sz="3600"/>
              <a:t>jquery</a:t>
            </a:r>
            <a:r>
              <a:rPr lang="zh-CN" altLang="en-US" sz="3600"/>
              <a:t>插件？？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" y="1600200"/>
            <a:ext cx="8987790" cy="4526280"/>
          </a:xfrm>
        </p:spPr>
        <p:txBody>
          <a:bodyPr/>
          <a:p>
            <a:r>
              <a:rPr lang="zh-CN" altLang="en-US"/>
              <a:t>编写通用框架 </a:t>
            </a:r>
            <a:r>
              <a:rPr lang="en-US" altLang="zh-CN"/>
              <a:t>- </a:t>
            </a:r>
            <a:r>
              <a:rPr lang="zh-CN" altLang="en-US"/>
              <a:t>可以使用</a:t>
            </a:r>
            <a:r>
              <a:rPr lang="en-US" altLang="zh-CN"/>
              <a:t>jquery</a:t>
            </a:r>
            <a:endParaRPr lang="en-US" altLang="zh-CN"/>
          </a:p>
          <a:p>
            <a:r>
              <a:rPr lang="zh-CN" altLang="en-US"/>
              <a:t>编写通用</a:t>
            </a:r>
            <a:r>
              <a:rPr lang="en-US" altLang="zh-CN"/>
              <a:t>UI</a:t>
            </a:r>
            <a:r>
              <a:rPr lang="zh-CN" altLang="en-US"/>
              <a:t>组件</a:t>
            </a:r>
            <a:r>
              <a:rPr lang="en-US" altLang="zh-CN"/>
              <a:t>--</a:t>
            </a:r>
            <a:r>
              <a:rPr lang="zh-CN" altLang="en-US"/>
              <a:t>可以选择使用</a:t>
            </a:r>
            <a:r>
              <a:rPr lang="en-US" altLang="zh-CN"/>
              <a:t>jquery  UI</a:t>
            </a:r>
            <a:r>
              <a:rPr lang="zh-CN" altLang="en-US"/>
              <a:t>插件</a:t>
            </a:r>
            <a:endParaRPr lang="zh-CN" altLang="en-US"/>
          </a:p>
          <a:p>
            <a:r>
              <a:rPr lang="zh-CN" altLang="en-US"/>
              <a:t>编写其他框架：验证，产品价格计算，可以使用</a:t>
            </a:r>
            <a:r>
              <a:rPr lang="en-US" altLang="zh-CN"/>
              <a:t>jquery</a:t>
            </a:r>
            <a:r>
              <a:rPr lang="zh-CN" altLang="en-US"/>
              <a:t>插件</a:t>
            </a:r>
            <a:endParaRPr lang="zh-CN" altLang="en-US"/>
          </a:p>
          <a:p>
            <a:r>
              <a:rPr lang="zh-CN" altLang="en-US"/>
              <a:t>页面初始化：绑定，事件，性能，安全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交互：数据获取，数据提交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解决思路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62010" cy="4526280"/>
          </a:xfrm>
        </p:spPr>
        <p:txBody>
          <a:bodyPr/>
          <a:p>
            <a:r>
              <a:rPr lang="zh-CN" altLang="en-US"/>
              <a:t>分析需要的对象</a:t>
            </a:r>
            <a:endParaRPr lang="zh-CN" altLang="en-US"/>
          </a:p>
          <a:p>
            <a:r>
              <a:rPr lang="zh-CN" altLang="en-US"/>
              <a:t>分析每个对象需要的属性和方法</a:t>
            </a:r>
            <a:endParaRPr lang="zh-CN" altLang="en-US"/>
          </a:p>
          <a:p>
            <a:r>
              <a:rPr lang="zh-CN" altLang="en-US"/>
              <a:t>依次实现每个对象</a:t>
            </a:r>
            <a:endParaRPr lang="zh-CN" altLang="en-US"/>
          </a:p>
          <a:p>
            <a:r>
              <a:rPr lang="zh-CN" altLang="en-US"/>
              <a:t>面向对象编程（直接使用封装好的方法）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290" y="1600200"/>
            <a:ext cx="8915400" cy="4526280"/>
          </a:xfrm>
        </p:spPr>
        <p:txBody>
          <a:bodyPr/>
          <a:p>
            <a:r>
              <a:rPr lang="zh-CN" altLang="en-US"/>
              <a:t>不要一口吃个胖子，分成小的，一个一个解决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比如：绑定数据：我们用两个函数封装：</a:t>
            </a:r>
            <a:endParaRPr lang="zh-CN" altLang="en-US"/>
          </a:p>
          <a:p>
            <a:pPr lvl="1"/>
            <a:r>
              <a:rPr lang="zh-CN" altLang="en-US"/>
              <a:t>一个绑定基本信息</a:t>
            </a:r>
            <a:endParaRPr lang="zh-CN" altLang="en-US"/>
          </a:p>
          <a:p>
            <a:pPr lvl="1"/>
            <a:r>
              <a:rPr lang="zh-CN" altLang="en-US"/>
              <a:t>一个绑定图片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页面开发整体思路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" y="1600200"/>
            <a:ext cx="8881110" cy="4526280"/>
          </a:xfrm>
        </p:spPr>
        <p:txBody>
          <a:bodyPr/>
          <a:p>
            <a:r>
              <a:rPr lang="zh-CN" altLang="en-US"/>
              <a:t>先思考页面初始化需要做的使用：</a:t>
            </a:r>
            <a:endParaRPr lang="zh-CN" altLang="en-US"/>
          </a:p>
          <a:p>
            <a:pPr lvl="1"/>
            <a:r>
              <a:rPr lang="zh-CN" altLang="en-US"/>
              <a:t>绑定产品相关</a:t>
            </a:r>
            <a:endParaRPr lang="zh-CN" altLang="en-US"/>
          </a:p>
          <a:p>
            <a:pPr lvl="1"/>
            <a:r>
              <a:rPr lang="zh-CN" altLang="en-US"/>
              <a:t>绑定购物车相关</a:t>
            </a:r>
            <a:endParaRPr lang="zh-CN" altLang="en-US"/>
          </a:p>
          <a:p>
            <a:pPr lvl="0"/>
            <a:r>
              <a:rPr lang="zh-CN" altLang="en-US"/>
              <a:t>然后思考页面在和用户交互过程需要做的事情</a:t>
            </a:r>
            <a:endParaRPr lang="zh-CN" altLang="en-US"/>
          </a:p>
          <a:p>
            <a:pPr lvl="1"/>
            <a:r>
              <a:rPr lang="zh-CN" altLang="en-US"/>
              <a:t>什么是交互</a:t>
            </a:r>
            <a:endParaRPr lang="zh-CN" altLang="en-US"/>
          </a:p>
          <a:p>
            <a:pPr lvl="1"/>
            <a:r>
              <a:rPr lang="zh-CN" altLang="en-US"/>
              <a:t>如何实现交互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Kingsoft Office WPP</Application>
  <PresentationFormat>全屏显示(4:3)</PresentationFormat>
  <Paragraphs>148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PowerPoint 演示文稿</vt:lpstr>
      <vt:lpstr>页面开发流程</vt:lpstr>
      <vt:lpstr>页面开发过程</vt:lpstr>
      <vt:lpstr>jquery插件复习</vt:lpstr>
      <vt:lpstr>前端开发</vt:lpstr>
      <vt:lpstr>解决思路</vt:lpstr>
      <vt:lpstr>面向对象开发</vt:lpstr>
      <vt:lpstr>思路</vt:lpstr>
      <vt:lpstr>页面开发整体思路</vt:lpstr>
      <vt:lpstr>页面初始化</vt:lpstr>
      <vt:lpstr>PowerPoint 演示文稿</vt:lpstr>
      <vt:lpstr>分析产品</vt:lpstr>
      <vt:lpstr>我们用json来表示图片列表</vt:lpstr>
      <vt:lpstr>绑定简单的基本信息</vt:lpstr>
      <vt:lpstr>绑定图片</vt:lpstr>
      <vt:lpstr>绑定购物车</vt:lpstr>
      <vt:lpstr>交互开发</vt:lpstr>
      <vt:lpstr>实现点击加入到购物车</vt:lpstr>
      <vt:lpstr>总结：解耦合举例</vt:lpstr>
      <vt:lpstr>完整项目流程简介</vt:lpstr>
      <vt:lpstr>PowerPoint 演示文稿</vt:lpstr>
      <vt:lpstr>ajax复习</vt:lpstr>
      <vt:lpstr>封装到我们的框架中</vt:lpstr>
      <vt:lpstr>ajax调用后台数据</vt:lpstr>
      <vt:lpstr>最终完整的案例ajax</vt:lpstr>
      <vt:lpstr>产品模块</vt:lpstr>
      <vt:lpstr>添加trasnform函数</vt:lpstr>
      <vt:lpstr>转换目的</vt:lpstr>
      <vt:lpstr>编写购物车ajax json</vt:lpstr>
      <vt:lpstr>编写transform</vt:lpstr>
      <vt:lpstr>实现购物车功能</vt:lpstr>
      <vt:lpstr>数据分流</vt:lpstr>
      <vt:lpstr>分流定义</vt:lpstr>
      <vt:lpstr>分流的好处</vt:lpstr>
      <vt:lpstr>大的json</vt:lpstr>
      <vt:lpstr>分流后的代码</vt:lpstr>
      <vt:lpstr>后台开发概述</vt:lpstr>
      <vt:lpstr>后台语言概述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41</cp:revision>
  <dcterms:created xsi:type="dcterms:W3CDTF">2015-06-29T07:19:00Z</dcterms:created>
  <dcterms:modified xsi:type="dcterms:W3CDTF">2016-01-09T09:51:57Z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