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6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62" r:id="rId5"/>
    <p:sldId id="259" r:id="rId6"/>
    <p:sldId id="260" r:id="rId7"/>
    <p:sldId id="264" r:id="rId8"/>
    <p:sldId id="266" r:id="rId9"/>
    <p:sldId id="267" r:id="rId10"/>
    <p:sldId id="263" r:id="rId11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冬青黑体简体中文 W3" panose="020B0300000000000000" pitchFamily="34" charset="-122"/>
      <p:regular r:id="rId1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621" userDrawn="1">
          <p15:clr>
            <a:srgbClr val="A4A3A4"/>
          </p15:clr>
        </p15:guide>
        <p15:guide id="3" orient="horz" pos="2704" userDrawn="1">
          <p15:clr>
            <a:srgbClr val="A4A3A4"/>
          </p15:clr>
        </p15:guide>
        <p15:guide id="4" pos="3841" userDrawn="1">
          <p15:clr>
            <a:srgbClr val="A4A3A4"/>
          </p15:clr>
        </p15:guide>
        <p15:guide id="7" pos="210" userDrawn="1">
          <p15:clr>
            <a:srgbClr val="A4A3A4"/>
          </p15:clr>
        </p15:guide>
        <p15:guide id="9" pos="293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wei" initials="l" lastIdx="1" clrIdx="0">
    <p:extLst>
      <p:ext uri="{19B8F6BF-5375-455C-9EA6-DF929625EA0E}">
        <p15:presenceInfo xmlns:p15="http://schemas.microsoft.com/office/powerpoint/2012/main" userId="liuwe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FED"/>
    <a:srgbClr val="F4F4F6"/>
    <a:srgbClr val="212121"/>
    <a:srgbClr val="BFBFB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77883" autoAdjust="0"/>
  </p:normalViewPr>
  <p:slideViewPr>
    <p:cSldViewPr>
      <p:cViewPr varScale="1">
        <p:scale>
          <a:sx n="84" d="100"/>
          <a:sy n="84" d="100"/>
        </p:scale>
        <p:origin x="3180" y="84"/>
      </p:cViewPr>
      <p:guideLst>
        <p:guide orient="horz" pos="2160"/>
        <p:guide orient="horz" pos="1621"/>
        <p:guide orient="horz" pos="2704"/>
        <p:guide pos="3841"/>
        <p:guide pos="210"/>
        <p:guide pos="29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9233F-B0BB-44DE-A7B3-17CA56738593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83086-5DC3-4A1A-BC99-636994B65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7272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218B8-0759-4EF6-915F-DEF35E047769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66438-32C0-4A55-81A6-6429864AD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4198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Font typeface="+mj-lt"/>
              <a:buAutoNum type="arabicPeriod"/>
            </a:pPr>
            <a:r>
              <a:rPr lang="zh-CN" altLang="en-US" dirty="0" smtClean="0"/>
              <a:t>解释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的含义：</a:t>
            </a:r>
            <a:endParaRPr lang="en-US" altLang="zh-CN" dirty="0" smtClean="0"/>
          </a:p>
          <a:p>
            <a:pPr marL="457200" lvl="1" indent="0">
              <a:buFont typeface="+mj-lt"/>
              <a:buNone/>
            </a:pPr>
            <a:endParaRPr lang="en-US" altLang="zh-CN" dirty="0" smtClean="0"/>
          </a:p>
          <a:p>
            <a:pPr marL="685800" lvl="1" indent="-228600">
              <a:buFont typeface="+mj-lt"/>
              <a:buAutoNum type="arabicPeriod"/>
            </a:pPr>
            <a:r>
              <a:rPr lang="zh-CN" altLang="en-US" dirty="0" smtClean="0"/>
              <a:t>语言中定义的一个关键字。</a:t>
            </a:r>
            <a:endParaRPr lang="en-US" altLang="zh-CN" dirty="0" smtClean="0"/>
          </a:p>
          <a:p>
            <a:pPr marL="685800" lvl="1" indent="-228600">
              <a:buFont typeface="+mj-lt"/>
              <a:buAutoNum type="arabicPeriod"/>
            </a:pPr>
            <a:r>
              <a:rPr lang="zh-CN" altLang="en-US" dirty="0" smtClean="0"/>
              <a:t>执行上下文的一个属性。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marL="228600" lvl="0" indent="-228600">
              <a:buFont typeface="+mj-lt"/>
              <a:buAutoNum type="arabicPeriod"/>
            </a:pPr>
            <a:r>
              <a:rPr lang="zh-CN" altLang="en-US" dirty="0" smtClean="0"/>
              <a:t>下面，我们开始介绍几种情况下的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指向查找方法，进入下一页。</a:t>
            </a:r>
            <a:endParaRPr lang="en-US" altLang="zh-CN" dirty="0" smtClean="0"/>
          </a:p>
          <a:p>
            <a:pPr marL="228600" lvl="0" indent="-228600">
              <a:buFont typeface="+mj-lt"/>
              <a:buAutoNum type="arabicPeriod"/>
            </a:pPr>
            <a:endParaRPr lang="en-US" altLang="zh-CN" dirty="0" smtClean="0"/>
          </a:p>
          <a:p>
            <a:pPr marL="457200" lvl="1" indent="0">
              <a:buFont typeface="+mj-lt"/>
              <a:buNone/>
            </a:pPr>
            <a:r>
              <a:rPr lang="zh-CN" altLang="en-US" dirty="0" smtClean="0"/>
              <a:t>代码参考：</a:t>
            </a:r>
            <a:r>
              <a:rPr lang="en-US" altLang="zh-CN" dirty="0" smtClean="0"/>
              <a:t>http://git.pcstele.com/pcs/zhhw-operation-client-vue/blob/dev/docs/knowledge/js%E4%B8%AD%E7%9A%84this.md</a:t>
            </a:r>
          </a:p>
          <a:p>
            <a:endParaRPr lang="en-US" altLang="zh-CN" dirty="0" smtClean="0"/>
          </a:p>
          <a:p>
            <a:pPr marL="685800" lvl="1" indent="-228600">
              <a:buAutoNum type="arabicPeriod"/>
            </a:pPr>
            <a:endParaRPr lang="en-US" altLang="zh-CN" baseline="0" dirty="0" smtClean="0"/>
          </a:p>
          <a:p>
            <a:pPr marL="228600" lvl="0" indent="-228600">
              <a:buAutoNum type="arabicPeriod"/>
            </a:pPr>
            <a:endParaRPr lang="en-US" altLang="zh-CN" baseline="0" dirty="0" smtClean="0"/>
          </a:p>
          <a:p>
            <a:pPr marL="0" lvl="0" indent="0">
              <a:buNone/>
            </a:pP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585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进入下一页，代码示例。。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124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178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没有为什么，规定。</a:t>
            </a:r>
            <a:endParaRPr lang="en-US" altLang="zh-CN" dirty="0" smtClean="0"/>
          </a:p>
          <a:p>
            <a:r>
              <a:rPr lang="zh-CN" altLang="en-US" dirty="0" smtClean="0"/>
              <a:t>进入下一页，代码示例。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421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台词：其实在日常开发中，最常用的肯定是在函数用使用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访问属性；</a:t>
            </a:r>
            <a:endParaRPr lang="en-US" altLang="zh-CN" dirty="0" smtClean="0"/>
          </a:p>
          <a:p>
            <a:r>
              <a:rPr lang="zh-CN" altLang="en-US" dirty="0" smtClean="0"/>
              <a:t>下面我们先简单了解一下普通函数中的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指向问题。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713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879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76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80" y="274638"/>
            <a:ext cx="1097264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80" y="1600201"/>
            <a:ext cx="1097264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80" y="6356351"/>
            <a:ext cx="28451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1568D-62A3-428D-9EAF-2462161BCA07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6143" y="6356351"/>
            <a:ext cx="38597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303912" y="3311754"/>
            <a:ext cx="2087736" cy="12852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关键字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原型链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闭包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 idx="4294967295"/>
          </p:nvPr>
        </p:nvSpPr>
        <p:spPr>
          <a:xfrm>
            <a:off x="1220788" y="1770063"/>
            <a:ext cx="10971212" cy="1143000"/>
          </a:xfrm>
        </p:spPr>
        <p:txBody>
          <a:bodyPr/>
          <a:lstStyle/>
          <a:p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JavaScript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基础一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267" y="413792"/>
            <a:ext cx="10972641" cy="1143000"/>
          </a:xfrm>
        </p:spPr>
        <p:txBody>
          <a:bodyPr/>
          <a:lstStyle/>
          <a:p>
            <a:r>
              <a:rPr lang="zh-CN" altLang="en-US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自我探索</a:t>
            </a:r>
            <a:endParaRPr lang="zh-CN" altLang="en-US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35460" y="1556792"/>
            <a:ext cx="1034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严格模式：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http://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www.ruanyifeng.com/blog/2013/01/javascript_strict_mode.html</a:t>
            </a:r>
            <a:endParaRPr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45259" y="6021288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墙裂推荐：</a:t>
            </a:r>
            <a:r>
              <a:rPr lang="en-US" altLang="zh-CN" dirty="0">
                <a:solidFill>
                  <a:srgbClr val="FF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https://github.com/mqyqingfeng/Blog</a:t>
            </a:r>
            <a:endParaRPr lang="zh-CN" altLang="en-US" dirty="0" smtClean="0">
              <a:solidFill>
                <a:srgbClr val="FF0000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862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79806" y="2001838"/>
            <a:ext cx="3108469" cy="1143000"/>
          </a:xfrm>
        </p:spPr>
        <p:txBody>
          <a:bodyPr/>
          <a:lstStyle/>
          <a:p>
            <a:r>
              <a:rPr lang="en-US" altLang="zh-CN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关键字</a:t>
            </a:r>
            <a:endParaRPr lang="zh-CN" altLang="en-US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604" y="2019300"/>
            <a:ext cx="2857500" cy="28194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168008" y="393847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论讨对象的重</a:t>
            </a:r>
            <a:r>
              <a:rPr lang="zh-CN" altLang="en-US" dirty="0" smtClean="0">
                <a:solidFill>
                  <a:srgbClr val="F4F4F6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（ 困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要</a:t>
            </a:r>
            <a:r>
              <a:rPr lang="zh-CN" altLang="en-US" dirty="0" smtClean="0">
                <a:solidFill>
                  <a:srgbClr val="F4F4F6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（ 难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性</a:t>
            </a:r>
            <a:r>
              <a:rPr lang="zh-CN" altLang="en-US" dirty="0" smtClean="0">
                <a:solidFill>
                  <a:srgbClr val="F4F4F6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（度）</a:t>
            </a:r>
          </a:p>
        </p:txBody>
      </p:sp>
      <p:sp>
        <p:nvSpPr>
          <p:cNvPr id="9" name="矩形 8"/>
          <p:cNvSpPr/>
          <p:nvPr/>
        </p:nvSpPr>
        <p:spPr>
          <a:xfrm>
            <a:off x="5875615" y="3933056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	 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       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（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困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）</a:t>
            </a:r>
            <a:r>
              <a:rPr lang="zh-CN" altLang="en-US" dirty="0" smtClean="0">
                <a:solidFill>
                  <a:srgbClr val="F4F4F6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（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难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）</a:t>
            </a:r>
            <a:r>
              <a:rPr lang="zh-CN" altLang="en-US" dirty="0">
                <a:solidFill>
                  <a:srgbClr val="F4F4F6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（度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10962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2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267" y="1772816"/>
            <a:ext cx="10972641" cy="1143000"/>
          </a:xfrm>
        </p:spPr>
        <p:txBody>
          <a:bodyPr/>
          <a:lstStyle/>
          <a:p>
            <a:r>
              <a:rPr lang="zh-CN" altLang="en-US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根据执行上下文分类</a:t>
            </a:r>
            <a:endParaRPr lang="zh-CN" altLang="en-US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23892" y="3248980"/>
            <a:ext cx="21242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全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局上下文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函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数上下文</a:t>
            </a:r>
          </a:p>
        </p:txBody>
      </p:sp>
    </p:spTree>
    <p:extLst>
      <p:ext uri="{BB962C8B-B14F-4D97-AF65-F5344CB8AC3E}">
        <p14:creationId xmlns:p14="http://schemas.microsoft.com/office/powerpoint/2010/main" val="243337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267" y="440668"/>
            <a:ext cx="10972641" cy="1143000"/>
          </a:xfrm>
        </p:spPr>
        <p:txBody>
          <a:bodyPr/>
          <a:lstStyle/>
          <a:p>
            <a:r>
              <a:rPr lang="zh-CN" altLang="en-US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代码示例</a:t>
            </a:r>
            <a:endParaRPr lang="zh-CN" altLang="en-US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88" y="1988840"/>
            <a:ext cx="10058400" cy="326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69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408" y="1828325"/>
            <a:ext cx="10972641" cy="994122"/>
          </a:xfrm>
        </p:spPr>
        <p:txBody>
          <a:bodyPr/>
          <a:lstStyle/>
          <a:p>
            <a:r>
              <a:rPr lang="zh-CN" altLang="en-US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全局上下文</a:t>
            </a:r>
            <a:r>
              <a:rPr lang="zh-CN" altLang="en-US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下中的</a:t>
            </a:r>
            <a:r>
              <a:rPr lang="en-US" altLang="zh-CN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指向</a:t>
            </a:r>
            <a:endParaRPr lang="zh-CN" altLang="en-US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95700" y="3122707"/>
            <a:ext cx="68047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严格模式下（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strict mode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）：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指向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/>
            </a:r>
            <a:b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</a:br>
            <a:endParaRPr lang="en-US" altLang="zh-CN" sz="800" dirty="0" smtClean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非严格模式下（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sloppy mode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）：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指向 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		 </a:t>
            </a:r>
            <a:endParaRPr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4" name="圆角矩形 3"/>
          <p:cNvSpPr>
            <a:spLocks noChangeAspect="1"/>
          </p:cNvSpPr>
          <p:nvPr/>
        </p:nvSpPr>
        <p:spPr>
          <a:xfrm>
            <a:off x="7910861" y="3274207"/>
            <a:ext cx="1101463" cy="370817"/>
          </a:xfrm>
          <a:prstGeom prst="roundRect">
            <a:avLst/>
          </a:prstGeom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54000" tIns="28800" rIns="54000" bIns="28800" rtlCol="0" anchor="ctr">
            <a:spAutoFit/>
          </a:bodyPr>
          <a:lstStyle/>
          <a:p>
            <a:pPr algn="ctr"/>
            <a:r>
              <a:rPr lang="en-US" altLang="zh-CN" dirty="0"/>
              <a:t>undefined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8292244" y="4066295"/>
            <a:ext cx="889903" cy="370817"/>
          </a:xfrm>
          <a:prstGeom prst="roundRect">
            <a:avLst/>
          </a:prstGeom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54000" tIns="28800" rIns="54000" bIns="28800" rtlCol="0" anchor="ctr">
            <a:spAutoFit/>
          </a:bodyPr>
          <a:lstStyle/>
          <a:p>
            <a:pPr algn="ctr"/>
            <a:r>
              <a:rPr lang="en-US" altLang="zh-CN" dirty="0" smtClean="0"/>
              <a:t>window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453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267" y="440668"/>
            <a:ext cx="10972641" cy="1143000"/>
          </a:xfrm>
        </p:spPr>
        <p:txBody>
          <a:bodyPr/>
          <a:lstStyle/>
          <a:p>
            <a:r>
              <a:rPr lang="zh-CN" altLang="en-US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代码示例</a:t>
            </a:r>
            <a:endParaRPr lang="zh-CN" altLang="en-US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508" y="1916832"/>
            <a:ext cx="913447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62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267" y="1736812"/>
            <a:ext cx="10972641" cy="1143000"/>
          </a:xfrm>
        </p:spPr>
        <p:txBody>
          <a:bodyPr/>
          <a:lstStyle/>
          <a:p>
            <a:r>
              <a:rPr lang="zh-CN" altLang="en-US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函数上下文中的</a:t>
            </a:r>
            <a:r>
              <a:rPr lang="en-US" altLang="zh-CN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指向</a:t>
            </a:r>
            <a:endParaRPr lang="zh-CN" altLang="en-US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83832" y="3284984"/>
            <a:ext cx="3816424" cy="222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普通函数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箭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头函数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绑定之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call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apply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bind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方法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998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267" y="1124744"/>
            <a:ext cx="10972641" cy="1143000"/>
          </a:xfrm>
        </p:spPr>
        <p:txBody>
          <a:bodyPr/>
          <a:lstStyle/>
          <a:p>
            <a:r>
              <a:rPr lang="zh-CN" altLang="en-US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普通函数中的</a:t>
            </a:r>
            <a:r>
              <a:rPr lang="en-US" altLang="zh-CN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指向问题</a:t>
            </a:r>
            <a:endParaRPr lang="zh-CN" altLang="en-US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27548" y="2744924"/>
            <a:ext cx="84249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什么是普通函数？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function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关键字声明的函数：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function a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(){ ... }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function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表达式：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var a = function(){ ... }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使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用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New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创建的函数：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var a = new Function(...)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根据 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`function` 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的调用方式来判定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指向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直接调用：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默认指向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window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以属性方式调用：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指向函数调用者，即谁调用该函数，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就指向谁。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lvl="1"/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424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400" y="0"/>
            <a:ext cx="10972641" cy="1143000"/>
          </a:xfrm>
        </p:spPr>
        <p:txBody>
          <a:bodyPr/>
          <a:lstStyle/>
          <a:p>
            <a:r>
              <a:rPr lang="zh-CN" altLang="en-US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代码示例</a:t>
            </a:r>
            <a:endParaRPr lang="zh-CN" altLang="en-US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044" y="1232756"/>
            <a:ext cx="9679912" cy="562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37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极简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  <a:effectLst/>
      </a:spPr>
      <a:bodyPr wrap="none" lIns="54000" tIns="28800" rIns="54000" bIns="28800" rtlCol="0" anchor="ctr">
        <a:spAutoFit/>
      </a:bodyPr>
      <a:lstStyle>
        <a:defPPr algn="ctr">
          <a:defRPr dirty="0"/>
        </a:defPPr>
      </a:lstStyle>
      <a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bg1"/>
            </a:solidFill>
            <a:latin typeface="MyriadSetPro-Thin" panose="02000203050000020004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</TotalTime>
  <Words>376</Words>
  <Application>Microsoft Office PowerPoint</Application>
  <PresentationFormat>宽屏</PresentationFormat>
  <Paragraphs>56</Paragraphs>
  <Slides>10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Arial</vt:lpstr>
      <vt:lpstr>宋体</vt:lpstr>
      <vt:lpstr>Calibri</vt:lpstr>
      <vt:lpstr>冬青黑体简体中文 W3</vt:lpstr>
      <vt:lpstr>极简灰</vt:lpstr>
      <vt:lpstr>JavaScript基础一</vt:lpstr>
      <vt:lpstr>this关键字</vt:lpstr>
      <vt:lpstr>根据执行上下文分类</vt:lpstr>
      <vt:lpstr>代码示例</vt:lpstr>
      <vt:lpstr>全局上下文下中的this指向</vt:lpstr>
      <vt:lpstr>代码示例</vt:lpstr>
      <vt:lpstr>函数上下文中的this指向</vt:lpstr>
      <vt:lpstr>普通函数中的this指向问题</vt:lpstr>
      <vt:lpstr>代码示例</vt:lpstr>
      <vt:lpstr>自我探索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公司简介</dc:title>
  <dc:creator>第一PPT</dc:creator>
  <cp:keywords>www.1ppt.com</cp:keywords>
  <cp:lastModifiedBy>liuwei</cp:lastModifiedBy>
  <cp:revision>55</cp:revision>
  <dcterms:created xsi:type="dcterms:W3CDTF">2016-08-25T09:24:56Z</dcterms:created>
  <dcterms:modified xsi:type="dcterms:W3CDTF">2018-09-02T15:11:15Z</dcterms:modified>
</cp:coreProperties>
</file>