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6" r:id="rId9"/>
    <p:sldId id="267" r:id="rId10"/>
    <p:sldId id="270" r:id="rId11"/>
    <p:sldId id="275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63" r:id="rId24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冬青黑体简体中文 W3" panose="020B0300000000000000" pitchFamily="34" charset="-122"/>
      <p:regular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621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885" userDrawn="1">
          <p15:clr>
            <a:srgbClr val="A4A3A4"/>
          </p15:clr>
        </p15:guide>
        <p15:guide id="7" pos="210" userDrawn="1">
          <p15:clr>
            <a:srgbClr val="A4A3A4"/>
          </p15:clr>
        </p15:guide>
        <p15:guide id="9" pos="2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wei" initials="l" lastIdx="1" clrIdx="0">
    <p:extLst>
      <p:ext uri="{19B8F6BF-5375-455C-9EA6-DF929625EA0E}">
        <p15:presenceInfo xmlns:p15="http://schemas.microsoft.com/office/powerpoint/2012/main" userId="liu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ED"/>
    <a:srgbClr val="F4F4F6"/>
    <a:srgbClr val="212121"/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8359" autoAdjust="0"/>
  </p:normalViewPr>
  <p:slideViewPr>
    <p:cSldViewPr>
      <p:cViewPr varScale="1">
        <p:scale>
          <a:sx n="84" d="100"/>
          <a:sy n="84" d="100"/>
        </p:scale>
        <p:origin x="3180" y="96"/>
      </p:cViewPr>
      <p:guideLst>
        <p:guide orient="horz" pos="2137"/>
        <p:guide orient="horz" pos="1621"/>
        <p:guide orient="horz" pos="2704"/>
        <p:guide pos="3885"/>
        <p:guide pos="210"/>
        <p:guide pos="2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47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为什么要先讲这三个知识点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因为最常用。并且如果需要阅读一些</a:t>
            </a:r>
            <a:r>
              <a:rPr lang="en-US" altLang="zh-CN" baseline="0" dirty="0" smtClean="0"/>
              <a:t>js</a:t>
            </a:r>
            <a:r>
              <a:rPr lang="zh-CN" altLang="en-US" baseline="0" dirty="0" smtClean="0"/>
              <a:t>库，这三个知识点是必不可少的。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6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8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前面所讲的都是一些应用型总结，比较表面。</a:t>
            </a:r>
            <a:endParaRPr lang="en-US" altLang="zh-CN" dirty="0" smtClean="0"/>
          </a:p>
          <a:p>
            <a:r>
              <a:rPr lang="zh-CN" altLang="en-US" dirty="0" smtClean="0"/>
              <a:t>更细节具体的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查找过程可以参考后面给出的资料。</a:t>
            </a:r>
            <a:endParaRPr lang="en-US" altLang="zh-CN" dirty="0" smtClean="0"/>
          </a:p>
          <a:p>
            <a:r>
              <a:rPr lang="en-US" altLang="zh-CN" dirty="0" smtClean="0"/>
              <a:t>https://github.com/mqyqingfeng/Blog/issues/7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2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先扯一扯对象的继承话题，讨论一下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里面的继承是如何实现的，再过渡到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中的继承方式。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5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首先，我们先看一下认识一下</a:t>
            </a:r>
            <a:r>
              <a:rPr lang="en-US" altLang="zh-CN" dirty="0" smtClean="0"/>
              <a:t> prototype 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然后，我们再来看实例是如何继承原型的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24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提示听众注意此处的 “每个对象” 跟上一节中的 “每个函数” 的区别，对象不一定是函数，函数一定是对象。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9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解释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的含义：</a:t>
            </a: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语言中定义的一个关键字。</a:t>
            </a: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执行上下文的一个属性。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下面，我们开始介绍几种情况下的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指向查找方法，进入下一页。</a:t>
            </a: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endParaRPr lang="en-US" altLang="zh-CN" dirty="0" smtClean="0"/>
          </a:p>
          <a:p>
            <a:pPr marL="457200" lvl="1" indent="0">
              <a:buFont typeface="+mj-lt"/>
              <a:buNone/>
            </a:pPr>
            <a:r>
              <a:rPr lang="zh-CN" altLang="en-US" dirty="0" smtClean="0"/>
              <a:t>代码参考：</a:t>
            </a:r>
            <a:r>
              <a:rPr lang="en-US" altLang="zh-CN" dirty="0" smtClean="0"/>
              <a:t>http://git.pcstele.com/pcs/zhhw-operation-client-vue/blob/dev/docs/knowledge/js%E4%B8%AD%E7%9A%84this.md</a:t>
            </a:r>
          </a:p>
          <a:p>
            <a:endParaRPr lang="en-US" altLang="zh-CN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endParaRPr lang="en-US" altLang="zh-CN" baseline="0" dirty="0" smtClean="0"/>
          </a:p>
          <a:p>
            <a:pPr marL="0" lv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执行上下文的定义：代码的执行环境快照。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没有为什么，规定。</a:t>
            </a:r>
            <a:endParaRPr lang="en-US" altLang="zh-CN" dirty="0" smtClean="0"/>
          </a:p>
          <a:p>
            <a:r>
              <a:rPr lang="zh-CN" altLang="en-US" dirty="0" smtClean="0"/>
              <a:t>进入下一页，代码示例。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2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台词：其实在日常开发中，最常用的肯定是在函数用使用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访问属性；</a:t>
            </a:r>
            <a:endParaRPr lang="en-US" altLang="zh-CN" dirty="0" smtClean="0"/>
          </a:p>
          <a:p>
            <a:r>
              <a:rPr lang="zh-CN" altLang="en-US" dirty="0" smtClean="0"/>
              <a:t>下面我们先简单了解一下普通函数中的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1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7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4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7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44824"/>
            <a:ext cx="12192000" cy="1143000"/>
          </a:xfrm>
        </p:spPr>
        <p:txBody>
          <a:bodyPr/>
          <a:lstStyle>
            <a:lvl1pPr>
              <a:defRPr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00038" y="3392488"/>
            <a:ext cx="11628437" cy="27003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119063" y="2492375"/>
            <a:ext cx="12072937" cy="28813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94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示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336" y="-12876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988840"/>
            <a:ext cx="12192000" cy="48691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6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26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80" y="6356351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59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3" r:id="rId4"/>
  </p:sldLayoutIdLst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03912" y="3121317"/>
            <a:ext cx="2087736" cy="1666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原型链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20788" y="1770063"/>
            <a:ext cx="10971212" cy="11430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JavaScript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基础一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 advTm="9938">
        <p15:prstTrans prst="origami"/>
        <p:sndAc>
          <p:stSnd>
            <p:snd r:embed="rId3" name="chimes.wav"/>
          </p:stSnd>
        </p:sndAc>
      </p:transition>
    </mc:Choice>
    <mc:Fallback>
      <p:transition spd="slow" advTm="9938">
        <p:fade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267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2" y="1988491"/>
            <a:ext cx="8096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16" y="44066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0" y="1952836"/>
            <a:ext cx="11835606" cy="4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5640" y="292494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什么是箭头函数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ES6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中允许使用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=&gt;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）来定义函数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( ) =&gt; {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…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指向问题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箭头函数自身没有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绑定，依赖于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父级作用域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中的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25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340" y="-10855"/>
            <a:ext cx="12192000" cy="1122096"/>
          </a:xfrm>
        </p:spPr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69"/>
            <a:ext cx="12192000" cy="55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9945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的三个方法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共同点：调用一个具有给定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值的函数 ，并为其提供参数。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不同点：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arg1, arg2, arg3, ...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参数列表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[arg1, arg2, arg3, ...]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 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或类数组对象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00150" lvl="2" indent="0">
              <a:buNone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方法：返回一个新函数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第一个参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数作为新函数的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余的参数作为新函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设的初始参数。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1173" y="1483210"/>
            <a:ext cx="76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bind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68102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82"/>
            <a:ext cx="12192000" cy="57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109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488" y="1988840"/>
            <a:ext cx="6172200" cy="442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5251" y="1230289"/>
            <a:ext cx="49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箭头函数能否使用这三个函数改变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0412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6" y="-207404"/>
            <a:ext cx="12192000" cy="1122096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4" y="828675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77649" y="4289720"/>
            <a:ext cx="5039877" cy="75209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Why 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10648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080" y="2012290"/>
            <a:ext cx="3131839" cy="1122096"/>
          </a:xfrm>
        </p:spPr>
        <p:txBody>
          <a:bodyPr/>
          <a:lstStyle/>
          <a:p>
            <a:pPr algn="l"/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59487" y="3320988"/>
            <a:ext cx="6099810" cy="162070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式继承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15136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806" y="2001838"/>
            <a:ext cx="3108469" cy="1143000"/>
          </a:xfrm>
        </p:spPr>
        <p:txBody>
          <a:bodyPr/>
          <a:lstStyle/>
          <a:p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2019300"/>
            <a:ext cx="2857500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8008" y="393847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论讨对象的重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要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性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（度）</a:t>
            </a:r>
          </a:p>
        </p:txBody>
      </p:sp>
      <p:sp>
        <p:nvSpPr>
          <p:cNvPr id="9" name="矩形 8"/>
          <p:cNvSpPr/>
          <p:nvPr/>
        </p:nvSpPr>
        <p:spPr>
          <a:xfrm>
            <a:off x="5875615" y="393305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962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9416" y="3068960"/>
            <a:ext cx="10477164" cy="2881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</a:rPr>
              <a:t>只有函数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存在 </a:t>
            </a:r>
            <a:r>
              <a:rPr lang="en-US" altLang="zh-CN" dirty="0" smtClean="0">
                <a:solidFill>
                  <a:srgbClr val="C00000"/>
                </a:solidFill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指针指向一个对象，这个对象就是原型。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原型更准确的叫法应该是 </a:t>
            </a:r>
            <a:r>
              <a:rPr lang="zh-CN" altLang="en-US" dirty="0" smtClean="0">
                <a:solidFill>
                  <a:srgbClr val="C00000"/>
                </a:solidFill>
              </a:rPr>
              <a:t>实例原型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也就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是当一个函数作为 </a:t>
            </a:r>
            <a:r>
              <a:rPr lang="zh-CN" altLang="en-US" dirty="0" smtClean="0">
                <a:solidFill>
                  <a:srgbClr val="C00000"/>
                </a:solidFill>
              </a:rPr>
              <a:t>构造函数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的时候，</a:t>
            </a:r>
            <a:r>
              <a:rPr lang="en-US" altLang="zh-CN" dirty="0" smtClean="0">
                <a:solidFill>
                  <a:srgbClr val="C00000"/>
                </a:solidFill>
              </a:rPr>
              <a:t>new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出来的实例可以共享该 </a:t>
            </a:r>
            <a:r>
              <a:rPr lang="zh-CN" altLang="en-US" dirty="0" smtClean="0">
                <a:solidFill>
                  <a:srgbClr val="C00000"/>
                </a:solidFill>
              </a:rPr>
              <a:t>原型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对象上的 </a:t>
            </a:r>
            <a:r>
              <a:rPr lang="zh-CN" altLang="en-US" dirty="0" smtClean="0">
                <a:solidFill>
                  <a:srgbClr val="C00000"/>
                </a:solidFill>
              </a:rPr>
              <a:t>属性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跟 </a:t>
            </a: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从而实现了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中的“</a:t>
            </a: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”。换而言之，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中的继承并不是 </a:t>
            </a:r>
            <a:r>
              <a:rPr lang="zh-CN" altLang="en-US" dirty="0" smtClean="0">
                <a:solidFill>
                  <a:srgbClr val="C00000"/>
                </a:solidFill>
              </a:rPr>
              <a:t>真正的继承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，因为并没有进行内存上的拷贝，而是跟 </a:t>
            </a:r>
            <a:r>
              <a:rPr lang="zh-CN" altLang="en-US" dirty="0" smtClean="0">
                <a:solidFill>
                  <a:srgbClr val="C00000"/>
                </a:solidFill>
              </a:rPr>
              <a:t>代理模式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类似。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3188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11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804" y="4987128"/>
            <a:ext cx="12228513" cy="20072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3" y="1544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37542"/>
            <a:ext cx="12228512" cy="3849586"/>
          </a:xfrm>
          <a:prstGeom prst="rect">
            <a:avLst/>
          </a:prstGeom>
        </p:spPr>
      </p:pic>
      <p:pic>
        <p:nvPicPr>
          <p:cNvPr id="1026" name="Picture 2" descr="æé å½æ°åå®ä¾ååçå³ç³»å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193430"/>
            <a:ext cx="55149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4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324" y="2250268"/>
            <a:ext cx="12192000" cy="93662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__proto__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7548" y="339299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每个对象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都有一个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指针指向其构造函数的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承由此产生。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21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13792"/>
            <a:ext cx="10972641" cy="1143000"/>
          </a:xfrm>
        </p:spPr>
        <p:txBody>
          <a:bodyPr/>
          <a:lstStyle/>
          <a:p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自我探索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460" y="1556792"/>
            <a:ext cx="103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http://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www.ruanyifeng.com/blog/2013/01/javascript_strict_mode.html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5259" y="60212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墙裂推荐：</a:t>
            </a:r>
            <a:r>
              <a:rPr lang="en-US" altLang="zh-CN" dirty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https://github.com/mqyqingfeng/Blog</a:t>
            </a:r>
            <a:endParaRPr lang="zh-CN" altLang="en-US" dirty="0" smtClean="0">
              <a:solidFill>
                <a:srgbClr val="FF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2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72816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根据执行上下文分类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892" y="3248980"/>
            <a:ext cx="212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局上下文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数上下文</a:t>
            </a:r>
          </a:p>
        </p:txBody>
      </p:sp>
    </p:spTree>
    <p:extLst>
      <p:ext uri="{BB962C8B-B14F-4D97-AF65-F5344CB8AC3E}">
        <p14:creationId xmlns:p14="http://schemas.microsoft.com/office/powerpoint/2010/main" val="243337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1988840"/>
            <a:ext cx="10058400" cy="32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28325"/>
            <a:ext cx="10972641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全局上下文下中的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5700" y="3122707"/>
            <a:ext cx="68047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strict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undefined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非严格模式下（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sloppy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	 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3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916832"/>
            <a:ext cx="9134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3681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函数上下文中的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7808" y="3320988"/>
            <a:ext cx="45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变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的三个方法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8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124744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指向问题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7548" y="2744924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什么是普通函数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关键字声明的函数：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(){ ... 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表达式：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function(){ ... 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创建的函数：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new Function(...)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调用方式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来判定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直接调用：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默认指向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指向函数调用者，即谁调用该函数，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就指向谁。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4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" y="1117138"/>
            <a:ext cx="12192000" cy="57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938"/>
    </mc:Choice>
    <mc:Fallback>
      <p:transition advTm="993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简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  <a:effectLst/>
      </a:spPr>
      <a:bodyPr wrap="none" lIns="54000" tIns="28800" rIns="54000" bIns="28800" rtlCol="0" anchor="ctr">
        <a:spAutoFit/>
      </a:bodyPr>
      <a:lstStyle>
        <a:defPPr algn="ctr">
          <a:defRPr dirty="0"/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1073</Words>
  <Application>Microsoft Office PowerPoint</Application>
  <PresentationFormat>宽屏</PresentationFormat>
  <Paragraphs>109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Calibri</vt:lpstr>
      <vt:lpstr>Wingdings</vt:lpstr>
      <vt:lpstr>冬青黑体简体中文 W3</vt:lpstr>
      <vt:lpstr>Arial</vt:lpstr>
      <vt:lpstr>宋体</vt:lpstr>
      <vt:lpstr>极简灰</vt:lpstr>
      <vt:lpstr>JavaScript基础一</vt:lpstr>
      <vt:lpstr>this关键字</vt:lpstr>
      <vt:lpstr>根据执行上下文分类</vt:lpstr>
      <vt:lpstr>代码示例</vt:lpstr>
      <vt:lpstr>全局上下文下中的this指向</vt:lpstr>
      <vt:lpstr>代码示例</vt:lpstr>
      <vt:lpstr>函数上下文中的this指向</vt:lpstr>
      <vt:lpstr>普通函数中的this指向问题</vt:lpstr>
      <vt:lpstr>代码示例</vt:lpstr>
      <vt:lpstr>思考题</vt:lpstr>
      <vt:lpstr>答案</vt:lpstr>
      <vt:lpstr>箭头函数中的this指向问题</vt:lpstr>
      <vt:lpstr>代码示例</vt:lpstr>
      <vt:lpstr>改变this的三个方法</vt:lpstr>
      <vt:lpstr>代码示例</vt:lpstr>
      <vt:lpstr>思考题</vt:lpstr>
      <vt:lpstr>答案</vt:lpstr>
      <vt:lpstr>PowerPoint 演示文稿</vt:lpstr>
      <vt:lpstr>原型链</vt:lpstr>
      <vt:lpstr>原型</vt:lpstr>
      <vt:lpstr>代码示例</vt:lpstr>
      <vt:lpstr>原型链</vt:lpstr>
      <vt:lpstr>自我探索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keywords>www.1ppt.com</cp:keywords>
  <cp:lastModifiedBy>liuwei</cp:lastModifiedBy>
  <cp:revision>101</cp:revision>
  <dcterms:created xsi:type="dcterms:W3CDTF">2016-08-25T09:24:56Z</dcterms:created>
  <dcterms:modified xsi:type="dcterms:W3CDTF">2018-09-04T15:05:07Z</dcterms:modified>
</cp:coreProperties>
</file>