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41"/>
  </p:notesMasterIdLst>
  <p:handoutMasterIdLst>
    <p:handoutMasterId r:id="rId42"/>
  </p:handoutMasterIdLst>
  <p:sldIdLst>
    <p:sldId id="288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70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297" r:id="rId39"/>
    <p:sldId id="263" r:id="rId40"/>
  </p:sldIdLst>
  <p:sldSz cx="12192000" cy="6858000"/>
  <p:notesSz cx="6858000" cy="9144000"/>
  <p:embeddedFontLst>
    <p:embeddedFont>
      <p:font typeface="冬青黑体简体中文 W3" panose="020B0300000000000000" pitchFamily="34" charset="-122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1616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908" userDrawn="1">
          <p15:clr>
            <a:srgbClr val="A4A3A4"/>
          </p15:clr>
        </p15:guide>
        <p15:guide id="9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B0F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8359" autoAdjust="0"/>
  </p:normalViewPr>
  <p:slideViewPr>
    <p:cSldViewPr>
      <p:cViewPr varScale="1">
        <p:scale>
          <a:sx n="79" d="100"/>
          <a:sy n="79" d="100"/>
        </p:scale>
        <p:origin x="1884" y="78"/>
      </p:cViewPr>
      <p:guideLst>
        <p:guide orient="horz" pos="2115"/>
        <p:guide orient="horz" pos="1616"/>
        <p:guide orient="horz" pos="2704"/>
        <p:guide pos="3908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为什么要先讲这三个知识点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因为最常用。并且如果需要阅读一些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库，这三个知识点是必不可少的。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3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前面所讲的都是一些应用型总结，比较表面。</a:t>
            </a:r>
            <a:endParaRPr lang="en-US" altLang="zh-CN" dirty="0" smtClean="0"/>
          </a:p>
          <a:p>
            <a:r>
              <a:rPr lang="zh-CN" altLang="en-US" dirty="0" smtClean="0"/>
              <a:t>更细节具体的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先扯一扯对象的继承话题，讨论一下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里面的继承是如何实现的，再过渡到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中的继承方式。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5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首先，我们先看一下认识一下</a:t>
            </a:r>
            <a:r>
              <a:rPr lang="en-US" altLang="zh-CN" dirty="0" smtClean="0"/>
              <a:t> prototype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然后，我们再来看实例是如何继承原型的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提示听众注意此处的 “每个对象” 跟上一节中的 “每个函数” 的区别，对象不一定是函数，函数一定是对象。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因为这一章节主要是介绍原型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原型链，这里简单列举一下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中的继承方式。</a:t>
            </a:r>
            <a:endParaRPr lang="en-US" altLang="zh-CN" dirty="0" smtClean="0"/>
          </a:p>
          <a:p>
            <a:r>
              <a:rPr lang="zh-CN" altLang="en-US" dirty="0" smtClean="0"/>
              <a:t>通过 原型继承 来介绍 原型链 的工作原理。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9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先回顾 原型 与 原型链的知识，跟听众互动如何才能让子类继承父类的原型。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39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10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3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中没有独立的模块规范，所有的变量定义都会挂载到全局对象上，导致全局变量污染，产生变量冲突。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5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可以稍微提一下词法相关的知识，比如说：词法分析，上下文的创建，词法作用域等等。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9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在前面，我们举了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的示例，那么为什么使用自执行函数包裹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就可以正确打印出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的值呢？</a:t>
            </a:r>
            <a:endParaRPr lang="en-US" altLang="zh-CN" dirty="0" smtClean="0"/>
          </a:p>
          <a:p>
            <a:r>
              <a:rPr lang="zh-CN" altLang="en-US" dirty="0" smtClean="0"/>
              <a:t>画出示例的执行过程图，讲解 闭包 的作用原理。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57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可执行代码分为三种：全局代码、函数代码、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r>
              <a:rPr lang="en-US" altLang="zh-CN" dirty="0" smtClean="0"/>
              <a:t>LHS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Left-Hand-Side</a:t>
            </a:r>
            <a:r>
              <a:rPr lang="zh-CN" altLang="en-US" dirty="0" smtClean="0"/>
              <a:t>）：左查询，在作用域查找变量并放到赋值语句的左边进行赋值操作。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RHS(Right-Hand-Side)</a:t>
            </a:r>
            <a:r>
              <a:rPr lang="zh-CN" altLang="en-US" dirty="0" smtClean="0"/>
              <a:t>：右查询，在作用域查找变量并放到赋值语句的右边进行赋值操作。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当变量未定义时，这两种查询的行为是不一样的：</a:t>
            </a:r>
            <a:endParaRPr lang="en-US" altLang="zh-CN" dirty="0" smtClean="0"/>
          </a:p>
          <a:p>
            <a:r>
              <a:rPr lang="en-US" altLang="zh-CN" dirty="0" smtClean="0"/>
              <a:t>LHS</a:t>
            </a:r>
            <a:r>
              <a:rPr lang="zh-CN" altLang="en-US" dirty="0" smtClean="0"/>
              <a:t>：在全局作用域中定义该变量，并赋值。</a:t>
            </a:r>
            <a:endParaRPr lang="en-US" altLang="zh-CN" dirty="0" smtClean="0"/>
          </a:p>
          <a:p>
            <a:r>
              <a:rPr lang="en-US" altLang="zh-CN" dirty="0" smtClean="0"/>
              <a:t>RHS</a:t>
            </a:r>
            <a:r>
              <a:rPr lang="zh-CN" altLang="en-US" dirty="0" smtClean="0"/>
              <a:t>：抛出 </a:t>
            </a:r>
            <a:r>
              <a:rPr lang="en-US" altLang="zh-CN" dirty="0" err="1" smtClean="0"/>
              <a:t>ReferenceError</a:t>
            </a:r>
            <a:r>
              <a:rPr lang="zh-CN" altLang="en-US" dirty="0" smtClean="0"/>
              <a:t>错误。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6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7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本来想把很多讲解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中的实现细节、原理讲解的文章放出来；</a:t>
            </a:r>
            <a:endParaRPr lang="en-US" altLang="zh-CN" dirty="0" smtClean="0"/>
          </a:p>
          <a:p>
            <a:r>
              <a:rPr lang="zh-CN" altLang="en-US" dirty="0" smtClean="0"/>
              <a:t>但是听众都是刚学，没什么基础的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开发人员，所以觉得还是一开始不要给他们推荐太多复杂难懂的；</a:t>
            </a:r>
            <a:endParaRPr lang="en-US" altLang="zh-CN" dirty="0" smtClean="0"/>
          </a:p>
          <a:p>
            <a:r>
              <a:rPr lang="zh-CN" altLang="en-US" dirty="0" smtClean="0"/>
              <a:t>一是没必要，而是有可能让对方学的烦躁。</a:t>
            </a:r>
            <a:endParaRPr lang="en-US" altLang="zh-CN" dirty="0" smtClean="0"/>
          </a:p>
          <a:p>
            <a:r>
              <a:rPr lang="zh-CN" altLang="en-US" dirty="0" smtClean="0"/>
              <a:t>就好比刚学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，完全没必要去知道如何优化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9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执行上下文的定义：代码的执行环境快照。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121317"/>
            <a:ext cx="2087736" cy="1666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  <p:extLst>
      <p:ext uri="{BB962C8B-B14F-4D97-AF65-F5344CB8AC3E}">
        <p14:creationId xmlns:p14="http://schemas.microsoft.com/office/powerpoint/2010/main" val="2494440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>
        <p15:prstTrans prst="origami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的第一个参数作为新函数的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，其余的参数作为新函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972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 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080" y="2012290"/>
            <a:ext cx="3131839" cy="1122096"/>
          </a:xfrm>
        </p:spPr>
        <p:txBody>
          <a:bodyPr/>
          <a:lstStyle/>
          <a:p>
            <a:pPr algn="l"/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59487" y="3320988"/>
            <a:ext cx="6099810" cy="16207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式继承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15136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9416" y="3068960"/>
            <a:ext cx="10477164" cy="2881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</a:rPr>
              <a:t>只有函数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存在 </a:t>
            </a:r>
            <a:r>
              <a:rPr lang="en-US" altLang="zh-CN" dirty="0" smtClean="0">
                <a:solidFill>
                  <a:srgbClr val="C00000"/>
                </a:solidFill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指针指向一个对象，这个对象就是原型。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原型更准确的叫法应该是 </a:t>
            </a:r>
            <a:r>
              <a:rPr lang="zh-CN" altLang="en-US" dirty="0" smtClean="0">
                <a:solidFill>
                  <a:srgbClr val="C00000"/>
                </a:solidFill>
              </a:rPr>
              <a:t>实例原型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是当一个函数作为 </a:t>
            </a:r>
            <a:r>
              <a:rPr lang="zh-CN" altLang="en-US" dirty="0" smtClean="0">
                <a:solidFill>
                  <a:srgbClr val="C00000"/>
                </a:solidFill>
              </a:rPr>
              <a:t>构造函数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的时候，</a:t>
            </a:r>
            <a:r>
              <a:rPr lang="en-US" altLang="zh-CN" dirty="0" smtClean="0">
                <a:solidFill>
                  <a:srgbClr val="C00000"/>
                </a:solidFill>
              </a:rPr>
              <a:t>new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出来的实例可以共享该 </a:t>
            </a:r>
            <a:r>
              <a:rPr lang="zh-CN" altLang="en-US" dirty="0" smtClean="0">
                <a:solidFill>
                  <a:srgbClr val="C00000"/>
                </a:solidFill>
              </a:rPr>
              <a:t>原型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对象上的 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跟 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从而实现了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3188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1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804" y="4987128"/>
            <a:ext cx="12228513" cy="20072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3" y="1544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37542"/>
            <a:ext cx="12228512" cy="3849586"/>
          </a:xfrm>
          <a:prstGeom prst="rect">
            <a:avLst/>
          </a:prstGeom>
        </p:spPr>
      </p:pic>
      <p:pic>
        <p:nvPicPr>
          <p:cNvPr id="1026" name="Picture 2" descr="æé å½æ°åå®ä¾ååçå³ç³»å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193430"/>
            <a:ext cx="55149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324" y="2250268"/>
            <a:ext cx="12192000" cy="936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__proto__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3532" y="3392996"/>
            <a:ext cx="842493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每个对象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都有一个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指针指向其构造函数的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2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0" y="1268760"/>
            <a:ext cx="6120680" cy="5607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0" y="0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6096000" cy="5607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40" y="1592136"/>
            <a:ext cx="5486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27462" y="2348880"/>
            <a:ext cx="4537075" cy="352891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原型继承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造函数继承（经典继承）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组合继承（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1+2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），最常用的继承方式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寄生式继承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生组合式继承（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3+5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），优化组合继承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183971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原型继承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12192000" cy="99011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子类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</a:rPr>
              <a:t>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继承</a:t>
            </a:r>
            <a:r>
              <a:rPr lang="zh-CN" altLang="en-US" dirty="0" smtClean="0">
                <a:solidFill>
                  <a:srgbClr val="C00000"/>
                </a:solidFill>
              </a:rPr>
              <a:t>父类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CN" altLang="en-US" dirty="0" smtClean="0">
                <a:solidFill>
                  <a:srgbClr val="C00000"/>
                </a:solidFill>
              </a:rPr>
              <a:t>父类的原型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上的属性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70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/>
        </p:nvSpPr>
        <p:spPr>
          <a:xfrm>
            <a:off x="1061738" y="207104"/>
            <a:ext cx="3055139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108000" rIns="36000" bIns="108000" rtlCol="0" anchor="ctr" anchorCtr="1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父类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Parent(){}</a:t>
            </a:r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11448" y="315439"/>
            <a:ext cx="3007075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/>
              <a:t>父类原型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      </a:t>
            </a:r>
            <a:r>
              <a:rPr lang="en-US" altLang="zh-CN" dirty="0" err="1" smtClean="0"/>
              <a:t>Parent.prototype</a:t>
            </a:r>
            <a:r>
              <a:rPr lang="en-US" altLang="zh-CN" dirty="0" smtClean="0"/>
              <a:t>  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457967" y="944724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21678" y="543549"/>
            <a:ext cx="19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15" name="椭圆 14"/>
          <p:cNvSpPr/>
          <p:nvPr/>
        </p:nvSpPr>
        <p:spPr>
          <a:xfrm>
            <a:off x="1273739" y="4124466"/>
            <a:ext cx="2615584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Son(){}</a:t>
            </a:r>
          </a:p>
        </p:txBody>
      </p:sp>
      <p:sp>
        <p:nvSpPr>
          <p:cNvPr id="16" name="椭圆 15"/>
          <p:cNvSpPr/>
          <p:nvPr/>
        </p:nvSpPr>
        <p:spPr>
          <a:xfrm>
            <a:off x="8511059" y="4179736"/>
            <a:ext cx="2390173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类原型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Son.prototype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457967" y="4786287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49530" y="4268524"/>
            <a:ext cx="20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23" name="椭圆 22"/>
          <p:cNvSpPr/>
          <p:nvPr/>
        </p:nvSpPr>
        <p:spPr>
          <a:xfrm>
            <a:off x="4850398" y="2251243"/>
            <a:ext cx="2551157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Parent()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40199" y="5237529"/>
            <a:ext cx="2111601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子类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Son()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直角上箭头 35"/>
          <p:cNvSpPr/>
          <p:nvPr/>
        </p:nvSpPr>
        <p:spPr>
          <a:xfrm>
            <a:off x="7220470" y="5769260"/>
            <a:ext cx="2583942" cy="432048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92957" y="571024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75360" y="2119475"/>
            <a:ext cx="19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329190" y="3496783"/>
            <a:ext cx="69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  <p:sp>
        <p:nvSpPr>
          <p:cNvPr id="43" name="直角上箭头 42"/>
          <p:cNvSpPr/>
          <p:nvPr/>
        </p:nvSpPr>
        <p:spPr>
          <a:xfrm>
            <a:off x="7535933" y="1881038"/>
            <a:ext cx="2391475" cy="932054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5" name="直角上箭头 44"/>
          <p:cNvSpPr/>
          <p:nvPr/>
        </p:nvSpPr>
        <p:spPr>
          <a:xfrm rot="-5400000">
            <a:off x="8201621" y="2373049"/>
            <a:ext cx="951026" cy="2342881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33" y="3172512"/>
            <a:ext cx="847491" cy="8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24" y="264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" y="1185626"/>
            <a:ext cx="12199022" cy="56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1981" y="2668653"/>
            <a:ext cx="1152413" cy="766067"/>
          </a:xfrm>
        </p:spPr>
        <p:txBody>
          <a:bodyPr/>
          <a:lstStyle/>
          <a:p>
            <a:pPr algn="l"/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312024" y="3608003"/>
            <a:ext cx="2952328" cy="68459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中的权限控制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08400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77037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自执行函数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73642" y="1954449"/>
            <a:ext cx="6462718" cy="4212989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zh-CN" altLang="en-US" sz="3300" dirty="0" smtClean="0">
                <a:solidFill>
                  <a:srgbClr val="C00000"/>
                </a:solidFill>
              </a:rPr>
              <a:t>运算符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把一个函数标识为 </a:t>
            </a:r>
            <a:r>
              <a:rPr lang="zh-CN" altLang="en-US" sz="3300" dirty="0" smtClean="0">
                <a:solidFill>
                  <a:srgbClr val="C00000"/>
                </a:solidFill>
              </a:rPr>
              <a:t>函数表达式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并使用</a:t>
            </a:r>
            <a:r>
              <a:rPr lang="zh-CN" altLang="en-US" sz="3300" dirty="0">
                <a:solidFill>
                  <a:srgbClr val="C00000"/>
                </a:solidFill>
              </a:rPr>
              <a:t> </a:t>
            </a:r>
            <a:r>
              <a:rPr lang="en-US" altLang="zh-CN" sz="3300" dirty="0" smtClean="0">
                <a:solidFill>
                  <a:srgbClr val="C00000"/>
                </a:solidFill>
              </a:rPr>
              <a:t>()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执行。</a:t>
            </a:r>
            <a:endParaRPr lang="en-US" altLang="zh-CN" sz="3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示例：</a:t>
            </a:r>
            <a:endParaRPr lang="en-US" altLang="zh-CN" sz="3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 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() {} ()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void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!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+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....</a:t>
            </a:r>
            <a:endParaRPr lang="en-US" altLang="zh-CN" sz="38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</a:t>
            </a:r>
            <a:r>
              <a:rPr lang="zh-CN" alt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用：隔离变量，防止全局变量污染。</a:t>
            </a:r>
            <a:endParaRPr lang="en-US" altLang="zh-CN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50" y="320782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最常用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6780076" y="3130421"/>
            <a:ext cx="180020" cy="524133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2" y="-99392"/>
            <a:ext cx="12192000" cy="1122096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0587" y="944724"/>
            <a:ext cx="12072937" cy="50405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 与 代码二 分别会输出多少？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592796"/>
            <a:ext cx="59340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085" y="2565400"/>
            <a:ext cx="12072937" cy="46208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又称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 </a:t>
            </a:r>
            <a:r>
              <a:rPr lang="zh-CN" altLang="en-US" dirty="0" smtClean="0">
                <a:solidFill>
                  <a:srgbClr val="C00000"/>
                </a:solidFill>
              </a:rPr>
              <a:t>词法闭包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或 </a:t>
            </a:r>
            <a:r>
              <a:rPr lang="zh-CN" altLang="en-US" dirty="0" smtClean="0">
                <a:solidFill>
                  <a:srgbClr val="C00000"/>
                </a:solidFill>
              </a:rPr>
              <a:t>函数闭包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，是引用了 </a:t>
            </a:r>
            <a:r>
              <a:rPr lang="zh-CN" altLang="en-US" dirty="0" smtClean="0">
                <a:solidFill>
                  <a:srgbClr val="C00000"/>
                </a:solidFill>
              </a:rPr>
              <a:t>自由变量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的函数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460" y="3681028"/>
            <a:ext cx="961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自由变量：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被函数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引用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，但既不是函数的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也不是函数的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局部变量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的变量。</a:t>
            </a:r>
          </a:p>
        </p:txBody>
      </p:sp>
    </p:spTree>
    <p:extLst>
      <p:ext uri="{BB962C8B-B14F-4D97-AF65-F5344CB8AC3E}">
        <p14:creationId xmlns:p14="http://schemas.microsoft.com/office/powerpoint/2010/main" val="1751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2" y="47667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函数皆闭包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02964" y="1700808"/>
            <a:ext cx="12072937" cy="57658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从技术的角度理解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94" y="2413498"/>
            <a:ext cx="10582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42370"/>
            <a:ext cx="12192000" cy="828092"/>
          </a:xfrm>
        </p:spPr>
        <p:txBody>
          <a:bodyPr/>
          <a:lstStyle/>
          <a:p>
            <a:r>
              <a:rPr lang="zh-CN" altLang="en-US" dirty="0" smtClean="0"/>
              <a:t>重新定义闭包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9063" y="2367117"/>
            <a:ext cx="12072937" cy="39656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从实践的角度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9636" y="335699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闭包函数需要满足的条件：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使该函数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所在的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上下文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已经销毁，但它仍然可以被访问。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该函数引用了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自由变量。</a:t>
            </a:r>
          </a:p>
        </p:txBody>
      </p:sp>
    </p:spTree>
    <p:extLst>
      <p:ext uri="{BB962C8B-B14F-4D97-AF65-F5344CB8AC3E}">
        <p14:creationId xmlns:p14="http://schemas.microsoft.com/office/powerpoint/2010/main" val="40939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726052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911350"/>
            <a:ext cx="8648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6107" y="692696"/>
            <a:ext cx="5259785" cy="1122096"/>
          </a:xfrm>
        </p:spPr>
        <p:txBody>
          <a:bodyPr/>
          <a:lstStyle/>
          <a:p>
            <a:r>
              <a:rPr lang="zh-CN" altLang="en-US" dirty="0"/>
              <a:t>案</a:t>
            </a:r>
            <a:r>
              <a:rPr lang="zh-CN" altLang="en-US" dirty="0" smtClean="0"/>
              <a:t>例解析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204864"/>
            <a:ext cx="10360868" cy="34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执行过程讲解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24" y="126876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文件被加载进引擎时，首先会创建一个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全局作用域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扫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描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全局代码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中的函数声明与变量声明，将属性添加到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活动对象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执行全局代码：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：对变量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赋值。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&lt; 10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：判断成功 ，执行循环体内代码。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行 自执行函数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执行上下文：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扫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描函数声明与变量声明，添加属性到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VO:</a:t>
            </a:r>
          </a:p>
        </p:txBody>
      </p:sp>
      <p:cxnSp>
        <p:nvCxnSpPr>
          <p:cNvPr id="6" name="直接连接符 5"/>
          <p:cNvCxnSpPr>
            <a:stCxn id="2" idx="2"/>
          </p:cNvCxnSpPr>
          <p:nvPr/>
        </p:nvCxnSpPr>
        <p:spPr>
          <a:xfrm>
            <a:off x="6096000" y="1122096"/>
            <a:ext cx="0" cy="5735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600056" y="1016732"/>
            <a:ext cx="5177801" cy="11607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活动对象（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VariableObject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</a:p>
          <a:p>
            <a:r>
              <a:rPr lang="en-US" altLang="zh-CN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[[Scope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]]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属性：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null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44272" y="6474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GlobalContext</a:t>
            </a:r>
            <a:endParaRPr lang="zh-CN" altLang="en-US" dirty="0" smtClean="0">
              <a:solidFill>
                <a:srgbClr val="00B0F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00056" y="2809784"/>
            <a:ext cx="3977918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GlobalContext.VO.i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undefined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600056" y="4138622"/>
            <a:ext cx="2971208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GlobalContext.VO.i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0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08068" y="5068339"/>
            <a:ext cx="3648344" cy="11607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VO: {}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[[Scope]]: 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GlobalContext.VO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08068" y="6284374"/>
            <a:ext cx="4770986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AnonymousContext.VO.i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undefined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72299" y="4725144"/>
            <a:ext cx="24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AnonymousContext</a:t>
            </a:r>
            <a:endParaRPr lang="zh-CN" altLang="en-US" dirty="0" smtClean="0">
              <a:solidFill>
                <a:srgbClr val="00B0F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4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3514" y="148777"/>
            <a:ext cx="6096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c.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执行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函数代码：</a:t>
            </a:r>
            <a:endParaRPr lang="en-US" altLang="zh-CN" dirty="0" smtClean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查找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setTimeout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并调用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setTimeout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函数把 回调函数 加入到定时器中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数执行完毕。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D.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++ 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对变量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赋值。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F.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重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复 </a:t>
            </a:r>
            <a:r>
              <a:rPr lang="en-US" altLang="zh-CN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B-D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直到 </a:t>
            </a:r>
            <a:r>
              <a:rPr lang="en-US" altLang="zh-CN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失败跳出循环，代码执行结束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 dirty="0" smtClean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buFont typeface="+mj-lt"/>
              <a:buAutoNum type="alphaUcPeriod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48461" y="260648"/>
            <a:ext cx="2643454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Anonymous.VO.i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48461" y="908720"/>
            <a:ext cx="3424509" cy="85424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function() { console.log(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}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...</a:t>
            </a:r>
          </a:p>
        </p:txBody>
      </p:sp>
      <p:sp>
        <p:nvSpPr>
          <p:cNvPr id="8" name="右箭头 7"/>
          <p:cNvSpPr/>
          <p:nvPr/>
        </p:nvSpPr>
        <p:spPr>
          <a:xfrm>
            <a:off x="9984432" y="1232756"/>
            <a:ext cx="540060" cy="139091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0496" y="11356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10 </a:t>
            </a:r>
            <a:r>
              <a:rPr lang="zh-CN" altLang="en-US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-1" y="2924944"/>
            <a:ext cx="600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定时任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务完成，定时器把回调函数推送到事件队列中进行调用：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600056" y="3149598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64052" y="3149598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84132" y="3156126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004212" y="3149596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1278722" y="3156125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56440" y="3156125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372364" y="3149596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716586" y="3156125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12024" y="2924944"/>
            <a:ext cx="5760640" cy="900100"/>
          </a:xfrm>
          <a:prstGeom prst="round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10998" y="2908883"/>
            <a:ext cx="71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...</a:t>
            </a:r>
            <a:endParaRPr lang="zh-CN" altLang="en-US" sz="3600" dirty="0" smtClean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8148228" y="1906486"/>
            <a:ext cx="234024" cy="802434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6744072" y="3645024"/>
            <a:ext cx="108013" cy="432048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514" y="4149080"/>
            <a:ext cx="5246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执行 函数代码：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建 执行上下文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找变量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console.log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12024" y="4145064"/>
            <a:ext cx="3392019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function() { console.log(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}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239502" y="5458934"/>
            <a:ext cx="4357528" cy="11607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VO:{}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[[Scope]]: 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AnonymousContext.VO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1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08" y="18874"/>
            <a:ext cx="12192000" cy="1122096"/>
          </a:xfrm>
        </p:spPr>
        <p:txBody>
          <a:bodyPr/>
          <a:lstStyle/>
          <a:p>
            <a:r>
              <a:rPr lang="zh-CN" altLang="en-US" dirty="0"/>
              <a:t>闭</a:t>
            </a:r>
            <a:r>
              <a:rPr lang="zh-CN" altLang="en-US" dirty="0" smtClean="0"/>
              <a:t>包的应用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9871" y="1140970"/>
            <a:ext cx="12072937" cy="51277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中的私有属性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542"/>
            <a:ext cx="12192000" cy="49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1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0406" y="2012975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320782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938"/>
    </mc:Choice>
    <mc:Fallback xmlns=""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bg1"/>
            </a:solidFill>
            <a:latin typeface="冬青黑体简体中文 W3" panose="020B0300000000000000" pitchFamily="34" charset="-122"/>
            <a:ea typeface="冬青黑体简体中文 W3" panose="020B0300000000000000" pitchFamily="34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2257</Words>
  <Application>Microsoft Office PowerPoint</Application>
  <PresentationFormat>宽屏</PresentationFormat>
  <Paragraphs>250</Paragraphs>
  <Slides>39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Wingdings</vt:lpstr>
      <vt:lpstr>冬青黑体简体中文 W3</vt:lpstr>
      <vt:lpstr>Arial</vt:lpstr>
      <vt:lpstr>宋体</vt:lpstr>
      <vt:lpstr>Calibri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原型</vt:lpstr>
      <vt:lpstr>代码示例</vt:lpstr>
      <vt:lpstr>原型链</vt:lpstr>
      <vt:lpstr>代码示例</vt:lpstr>
      <vt:lpstr>继承</vt:lpstr>
      <vt:lpstr>原型继承</vt:lpstr>
      <vt:lpstr>PowerPoint 演示文稿</vt:lpstr>
      <vt:lpstr>代码示例</vt:lpstr>
      <vt:lpstr>闭包</vt:lpstr>
      <vt:lpstr>自执行函数</vt:lpstr>
      <vt:lpstr>思考题</vt:lpstr>
      <vt:lpstr>闭包的定义</vt:lpstr>
      <vt:lpstr>函数皆闭包</vt:lpstr>
      <vt:lpstr>重新定义闭包</vt:lpstr>
      <vt:lpstr>代码示例</vt:lpstr>
      <vt:lpstr>案例解析</vt:lpstr>
      <vt:lpstr>执行过程讲解</vt:lpstr>
      <vt:lpstr>PowerPoint 演示文稿</vt:lpstr>
      <vt:lpstr>闭包的应用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JavaScript基础一</dc:title>
  <dc:creator/>
  <cp:keywords/>
  <cp:lastModifiedBy>刘 炜</cp:lastModifiedBy>
  <cp:revision>171</cp:revision>
  <dcterms:created xsi:type="dcterms:W3CDTF">2016-08-25T09:24:56Z</dcterms:created>
  <dcterms:modified xsi:type="dcterms:W3CDTF">2018-09-11T06:53:37Z</dcterms:modified>
</cp:coreProperties>
</file>