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63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冬青黑体简体中文 W3" panose="020B0300000000000000" pitchFamily="34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621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41" userDrawn="1">
          <p15:clr>
            <a:srgbClr val="A4A3A4"/>
          </p15:clr>
        </p15:guide>
        <p15:guide id="7" pos="210" userDrawn="1">
          <p15:clr>
            <a:srgbClr val="A4A3A4"/>
          </p15:clr>
        </p15:guide>
        <p15:guide id="9" pos="2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230" autoAdjust="0"/>
  </p:normalViewPr>
  <p:slideViewPr>
    <p:cSldViewPr>
      <p:cViewPr varScale="1">
        <p:scale>
          <a:sx n="84" d="100"/>
          <a:sy n="84" d="100"/>
        </p:scale>
        <p:origin x="1122" y="84"/>
      </p:cViewPr>
      <p:guideLst>
        <p:guide orient="horz" pos="2160"/>
        <p:guide orient="horz" pos="1621"/>
        <p:guide orient="horz" pos="2704"/>
        <p:guide pos="3841"/>
        <p:guide pos="210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6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前面所讲的相当于经验总结，并不是按照规范解读，所以难免存在不严谨的地方。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进入下一页，代码示例。。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方法的第一个参数；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687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方才所</a:t>
            </a:r>
            <a:r>
              <a:rPr lang="zh-CN" altLang="en-US" sz="3600" dirty="0" smtClean="0">
                <a:solidFill>
                  <a:srgbClr val="FF0000"/>
                </a:solidFill>
              </a:rPr>
              <a:t>讲并不严谨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向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(...)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wrap="none" lIns="54000" tIns="28800" rIns="54000" bIns="28800" rtlCol="0" anchor="ctr">
        <a:spAutoFit/>
      </a:bodyPr>
      <a:lstStyle>
        <a:defPPr algn="ctr">
          <a:defRPr dirty="0"/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770</Words>
  <Application>Microsoft Office PowerPoint</Application>
  <PresentationFormat>宽屏</PresentationFormat>
  <Paragraphs>92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Wingdings</vt:lpstr>
      <vt:lpstr>冬青黑体简体中文 W3</vt:lpstr>
      <vt:lpstr>Arial</vt:lpstr>
      <vt:lpstr>宋体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刘 炜</cp:lastModifiedBy>
  <cp:revision>80</cp:revision>
  <dcterms:created xsi:type="dcterms:W3CDTF">2016-08-25T09:24:56Z</dcterms:created>
  <dcterms:modified xsi:type="dcterms:W3CDTF">2018-09-03T10:48:18Z</dcterms:modified>
</cp:coreProperties>
</file>