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60"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 Yu" initials="XY" lastIdx="3" clrIdx="0">
    <p:extLst>
      <p:ext uri="{19B8F6BF-5375-455C-9EA6-DF929625EA0E}">
        <p15:presenceInfo xmlns:p15="http://schemas.microsoft.com/office/powerpoint/2012/main" userId="7d7330fbb0236b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70"/>
    <p:restoredTop sz="86443"/>
  </p:normalViewPr>
  <p:slideViewPr>
    <p:cSldViewPr snapToGrid="0" snapToObjects="1">
      <p:cViewPr varScale="1">
        <p:scale>
          <a:sx n="110" d="100"/>
          <a:sy n="110" d="100"/>
        </p:scale>
        <p:origin x="1768"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07T23:51:17.854" idx="2">
    <p:pos x="1582" y="108"/>
    <p:text>I made it into a table rather than a chart. Simplicity is good for scholastic publications in my opinion.  I re-wrote the majority of it based on my interpretation of your original Figure 1. I spelled out acronyms in case they're being referred to the first time.  Take a look to see if this is what you intended.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396473-724F-0F4A-96DD-06D9BE3AF325}"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GB"/>
        </a:p>
      </dgm:t>
    </dgm:pt>
    <dgm:pt modelId="{09C2991C-BC24-384C-B618-C7FEBCA08C4D}">
      <dgm:prSet phldrT="[Text]" custT="1"/>
      <dgm:spPr/>
      <dgm:t>
        <a:bodyPr/>
        <a:lstStyle/>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Data Visualization</a:t>
          </a:r>
        </a:p>
      </dgm:t>
    </dgm:pt>
    <dgm:pt modelId="{A4234743-BA81-3748-A240-2EFC31BFBC60}" type="parTrans" cxnId="{E48C3133-DCE3-BF48-BA0C-B88C5BE8BA75}">
      <dgm:prSet/>
      <dgm:spPr/>
      <dgm:t>
        <a:bodyPr/>
        <a:lstStyle/>
        <a:p>
          <a:endParaRPr lang="en-GB"/>
        </a:p>
      </dgm:t>
    </dgm:pt>
    <dgm:pt modelId="{2780F1CC-6709-DB4C-9BF6-5AD441C197A1}" type="sibTrans" cxnId="{E48C3133-DCE3-BF48-BA0C-B88C5BE8BA75}">
      <dgm:prSet/>
      <dgm:spPr/>
      <dgm:t>
        <a:bodyPr/>
        <a:lstStyle/>
        <a:p>
          <a:endParaRPr lang="en-GB"/>
        </a:p>
      </dgm:t>
    </dgm:pt>
    <dgm:pt modelId="{8A58E706-1314-524A-B5A7-A365A6259D98}">
      <dgm:prSet phldrT="[Text]" custT="1"/>
      <dgm:spPr/>
      <dgm:t>
        <a:bodyPr anchor="ctr"/>
        <a:lstStyle/>
        <a:p>
          <a:pPr algn="l"/>
          <a:r>
            <a:rPr lang="en-US" sz="1100" dirty="0">
              <a:solidFill>
                <a:srgbClr val="002060"/>
              </a:solidFill>
              <a:latin typeface="Arial" panose="020B0604020202020204" pitchFamily="34" charset="0"/>
              <a:cs typeface="Arial" panose="020B0604020202020204" pitchFamily="34" charset="0"/>
            </a:rPr>
            <a:t>Interactive table and charts published on our website (chineseantibody.org) were generate using WPDataTable, a commercial plug-in for WordPress. Static table and charts used for this publication were generated using R. </a:t>
          </a:r>
          <a:endParaRPr lang="en-GB" sz="1100" dirty="0">
            <a:solidFill>
              <a:srgbClr val="002060"/>
            </a:solidFill>
          </a:endParaRPr>
        </a:p>
      </dgm:t>
    </dgm:pt>
    <dgm:pt modelId="{B5DB781F-8E8F-1949-BD61-4FF9B30FF1F1}" type="parTrans" cxnId="{9881AE1F-704E-704D-9A50-29901688E80C}">
      <dgm:prSet/>
      <dgm:spPr/>
      <dgm:t>
        <a:bodyPr/>
        <a:lstStyle/>
        <a:p>
          <a:endParaRPr lang="en-GB"/>
        </a:p>
      </dgm:t>
    </dgm:pt>
    <dgm:pt modelId="{28B1ACE8-99B4-FA4B-9553-284DBF6196A7}" type="sibTrans" cxnId="{9881AE1F-704E-704D-9A50-29901688E80C}">
      <dgm:prSet/>
      <dgm:spPr/>
      <dgm:t>
        <a:bodyPr/>
        <a:lstStyle/>
        <a:p>
          <a:endParaRPr lang="en-GB"/>
        </a:p>
      </dgm:t>
    </dgm:pt>
    <dgm:pt modelId="{261A5C53-E479-2245-AF91-4E0814B34BE4}">
      <dgm:prSet phldrT="[Text]" custT="1"/>
      <dgm:spPr/>
      <dgm:t>
        <a:bodyPr/>
        <a:lstStyle/>
        <a:p>
          <a:pPr algn="ctr"/>
          <a:endParaRPr lang="en-GB" sz="1200" b="1" dirty="0">
            <a:latin typeface="Arial" panose="020B0604020202020204" pitchFamily="34" charset="0"/>
            <a:cs typeface="Arial" panose="020B0604020202020204" pitchFamily="34" charset="0"/>
          </a:endParaRPr>
        </a:p>
        <a:p>
          <a:pPr algn="ctr"/>
          <a:r>
            <a:rPr lang="en-GB" sz="1200" b="1" dirty="0">
              <a:latin typeface="Arial" panose="020B0604020202020204" pitchFamily="34" charset="0"/>
              <a:cs typeface="Arial" panose="020B0604020202020204" pitchFamily="34" charset="0"/>
            </a:rPr>
            <a:t>Data Acquisition</a:t>
          </a:r>
        </a:p>
      </dgm:t>
    </dgm:pt>
    <dgm:pt modelId="{22864623-4B49-D24E-BF58-F3DAE3429506}" type="parTrans" cxnId="{613D1588-4AFC-514A-A66E-719E72B7F177}">
      <dgm:prSet/>
      <dgm:spPr/>
      <dgm:t>
        <a:bodyPr/>
        <a:lstStyle/>
        <a:p>
          <a:endParaRPr lang="en-GB"/>
        </a:p>
      </dgm:t>
    </dgm:pt>
    <dgm:pt modelId="{22E01FE1-24A3-674D-AFDD-514ECB5C3159}" type="sibTrans" cxnId="{613D1588-4AFC-514A-A66E-719E72B7F177}">
      <dgm:prSet/>
      <dgm:spPr/>
      <dgm:t>
        <a:bodyPr/>
        <a:lstStyle/>
        <a:p>
          <a:endParaRPr lang="en-GB"/>
        </a:p>
      </dgm:t>
    </dgm:pt>
    <dgm:pt modelId="{72517ABF-8813-5448-9284-F13BD54B4BE1}">
      <dgm:prSet phldrT="[Text]" custT="1"/>
      <dgm:spPr/>
      <dgm:t>
        <a:bodyPr/>
        <a:lstStyle/>
        <a:p>
          <a:r>
            <a:rPr lang="en-GB" sz="1200" b="1">
              <a:latin typeface="Arial" panose="020B0604020202020204" pitchFamily="34" charset="0"/>
              <a:cs typeface="Arial" panose="020B0604020202020204" pitchFamily="34" charset="0"/>
            </a:rPr>
            <a:t>Data Analysis</a:t>
          </a:r>
          <a:endParaRPr lang="en-GB" sz="1200" b="1" dirty="0">
            <a:latin typeface="Arial" panose="020B0604020202020204" pitchFamily="34" charset="0"/>
            <a:cs typeface="Arial" panose="020B0604020202020204" pitchFamily="34" charset="0"/>
          </a:endParaRPr>
        </a:p>
      </dgm:t>
    </dgm:pt>
    <dgm:pt modelId="{EFDDC036-C10D-764E-83A3-EB21A75B44AB}" type="parTrans" cxnId="{0FA8EA53-80B1-5A4C-A10F-CEB2631E56EE}">
      <dgm:prSet/>
      <dgm:spPr/>
      <dgm:t>
        <a:bodyPr/>
        <a:lstStyle/>
        <a:p>
          <a:endParaRPr lang="en-GB"/>
        </a:p>
      </dgm:t>
    </dgm:pt>
    <dgm:pt modelId="{70FBF641-2974-014A-863B-A94AA288262D}" type="sibTrans" cxnId="{0FA8EA53-80B1-5A4C-A10F-CEB2631E56EE}">
      <dgm:prSet/>
      <dgm:spPr/>
      <dgm:t>
        <a:bodyPr/>
        <a:lstStyle/>
        <a:p>
          <a:endParaRPr lang="en-GB"/>
        </a:p>
      </dgm:t>
    </dgm:pt>
    <dgm:pt modelId="{76D6CEE7-30C8-7A4C-80F7-29151077A44E}">
      <dgm:prSet phldrT="[Text]" custT="1"/>
      <dgm:spPr/>
      <dgm:t>
        <a:bodyPr/>
        <a:lstStyle/>
        <a:p>
          <a:pPr algn="l"/>
          <a:r>
            <a:rPr lang="en-US" sz="1100" dirty="0">
              <a:solidFill>
                <a:srgbClr val="002060"/>
              </a:solidFill>
              <a:latin typeface="Arial" panose="020B0604020202020204" pitchFamily="34" charset="0"/>
              <a:cs typeface="Arial" panose="020B0604020202020204" pitchFamily="34" charset="0"/>
            </a:rPr>
            <a:t>Data analysis was performed, and statistics on key aspects, such as drug targets, format and clinical status were generated using R and Python</a:t>
          </a:r>
          <a:endParaRPr lang="en-GB" sz="1100" b="1" dirty="0">
            <a:solidFill>
              <a:srgbClr val="002060"/>
            </a:solidFill>
            <a:latin typeface="Arial" panose="020B0604020202020204" pitchFamily="34" charset="0"/>
            <a:cs typeface="Arial" panose="020B0604020202020204" pitchFamily="34" charset="0"/>
          </a:endParaRPr>
        </a:p>
      </dgm:t>
    </dgm:pt>
    <dgm:pt modelId="{9A39203A-8373-4044-BEE5-C045B41F7DAD}" type="parTrans" cxnId="{03650254-F6AA-6B46-B055-50B8C2D1105B}">
      <dgm:prSet/>
      <dgm:spPr/>
      <dgm:t>
        <a:bodyPr/>
        <a:lstStyle/>
        <a:p>
          <a:endParaRPr lang="en-GB"/>
        </a:p>
      </dgm:t>
    </dgm:pt>
    <dgm:pt modelId="{62C08FB3-F30B-8F4A-A860-743DE7045E31}" type="sibTrans" cxnId="{03650254-F6AA-6B46-B055-50B8C2D1105B}">
      <dgm:prSet/>
      <dgm:spPr/>
      <dgm:t>
        <a:bodyPr/>
        <a:lstStyle/>
        <a:p>
          <a:endParaRPr lang="en-GB"/>
        </a:p>
      </dgm:t>
    </dgm:pt>
    <dgm:pt modelId="{1785AE26-5662-6640-B2C3-FABD38A9A3E8}">
      <dgm:prSet phldrT="[Text]"/>
      <dgm:spPr/>
      <dgm:t>
        <a:bodyPr anchor="ctr"/>
        <a:lstStyle/>
        <a:p>
          <a:pPr algn="l"/>
          <a:endParaRPr lang="en-GB" sz="1300" dirty="0"/>
        </a:p>
      </dgm:t>
    </dgm:pt>
    <dgm:pt modelId="{AA34217A-C02D-EE49-A332-67E147DDB806}" type="parTrans" cxnId="{4575A90E-CA6A-B546-847F-072ED41BD799}">
      <dgm:prSet/>
      <dgm:spPr/>
      <dgm:t>
        <a:bodyPr/>
        <a:lstStyle/>
        <a:p>
          <a:endParaRPr lang="en-GB"/>
        </a:p>
      </dgm:t>
    </dgm:pt>
    <dgm:pt modelId="{BFC557D3-0855-1240-82FA-9B2D35197DAE}" type="sibTrans" cxnId="{4575A90E-CA6A-B546-847F-072ED41BD799}">
      <dgm:prSet/>
      <dgm:spPr/>
      <dgm:t>
        <a:bodyPr/>
        <a:lstStyle/>
        <a:p>
          <a:endParaRPr lang="en-GB"/>
        </a:p>
      </dgm:t>
    </dgm:pt>
    <dgm:pt modelId="{AF4B4B8B-00C4-4145-9339-FF92CCC64291}">
      <dgm:prSet phldrT="[Text]" custT="1"/>
      <dgm:spPr/>
      <dgm:t>
        <a:bodyPr/>
        <a:lstStyle/>
        <a:p>
          <a:pPr algn="ctr"/>
          <a:endParaRPr lang="en-GB" sz="1200" b="1" dirty="0">
            <a:latin typeface="Arial" panose="020B0604020202020204" pitchFamily="34" charset="0"/>
            <a:cs typeface="Arial" panose="020B0604020202020204" pitchFamily="34" charset="0"/>
          </a:endParaRPr>
        </a:p>
        <a:p>
          <a:pPr algn="ctr"/>
          <a:r>
            <a:rPr lang="en-GB" sz="1200" b="1" dirty="0">
              <a:latin typeface="Arial" panose="020B0604020202020204" pitchFamily="34" charset="0"/>
              <a:cs typeface="Arial" panose="020B0604020202020204" pitchFamily="34" charset="0"/>
            </a:rPr>
            <a:t>Filtering &amp; Validation</a:t>
          </a:r>
        </a:p>
      </dgm:t>
    </dgm:pt>
    <dgm:pt modelId="{2D5D0E7D-2234-5B41-8D55-510394F9B431}" type="parTrans" cxnId="{3EEC52CC-A233-CF45-AB59-CC61945B72F3}">
      <dgm:prSet/>
      <dgm:spPr/>
      <dgm:t>
        <a:bodyPr/>
        <a:lstStyle/>
        <a:p>
          <a:endParaRPr lang="en-GB"/>
        </a:p>
      </dgm:t>
    </dgm:pt>
    <dgm:pt modelId="{A6D5F5D8-BF12-BF49-8736-0CFDBA5A5525}" type="sibTrans" cxnId="{3EEC52CC-A233-CF45-AB59-CC61945B72F3}">
      <dgm:prSet/>
      <dgm:spPr/>
      <dgm:t>
        <a:bodyPr/>
        <a:lstStyle/>
        <a:p>
          <a:endParaRPr lang="en-GB"/>
        </a:p>
      </dgm:t>
    </dgm:pt>
    <dgm:pt modelId="{3087C338-F5A4-104F-9C1E-17804AAF9A92}">
      <dgm:prSet phldrT="[Text]"/>
      <dgm:spPr/>
      <dgm:t>
        <a:bodyPr/>
        <a:lstStyle/>
        <a:p>
          <a:pPr algn="l"/>
          <a:endParaRPr lang="en-GB" sz="3200" dirty="0"/>
        </a:p>
      </dgm:t>
    </dgm:pt>
    <dgm:pt modelId="{E6107161-3A4B-6F45-B9F2-F5BA113AEC8B}" type="parTrans" cxnId="{BFE7F274-85CC-F445-9BCD-138CAE08762B}">
      <dgm:prSet/>
      <dgm:spPr/>
      <dgm:t>
        <a:bodyPr/>
        <a:lstStyle/>
        <a:p>
          <a:endParaRPr lang="en-GB"/>
        </a:p>
      </dgm:t>
    </dgm:pt>
    <dgm:pt modelId="{166D629E-E2CB-3C4C-B378-B05EE7771041}" type="sibTrans" cxnId="{BFE7F274-85CC-F445-9BCD-138CAE08762B}">
      <dgm:prSet/>
      <dgm:spPr/>
      <dgm:t>
        <a:bodyPr/>
        <a:lstStyle/>
        <a:p>
          <a:endParaRPr lang="en-GB"/>
        </a:p>
      </dgm:t>
    </dgm:pt>
    <dgm:pt modelId="{7A8DBF23-4451-7D48-8CB0-729353839A7F}">
      <dgm:prSet phldrT="[Text]" custT="1"/>
      <dgm:spPr/>
      <dgm:t>
        <a:bodyPr/>
        <a:lstStyle/>
        <a:p>
          <a:pPr algn="l"/>
          <a:endParaRPr lang="en-GB" sz="1600" dirty="0">
            <a:latin typeface="Arial" panose="020B0604020202020204" pitchFamily="34" charset="0"/>
            <a:cs typeface="Arial" panose="020B0604020202020204" pitchFamily="34" charset="0"/>
          </a:endParaRPr>
        </a:p>
      </dgm:t>
    </dgm:pt>
    <dgm:pt modelId="{38AF3971-A350-6B45-86D9-EF0573455D07}" type="parTrans" cxnId="{77EC2C1C-2ADB-2C45-BB70-93498018027F}">
      <dgm:prSet/>
      <dgm:spPr/>
      <dgm:t>
        <a:bodyPr/>
        <a:lstStyle/>
        <a:p>
          <a:endParaRPr lang="en-GB"/>
        </a:p>
      </dgm:t>
    </dgm:pt>
    <dgm:pt modelId="{11F5D459-102E-A34B-8996-572F1EB8C983}" type="sibTrans" cxnId="{77EC2C1C-2ADB-2C45-BB70-93498018027F}">
      <dgm:prSet/>
      <dgm:spPr/>
      <dgm:t>
        <a:bodyPr/>
        <a:lstStyle/>
        <a:p>
          <a:endParaRPr lang="en-GB"/>
        </a:p>
      </dgm:t>
    </dgm:pt>
    <dgm:pt modelId="{D386DDD8-2DD4-4241-96A9-964BC956346A}">
      <dgm:prSet phldrT="[Text]" custT="1"/>
      <dgm:spPr/>
      <dgm:t>
        <a:bodyPr/>
        <a:lstStyle/>
        <a:p>
          <a:pPr algn="l"/>
          <a:endParaRPr lang="en-GB" sz="1100" dirty="0">
            <a:solidFill>
              <a:srgbClr val="002060"/>
            </a:solidFill>
            <a:latin typeface="Arial" panose="020B0604020202020204" pitchFamily="34" charset="0"/>
            <a:cs typeface="Arial" panose="020B0604020202020204" pitchFamily="34" charset="0"/>
          </a:endParaRPr>
        </a:p>
      </dgm:t>
    </dgm:pt>
    <dgm:pt modelId="{CBD849FC-5691-E346-812C-9363A1A1098F}" type="parTrans" cxnId="{8174BDD4-87D3-D74C-A776-919A5E40B823}">
      <dgm:prSet/>
      <dgm:spPr/>
      <dgm:t>
        <a:bodyPr/>
        <a:lstStyle/>
        <a:p>
          <a:endParaRPr lang="en-GB"/>
        </a:p>
      </dgm:t>
    </dgm:pt>
    <dgm:pt modelId="{BB10879C-6213-504A-91B7-CC7784496176}" type="sibTrans" cxnId="{8174BDD4-87D3-D74C-A776-919A5E40B823}">
      <dgm:prSet/>
      <dgm:spPr/>
      <dgm:t>
        <a:bodyPr/>
        <a:lstStyle/>
        <a:p>
          <a:endParaRPr lang="en-GB"/>
        </a:p>
      </dgm:t>
    </dgm:pt>
    <dgm:pt modelId="{48B43EF4-D599-4547-B425-9A7253ADF1F8}">
      <dgm:prSet custT="1"/>
      <dgm:spPr/>
      <dgm:t>
        <a:bodyPr/>
        <a:lstStyle/>
        <a:p>
          <a:r>
            <a:rPr lang="en-US" sz="1100" b="1" kern="1200" dirty="0">
              <a:solidFill>
                <a:srgbClr val="002060"/>
              </a:solidFill>
              <a:latin typeface="Arial" panose="020B0604020202020204" pitchFamily="34" charset="0"/>
              <a:cs typeface="Arial" panose="020B0604020202020204" pitchFamily="34" charset="0"/>
            </a:rPr>
            <a:t>Source</a:t>
          </a:r>
          <a:r>
            <a:rPr lang="en-US" sz="1100" b="0" kern="1200" dirty="0">
              <a:solidFill>
                <a:srgbClr val="002060"/>
              </a:solidFill>
              <a:latin typeface="Arial" panose="020B0604020202020204" pitchFamily="34" charset="0"/>
              <a:cs typeface="Arial" panose="020B0604020202020204" pitchFamily="34" charset="0"/>
            </a:rPr>
            <a:t>: public domains</a:t>
          </a:r>
          <a:endParaRPr lang="en-GB" sz="1100" b="1" kern="1200" dirty="0">
            <a:solidFill>
              <a:srgbClr val="002060"/>
            </a:solidFill>
            <a:latin typeface="Arial" panose="020B0604020202020204" pitchFamily="34" charset="0"/>
            <a:ea typeface="+mn-ea"/>
            <a:cs typeface="Arial" panose="020B0604020202020204" pitchFamily="34" charset="0"/>
          </a:endParaRPr>
        </a:p>
      </dgm:t>
    </dgm:pt>
    <dgm:pt modelId="{75C06245-8217-0E49-AD94-23DD03CCF797}" type="parTrans" cxnId="{0231CE53-64C6-314F-AF20-26E612AAC859}">
      <dgm:prSet/>
      <dgm:spPr/>
      <dgm:t>
        <a:bodyPr/>
        <a:lstStyle/>
        <a:p>
          <a:endParaRPr lang="en-GB"/>
        </a:p>
      </dgm:t>
    </dgm:pt>
    <dgm:pt modelId="{A273DF79-A771-8E49-9C96-C7DECE830229}" type="sibTrans" cxnId="{0231CE53-64C6-314F-AF20-26E612AAC859}">
      <dgm:prSet/>
      <dgm:spPr/>
      <dgm:t>
        <a:bodyPr/>
        <a:lstStyle/>
        <a:p>
          <a:endParaRPr lang="en-GB"/>
        </a:p>
      </dgm:t>
    </dgm:pt>
    <dgm:pt modelId="{ACA97A31-0B11-A141-B8AC-B04F6B312B69}">
      <dgm:prSet custT="1"/>
      <dgm:spPr/>
      <dgm:t>
        <a:bodyPr/>
        <a:lstStyle/>
        <a:p>
          <a:r>
            <a:rPr lang="en-US" sz="1100" b="1" dirty="0">
              <a:solidFill>
                <a:srgbClr val="002060"/>
              </a:solidFill>
              <a:latin typeface="Arial" panose="020B0604020202020204" pitchFamily="34" charset="0"/>
              <a:cs typeface="Arial" panose="020B0604020202020204" pitchFamily="34" charset="0"/>
            </a:rPr>
            <a:t>Method</a:t>
          </a:r>
          <a:r>
            <a:rPr lang="en-US" sz="1100" b="0" dirty="0">
              <a:solidFill>
                <a:srgbClr val="002060"/>
              </a:solidFill>
              <a:latin typeface="Arial" panose="020B0604020202020204" pitchFamily="34" charset="0"/>
              <a:cs typeface="Arial" panose="020B0604020202020204" pitchFamily="34" charset="0"/>
            </a:rPr>
            <a:t>:  1) Entries from search engines, company websites, biotech news feed, social media, and government databases were collected. </a:t>
          </a:r>
        </a:p>
      </dgm:t>
    </dgm:pt>
    <dgm:pt modelId="{CD331B03-2271-FD46-AB10-B8BA0B64FEA9}" type="parTrans" cxnId="{8AEF88E4-4428-6948-BA26-AD9C7DD229AF}">
      <dgm:prSet/>
      <dgm:spPr/>
      <dgm:t>
        <a:bodyPr/>
        <a:lstStyle/>
        <a:p>
          <a:endParaRPr lang="en-GB"/>
        </a:p>
      </dgm:t>
    </dgm:pt>
    <dgm:pt modelId="{48279A71-8BDF-BE47-A6B1-293FC445CF59}" type="sibTrans" cxnId="{8AEF88E4-4428-6948-BA26-AD9C7DD229AF}">
      <dgm:prSet/>
      <dgm:spPr/>
      <dgm:t>
        <a:bodyPr/>
        <a:lstStyle/>
        <a:p>
          <a:endParaRPr lang="en-GB"/>
        </a:p>
      </dgm:t>
    </dgm:pt>
    <dgm:pt modelId="{AF0BD3FC-D947-D74A-9F9F-F18AFC145F7E}">
      <dgm:prSet custT="1"/>
      <dgm:spPr/>
      <dgm:t>
        <a:bodyPr/>
        <a:lstStyle/>
        <a:p>
          <a:pPr>
            <a:buNone/>
          </a:pPr>
          <a:r>
            <a:rPr lang="en-US" sz="1100" b="0" dirty="0">
              <a:solidFill>
                <a:srgbClr val="002060"/>
              </a:solidFill>
              <a:latin typeface="Arial" panose="020B0604020202020204" pitchFamily="34" charset="0"/>
              <a:cs typeface="Arial" panose="020B0604020202020204" pitchFamily="34" charset="0"/>
            </a:rPr>
            <a:t>                   2) When an Application Programming Interface (API) tool is available, such as in the case of </a:t>
          </a:r>
          <a:r>
            <a:rPr lang="en-US" sz="1100" b="0" dirty="0" err="1">
              <a:solidFill>
                <a:srgbClr val="002060"/>
              </a:solidFill>
              <a:latin typeface="Arial" panose="020B0604020202020204" pitchFamily="34" charset="0"/>
              <a:cs typeface="Arial" panose="020B0604020202020204" pitchFamily="34" charset="0"/>
            </a:rPr>
            <a:t>ClinicalTrials.gov</a:t>
          </a:r>
          <a:r>
            <a:rPr lang="en-US" sz="1100" b="0" dirty="0">
              <a:solidFill>
                <a:srgbClr val="002060"/>
              </a:solidFill>
              <a:latin typeface="Arial" panose="020B0604020202020204" pitchFamily="34" charset="0"/>
              <a:cs typeface="Arial" panose="020B0604020202020204" pitchFamily="34" charset="0"/>
            </a:rPr>
            <a:t>, Python scripts  developed in-house were used for automatic querying and retrieval. </a:t>
          </a:r>
        </a:p>
      </dgm:t>
    </dgm:pt>
    <dgm:pt modelId="{78C9BCF2-11C9-4F4E-85F7-CD108EB51862}" type="parTrans" cxnId="{A6681E0E-F97F-194C-BAF4-4C340895AA12}">
      <dgm:prSet/>
      <dgm:spPr/>
      <dgm:t>
        <a:bodyPr/>
        <a:lstStyle/>
        <a:p>
          <a:endParaRPr lang="en-GB"/>
        </a:p>
      </dgm:t>
    </dgm:pt>
    <dgm:pt modelId="{5E280312-10F3-1C4D-9C63-0D3AB3212D8D}" type="sibTrans" cxnId="{A6681E0E-F97F-194C-BAF4-4C340895AA12}">
      <dgm:prSet/>
      <dgm:spPr/>
      <dgm:t>
        <a:bodyPr/>
        <a:lstStyle/>
        <a:p>
          <a:endParaRPr lang="en-GB"/>
        </a:p>
      </dgm:t>
    </dgm:pt>
    <dgm:pt modelId="{49D7947E-8338-3C4E-9EDD-9A3739FA3BAB}">
      <dgm:prSet custT="1"/>
      <dgm:spPr/>
      <dgm:t>
        <a:bodyPr/>
        <a:lstStyle/>
        <a:p>
          <a:pPr>
            <a:buClrTx/>
            <a:buSzTx/>
            <a:buFont typeface="Arial" panose="020B0604020202020204" pitchFamily="34" charset="0"/>
            <a:buChar char="•"/>
          </a:pPr>
          <a:r>
            <a:rPr lang="en-US" sz="1100" b="1" dirty="0">
              <a:solidFill>
                <a:srgbClr val="002060"/>
              </a:solidFill>
              <a:latin typeface="Arial" panose="020B0604020202020204" pitchFamily="34" charset="0"/>
              <a:cs typeface="Arial" panose="020B0604020202020204" pitchFamily="34" charset="0"/>
            </a:rPr>
            <a:t>Filtering</a:t>
          </a:r>
          <a:r>
            <a:rPr lang="en-US" sz="1100" dirty="0">
              <a:solidFill>
                <a:srgbClr val="002060"/>
              </a:solidFill>
              <a:latin typeface="Arial" panose="020B0604020202020204" pitchFamily="34" charset="0"/>
              <a:cs typeface="Arial" panose="020B0604020202020204" pitchFamily="34" charset="0"/>
            </a:rPr>
            <a:t>: Entries describing preclinical or clinical development of diagnostic antibodies, polyclonal antibodies, convalescent plasma therapies, immune globulin intravenous (IGIV) therapies, small molecules, and recombinant proteins other than immunoglobin (Ig), Ig fragments, and Ig fusion proteins were removed from our collection. Studies and clinical trials without explicitly stating COVID-19 or SARS-CoV-2 as their indication or target were also eliminated. Filtering was performed manually unless an API tool was available, in which case,  it was performed by the Python scripts mentioned above. </a:t>
          </a:r>
          <a:endParaRPr lang="en-GB" sz="1100" dirty="0">
            <a:solidFill>
              <a:srgbClr val="002060"/>
            </a:solidFill>
            <a:latin typeface="Arial" panose="020B0604020202020204" pitchFamily="34" charset="0"/>
            <a:cs typeface="Arial" panose="020B0604020202020204" pitchFamily="34" charset="0"/>
          </a:endParaRPr>
        </a:p>
      </dgm:t>
    </dgm:pt>
    <dgm:pt modelId="{9918A435-E19E-854E-8665-7292AC8A8DDB}" type="parTrans" cxnId="{6EA1314D-906B-3E4F-8CA0-DA11AE870B8B}">
      <dgm:prSet/>
      <dgm:spPr/>
      <dgm:t>
        <a:bodyPr/>
        <a:lstStyle/>
        <a:p>
          <a:endParaRPr lang="en-GB"/>
        </a:p>
      </dgm:t>
    </dgm:pt>
    <dgm:pt modelId="{8B066199-6134-B24C-B4C9-694CBA80EAC1}" type="sibTrans" cxnId="{6EA1314D-906B-3E4F-8CA0-DA11AE870B8B}">
      <dgm:prSet/>
      <dgm:spPr/>
      <dgm:t>
        <a:bodyPr/>
        <a:lstStyle/>
        <a:p>
          <a:endParaRPr lang="en-GB"/>
        </a:p>
      </dgm:t>
    </dgm:pt>
    <dgm:pt modelId="{F4182255-D0F5-7B41-87B3-38E1AEE7DB60}">
      <dgm:prSet custT="1"/>
      <dgm:spPr/>
      <dgm:t>
        <a:bodyPr/>
        <a:lstStyle/>
        <a:p>
          <a:r>
            <a:rPr lang="en-US" sz="1100" b="1" dirty="0">
              <a:solidFill>
                <a:srgbClr val="002060"/>
              </a:solidFill>
              <a:latin typeface="Arial" panose="020B0604020202020204" pitchFamily="34" charset="0"/>
              <a:cs typeface="Arial" panose="020B0604020202020204" pitchFamily="34" charset="0"/>
            </a:rPr>
            <a:t>Validation</a:t>
          </a:r>
          <a:r>
            <a:rPr lang="en-US" sz="1100" dirty="0">
              <a:solidFill>
                <a:srgbClr val="002060"/>
              </a:solidFill>
              <a:latin typeface="Arial" panose="020B0604020202020204" pitchFamily="34" charset="0"/>
              <a:cs typeface="Arial" panose="020B0604020202020204" pitchFamily="34" charset="0"/>
            </a:rPr>
            <a:t>: Validation of each entries we retained in our collection is performed manually, by inspecting and cross-validating using multiple sources if possible. </a:t>
          </a:r>
        </a:p>
      </dgm:t>
    </dgm:pt>
    <dgm:pt modelId="{504B1071-5A5A-0645-8713-F6BD4C8ACBF4}" type="parTrans" cxnId="{AE01A41A-11CF-6A4D-9616-A33D1195AD12}">
      <dgm:prSet/>
      <dgm:spPr/>
      <dgm:t>
        <a:bodyPr/>
        <a:lstStyle/>
        <a:p>
          <a:endParaRPr lang="en-GB"/>
        </a:p>
      </dgm:t>
    </dgm:pt>
    <dgm:pt modelId="{D14EBD74-2CC3-814A-B1A2-B033F5037359}" type="sibTrans" cxnId="{AE01A41A-11CF-6A4D-9616-A33D1195AD12}">
      <dgm:prSet/>
      <dgm:spPr/>
      <dgm:t>
        <a:bodyPr/>
        <a:lstStyle/>
        <a:p>
          <a:endParaRPr lang="en-GB"/>
        </a:p>
      </dgm:t>
    </dgm:pt>
    <dgm:pt modelId="{C92FD3FD-8C70-E74C-8A95-5B0B4D70106E}">
      <dgm:prSet phldrT="[Text]" custT="1"/>
      <dgm:spPr/>
      <dgm:t>
        <a:bodyPr anchor="ctr"/>
        <a:lstStyle/>
        <a:p>
          <a:pPr algn="l"/>
          <a:endParaRPr lang="en-GB" sz="1100" dirty="0">
            <a:solidFill>
              <a:srgbClr val="002060"/>
            </a:solidFill>
          </a:endParaRPr>
        </a:p>
      </dgm:t>
    </dgm:pt>
    <dgm:pt modelId="{DE34303C-2721-6B47-AC3C-D79F39C46466}" type="parTrans" cxnId="{021D16FB-5D75-694E-B198-725F859EB92C}">
      <dgm:prSet/>
      <dgm:spPr/>
      <dgm:t>
        <a:bodyPr/>
        <a:lstStyle/>
        <a:p>
          <a:endParaRPr lang="en-GB"/>
        </a:p>
      </dgm:t>
    </dgm:pt>
    <dgm:pt modelId="{3E8AA5AA-346D-A341-B23D-FE1893C9154D}" type="sibTrans" cxnId="{021D16FB-5D75-694E-B198-725F859EB92C}">
      <dgm:prSet/>
      <dgm:spPr/>
      <dgm:t>
        <a:bodyPr/>
        <a:lstStyle/>
        <a:p>
          <a:endParaRPr lang="en-GB"/>
        </a:p>
      </dgm:t>
    </dgm:pt>
    <dgm:pt modelId="{BD8007B0-6B47-C547-8C8B-B3C35E9DBA44}">
      <dgm:prSet custT="1"/>
      <dgm:spPr/>
      <dgm:t>
        <a:bodyPr/>
        <a:lstStyle/>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Update &amp; Maintain</a:t>
          </a:r>
        </a:p>
      </dgm:t>
    </dgm:pt>
    <dgm:pt modelId="{66374C97-CFEA-774F-8B3D-534F484876A9}" type="parTrans" cxnId="{1AF7F414-D83F-4141-9F17-498C966B2152}">
      <dgm:prSet/>
      <dgm:spPr/>
      <dgm:t>
        <a:bodyPr/>
        <a:lstStyle/>
        <a:p>
          <a:endParaRPr lang="en-GB"/>
        </a:p>
      </dgm:t>
    </dgm:pt>
    <dgm:pt modelId="{15AC1BDF-CE07-DD43-90B1-514C2878D502}" type="sibTrans" cxnId="{1AF7F414-D83F-4141-9F17-498C966B2152}">
      <dgm:prSet/>
      <dgm:spPr/>
      <dgm:t>
        <a:bodyPr/>
        <a:lstStyle/>
        <a:p>
          <a:endParaRPr lang="en-GB"/>
        </a:p>
      </dgm:t>
    </dgm:pt>
    <dgm:pt modelId="{338C4D97-5D15-3A4B-93F8-84951D18FE7A}">
      <dgm:prSet custT="1"/>
      <dgm:spPr/>
      <dgm:t>
        <a:bodyPr/>
        <a:lstStyle/>
        <a:p>
          <a:r>
            <a:rPr lang="en-US" sz="1100" dirty="0">
              <a:solidFill>
                <a:srgbClr val="002060"/>
              </a:solidFill>
              <a:latin typeface="Arial" panose="020B0604020202020204" pitchFamily="34" charset="0"/>
              <a:cs typeface="Arial" panose="020B0604020202020204" pitchFamily="34" charset="0"/>
            </a:rPr>
            <a:t>New data are being collected, analyzed, and published on our website on a weekly basis</a:t>
          </a:r>
          <a:endParaRPr lang="en-GB" sz="1100" dirty="0">
            <a:solidFill>
              <a:srgbClr val="002060"/>
            </a:solidFill>
            <a:latin typeface="Arial" panose="020B0604020202020204" pitchFamily="34" charset="0"/>
            <a:cs typeface="Arial" panose="020B0604020202020204" pitchFamily="34" charset="0"/>
          </a:endParaRPr>
        </a:p>
      </dgm:t>
    </dgm:pt>
    <dgm:pt modelId="{9587251E-F7E9-FA41-A582-8C1FE8EDA6F9}" type="parTrans" cxnId="{FC6A337E-A40B-2241-9280-D8F0B83D84A7}">
      <dgm:prSet/>
      <dgm:spPr/>
      <dgm:t>
        <a:bodyPr/>
        <a:lstStyle/>
        <a:p>
          <a:endParaRPr lang="en-GB"/>
        </a:p>
      </dgm:t>
    </dgm:pt>
    <dgm:pt modelId="{6E413537-C945-5F4F-A551-4268FA95F981}" type="sibTrans" cxnId="{FC6A337E-A40B-2241-9280-D8F0B83D84A7}">
      <dgm:prSet/>
      <dgm:spPr/>
      <dgm:t>
        <a:bodyPr/>
        <a:lstStyle/>
        <a:p>
          <a:endParaRPr lang="en-GB"/>
        </a:p>
      </dgm:t>
    </dgm:pt>
    <dgm:pt modelId="{65778817-C231-6242-8F60-6DB9CE6DA0CC}" type="pres">
      <dgm:prSet presAssocID="{6F396473-724F-0F4A-96DD-06D9BE3AF325}" presName="linearFlow" presStyleCnt="0">
        <dgm:presLayoutVars>
          <dgm:dir/>
          <dgm:animLvl val="lvl"/>
          <dgm:resizeHandles val="exact"/>
        </dgm:presLayoutVars>
      </dgm:prSet>
      <dgm:spPr/>
    </dgm:pt>
    <dgm:pt modelId="{6A82664F-4681-5542-9DFA-EB987C413A51}" type="pres">
      <dgm:prSet presAssocID="{261A5C53-E479-2245-AF91-4E0814B34BE4}" presName="composite" presStyleCnt="0"/>
      <dgm:spPr/>
    </dgm:pt>
    <dgm:pt modelId="{31A60C60-EE8C-3A4C-98A7-35FF4AFB1007}" type="pres">
      <dgm:prSet presAssocID="{261A5C53-E479-2245-AF91-4E0814B34BE4}" presName="parentText" presStyleLbl="alignNode1" presStyleIdx="0" presStyleCnt="5" custScaleX="110198">
        <dgm:presLayoutVars>
          <dgm:chMax val="1"/>
          <dgm:bulletEnabled val="1"/>
        </dgm:presLayoutVars>
      </dgm:prSet>
      <dgm:spPr/>
    </dgm:pt>
    <dgm:pt modelId="{95447B94-C5DB-994A-A633-A33987BD9260}" type="pres">
      <dgm:prSet presAssocID="{261A5C53-E479-2245-AF91-4E0814B34BE4}" presName="descendantText" presStyleLbl="alignAcc1" presStyleIdx="0" presStyleCnt="5" custScaleX="96870" custScaleY="105182" custLinFactNeighborX="-814" custLinFactNeighborY="-444">
        <dgm:presLayoutVars>
          <dgm:bulletEnabled val="1"/>
        </dgm:presLayoutVars>
      </dgm:prSet>
      <dgm:spPr/>
    </dgm:pt>
    <dgm:pt modelId="{40C7C746-DEA5-D14F-AFE5-13A3C4E16DF3}" type="pres">
      <dgm:prSet presAssocID="{22E01FE1-24A3-674D-AFDD-514ECB5C3159}" presName="sp" presStyleCnt="0"/>
      <dgm:spPr/>
    </dgm:pt>
    <dgm:pt modelId="{6AFD120F-6965-2141-B32C-4E3FAD60BC5F}" type="pres">
      <dgm:prSet presAssocID="{AF4B4B8B-00C4-4145-9339-FF92CCC64291}" presName="composite" presStyleCnt="0"/>
      <dgm:spPr/>
    </dgm:pt>
    <dgm:pt modelId="{ABD646D9-8774-ED4D-B5D7-8A0B74343F12}" type="pres">
      <dgm:prSet presAssocID="{AF4B4B8B-00C4-4145-9339-FF92CCC64291}" presName="parentText" presStyleLbl="alignNode1" presStyleIdx="1" presStyleCnt="5" custScaleX="110953">
        <dgm:presLayoutVars>
          <dgm:chMax val="1"/>
          <dgm:bulletEnabled val="1"/>
        </dgm:presLayoutVars>
      </dgm:prSet>
      <dgm:spPr/>
    </dgm:pt>
    <dgm:pt modelId="{0CF52B8B-B7FC-E248-B621-8C49A32D3DB5}" type="pres">
      <dgm:prSet presAssocID="{AF4B4B8B-00C4-4145-9339-FF92CCC64291}" presName="descendantText" presStyleLbl="alignAcc1" presStyleIdx="1" presStyleCnt="5" custScaleX="93379" custScaleY="116743" custLinFactNeighborX="-2569" custLinFactNeighborY="6288">
        <dgm:presLayoutVars>
          <dgm:bulletEnabled val="1"/>
        </dgm:presLayoutVars>
      </dgm:prSet>
      <dgm:spPr/>
    </dgm:pt>
    <dgm:pt modelId="{21795A1B-4254-0C4B-9B8C-E1AE171FEEFF}" type="pres">
      <dgm:prSet presAssocID="{A6D5F5D8-BF12-BF49-8736-0CFDBA5A5525}" presName="sp" presStyleCnt="0"/>
      <dgm:spPr/>
    </dgm:pt>
    <dgm:pt modelId="{55E004FA-BDEE-C341-8039-8334834CE5B3}" type="pres">
      <dgm:prSet presAssocID="{72517ABF-8813-5448-9284-F13BD54B4BE1}" presName="composite" presStyleCnt="0"/>
      <dgm:spPr/>
    </dgm:pt>
    <dgm:pt modelId="{56CDF0A9-8BEB-A943-8752-E659B806612A}" type="pres">
      <dgm:prSet presAssocID="{72517ABF-8813-5448-9284-F13BD54B4BE1}" presName="parentText" presStyleLbl="alignNode1" presStyleIdx="2" presStyleCnt="5" custScaleX="109811" custLinFactNeighborY="-2271">
        <dgm:presLayoutVars>
          <dgm:chMax val="1"/>
          <dgm:bulletEnabled val="1"/>
        </dgm:presLayoutVars>
      </dgm:prSet>
      <dgm:spPr/>
    </dgm:pt>
    <dgm:pt modelId="{851F0A7C-4A5E-AA49-805D-4483F1348273}" type="pres">
      <dgm:prSet presAssocID="{72517ABF-8813-5448-9284-F13BD54B4BE1}" presName="descendantText" presStyleLbl="alignAcc1" presStyleIdx="2" presStyleCnt="5" custScaleX="58776" custLinFactNeighborX="-19322" custLinFactNeighborY="-4691">
        <dgm:presLayoutVars>
          <dgm:bulletEnabled val="1"/>
        </dgm:presLayoutVars>
      </dgm:prSet>
      <dgm:spPr/>
    </dgm:pt>
    <dgm:pt modelId="{07776A9F-5AB2-D243-B8EC-373CB1173DA7}" type="pres">
      <dgm:prSet presAssocID="{70FBF641-2974-014A-863B-A94AA288262D}" presName="sp" presStyleCnt="0"/>
      <dgm:spPr/>
    </dgm:pt>
    <dgm:pt modelId="{AE428867-C7E0-4943-9F8D-6180D9B6173F}" type="pres">
      <dgm:prSet presAssocID="{09C2991C-BC24-384C-B618-C7FEBCA08C4D}" presName="composite" presStyleCnt="0"/>
      <dgm:spPr/>
    </dgm:pt>
    <dgm:pt modelId="{9023FA0C-728B-604C-9899-937DCAEA63CD}" type="pres">
      <dgm:prSet presAssocID="{09C2991C-BC24-384C-B618-C7FEBCA08C4D}" presName="parentText" presStyleLbl="alignNode1" presStyleIdx="3" presStyleCnt="5" custScaleX="112000">
        <dgm:presLayoutVars>
          <dgm:chMax val="1"/>
          <dgm:bulletEnabled val="1"/>
        </dgm:presLayoutVars>
      </dgm:prSet>
      <dgm:spPr/>
    </dgm:pt>
    <dgm:pt modelId="{88B375D7-E802-4D41-9345-336593B29425}" type="pres">
      <dgm:prSet presAssocID="{09C2991C-BC24-384C-B618-C7FEBCA08C4D}" presName="descendantText" presStyleLbl="alignAcc1" presStyleIdx="3" presStyleCnt="5" custScaleX="65371" custLinFactNeighborX="-15938" custLinFactNeighborY="-2806">
        <dgm:presLayoutVars>
          <dgm:bulletEnabled val="1"/>
        </dgm:presLayoutVars>
      </dgm:prSet>
      <dgm:spPr/>
    </dgm:pt>
    <dgm:pt modelId="{1111E2E7-D1EC-3240-B769-BAB816B20C7C}" type="pres">
      <dgm:prSet presAssocID="{2780F1CC-6709-DB4C-9BF6-5AD441C197A1}" presName="sp" presStyleCnt="0"/>
      <dgm:spPr/>
    </dgm:pt>
    <dgm:pt modelId="{382E591B-5C7D-FB4B-BD2D-9B11E57A7092}" type="pres">
      <dgm:prSet presAssocID="{BD8007B0-6B47-C547-8C8B-B3C35E9DBA44}" presName="composite" presStyleCnt="0"/>
      <dgm:spPr/>
    </dgm:pt>
    <dgm:pt modelId="{765BB9E1-2924-AE4D-B55E-040AB4CB2062}" type="pres">
      <dgm:prSet presAssocID="{BD8007B0-6B47-C547-8C8B-B3C35E9DBA44}" presName="parentText" presStyleLbl="alignNode1" presStyleIdx="4" presStyleCnt="5" custScaleX="110465">
        <dgm:presLayoutVars>
          <dgm:chMax val="1"/>
          <dgm:bulletEnabled val="1"/>
        </dgm:presLayoutVars>
      </dgm:prSet>
      <dgm:spPr/>
    </dgm:pt>
    <dgm:pt modelId="{0EB6B52C-A06B-A042-B5DF-D609C466C74F}" type="pres">
      <dgm:prSet presAssocID="{BD8007B0-6B47-C547-8C8B-B3C35E9DBA44}" presName="descendantText" presStyleLbl="alignAcc1" presStyleIdx="4" presStyleCnt="5" custScaleX="71322" custLinFactNeighborX="-13160" custLinFactNeighborY="-2797">
        <dgm:presLayoutVars>
          <dgm:bulletEnabled val="1"/>
        </dgm:presLayoutVars>
      </dgm:prSet>
      <dgm:spPr/>
    </dgm:pt>
  </dgm:ptLst>
  <dgm:cxnLst>
    <dgm:cxn modelId="{5DA5620A-FC1F-C24A-B4E8-20A342A829EE}" type="presOf" srcId="{6F396473-724F-0F4A-96DD-06D9BE3AF325}" destId="{65778817-C231-6242-8F60-6DB9CE6DA0CC}" srcOrd="0" destOrd="0" presId="urn:microsoft.com/office/officeart/2005/8/layout/chevron2"/>
    <dgm:cxn modelId="{A6681E0E-F97F-194C-BAF4-4C340895AA12}" srcId="{261A5C53-E479-2245-AF91-4E0814B34BE4}" destId="{AF0BD3FC-D947-D74A-9F9F-F18AFC145F7E}" srcOrd="2" destOrd="0" parTransId="{78C9BCF2-11C9-4F4E-85F7-CD108EB51862}" sibTransId="{5E280312-10F3-1C4D-9C63-0D3AB3212D8D}"/>
    <dgm:cxn modelId="{4575A90E-CA6A-B546-847F-072ED41BD799}" srcId="{09C2991C-BC24-384C-B618-C7FEBCA08C4D}" destId="{1785AE26-5662-6640-B2C3-FABD38A9A3E8}" srcOrd="2" destOrd="0" parTransId="{AA34217A-C02D-EE49-A332-67E147DDB806}" sibTransId="{BFC557D3-0855-1240-82FA-9B2D35197DAE}"/>
    <dgm:cxn modelId="{EC8CDC0E-35E7-B342-8463-CBA4BFEE9419}" type="presOf" srcId="{D386DDD8-2DD4-4241-96A9-964BC956346A}" destId="{851F0A7C-4A5E-AA49-805D-4483F1348273}" srcOrd="0" destOrd="1" presId="urn:microsoft.com/office/officeart/2005/8/layout/chevron2"/>
    <dgm:cxn modelId="{1AF7F414-D83F-4141-9F17-498C966B2152}" srcId="{6F396473-724F-0F4A-96DD-06D9BE3AF325}" destId="{BD8007B0-6B47-C547-8C8B-B3C35E9DBA44}" srcOrd="4" destOrd="0" parTransId="{66374C97-CFEA-774F-8B3D-534F484876A9}" sibTransId="{15AC1BDF-CE07-DD43-90B1-514C2878D502}"/>
    <dgm:cxn modelId="{AE01A41A-11CF-6A4D-9616-A33D1195AD12}" srcId="{AF4B4B8B-00C4-4145-9339-FF92CCC64291}" destId="{F4182255-D0F5-7B41-87B3-38E1AEE7DB60}" srcOrd="1" destOrd="0" parTransId="{504B1071-5A5A-0645-8713-F6BD4C8ACBF4}" sibTransId="{D14EBD74-2CC3-814A-B1A2-B033F5037359}"/>
    <dgm:cxn modelId="{77EC2C1C-2ADB-2C45-BB70-93498018027F}" srcId="{72517ABF-8813-5448-9284-F13BD54B4BE1}" destId="{7A8DBF23-4451-7D48-8CB0-729353839A7F}" srcOrd="0" destOrd="0" parTransId="{38AF3971-A350-6B45-86D9-EF0573455D07}" sibTransId="{11F5D459-102E-A34B-8996-572F1EB8C983}"/>
    <dgm:cxn modelId="{0883FD1D-2628-2B48-AFCE-42A799ACDA04}" type="presOf" srcId="{261A5C53-E479-2245-AF91-4E0814B34BE4}" destId="{31A60C60-EE8C-3A4C-98A7-35FF4AFB1007}" srcOrd="0" destOrd="0" presId="urn:microsoft.com/office/officeart/2005/8/layout/chevron2"/>
    <dgm:cxn modelId="{9881AE1F-704E-704D-9A50-29901688E80C}" srcId="{09C2991C-BC24-384C-B618-C7FEBCA08C4D}" destId="{8A58E706-1314-524A-B5A7-A365A6259D98}" srcOrd="1" destOrd="0" parTransId="{B5DB781F-8E8F-1949-BD61-4FF9B30FF1F1}" sibTransId="{28B1ACE8-99B4-FA4B-9553-284DBF6196A7}"/>
    <dgm:cxn modelId="{E48C3133-DCE3-BF48-BA0C-B88C5BE8BA75}" srcId="{6F396473-724F-0F4A-96DD-06D9BE3AF325}" destId="{09C2991C-BC24-384C-B618-C7FEBCA08C4D}" srcOrd="3" destOrd="0" parTransId="{A4234743-BA81-3748-A240-2EFC31BFBC60}" sibTransId="{2780F1CC-6709-DB4C-9BF6-5AD441C197A1}"/>
    <dgm:cxn modelId="{61A5C741-50E9-B04B-B3FA-92F682ECDFA4}" type="presOf" srcId="{C92FD3FD-8C70-E74C-8A95-5B0B4D70106E}" destId="{88B375D7-E802-4D41-9345-336593B29425}" srcOrd="0" destOrd="0" presId="urn:microsoft.com/office/officeart/2005/8/layout/chevron2"/>
    <dgm:cxn modelId="{E6CB144C-A91F-9B49-9848-C308130B463F}" type="presOf" srcId="{AF4B4B8B-00C4-4145-9339-FF92CCC64291}" destId="{ABD646D9-8774-ED4D-B5D7-8A0B74343F12}" srcOrd="0" destOrd="0" presId="urn:microsoft.com/office/officeart/2005/8/layout/chevron2"/>
    <dgm:cxn modelId="{6EA1314D-906B-3E4F-8CA0-DA11AE870B8B}" srcId="{AF4B4B8B-00C4-4145-9339-FF92CCC64291}" destId="{49D7947E-8338-3C4E-9EDD-9A3739FA3BAB}" srcOrd="0" destOrd="0" parTransId="{9918A435-E19E-854E-8665-7292AC8A8DDB}" sibTransId="{8B066199-6134-B24C-B4C9-694CBA80EAC1}"/>
    <dgm:cxn modelId="{0231CE53-64C6-314F-AF20-26E612AAC859}" srcId="{261A5C53-E479-2245-AF91-4E0814B34BE4}" destId="{48B43EF4-D599-4547-B425-9A7253ADF1F8}" srcOrd="0" destOrd="0" parTransId="{75C06245-8217-0E49-AD94-23DD03CCF797}" sibTransId="{A273DF79-A771-8E49-9C96-C7DECE830229}"/>
    <dgm:cxn modelId="{0FA8EA53-80B1-5A4C-A10F-CEB2631E56EE}" srcId="{6F396473-724F-0F4A-96DD-06D9BE3AF325}" destId="{72517ABF-8813-5448-9284-F13BD54B4BE1}" srcOrd="2" destOrd="0" parTransId="{EFDDC036-C10D-764E-83A3-EB21A75B44AB}" sibTransId="{70FBF641-2974-014A-863B-A94AA288262D}"/>
    <dgm:cxn modelId="{03650254-F6AA-6B46-B055-50B8C2D1105B}" srcId="{72517ABF-8813-5448-9284-F13BD54B4BE1}" destId="{76D6CEE7-30C8-7A4C-80F7-29151077A44E}" srcOrd="2" destOrd="0" parTransId="{9A39203A-8373-4044-BEE5-C045B41F7DAD}" sibTransId="{62C08FB3-F30B-8F4A-A860-743DE7045E31}"/>
    <dgm:cxn modelId="{35E56A6C-7095-CF4D-88F4-7147F60D11B5}" type="presOf" srcId="{1785AE26-5662-6640-B2C3-FABD38A9A3E8}" destId="{88B375D7-E802-4D41-9345-336593B29425}" srcOrd="0" destOrd="2" presId="urn:microsoft.com/office/officeart/2005/8/layout/chevron2"/>
    <dgm:cxn modelId="{BFE7F274-85CC-F445-9BCD-138CAE08762B}" srcId="{72517ABF-8813-5448-9284-F13BD54B4BE1}" destId="{3087C338-F5A4-104F-9C1E-17804AAF9A92}" srcOrd="3" destOrd="0" parTransId="{E6107161-3A4B-6F45-B9F2-F5BA113AEC8B}" sibTransId="{166D629E-E2CB-3C4C-B378-B05EE7771041}"/>
    <dgm:cxn modelId="{D6D57278-CE54-C54D-93A3-05372B97C6CE}" type="presOf" srcId="{76D6CEE7-30C8-7A4C-80F7-29151077A44E}" destId="{851F0A7C-4A5E-AA49-805D-4483F1348273}" srcOrd="0" destOrd="2" presId="urn:microsoft.com/office/officeart/2005/8/layout/chevron2"/>
    <dgm:cxn modelId="{FC6A337E-A40B-2241-9280-D8F0B83D84A7}" srcId="{BD8007B0-6B47-C547-8C8B-B3C35E9DBA44}" destId="{338C4D97-5D15-3A4B-93F8-84951D18FE7A}" srcOrd="0" destOrd="0" parTransId="{9587251E-F7E9-FA41-A582-8C1FE8EDA6F9}" sibTransId="{6E413537-C945-5F4F-A551-4268FA95F981}"/>
    <dgm:cxn modelId="{C786DC86-DD41-E841-94A7-5EC17102EF0C}" type="presOf" srcId="{7A8DBF23-4451-7D48-8CB0-729353839A7F}" destId="{851F0A7C-4A5E-AA49-805D-4483F1348273}" srcOrd="0" destOrd="0" presId="urn:microsoft.com/office/officeart/2005/8/layout/chevron2"/>
    <dgm:cxn modelId="{613D1588-4AFC-514A-A66E-719E72B7F177}" srcId="{6F396473-724F-0F4A-96DD-06D9BE3AF325}" destId="{261A5C53-E479-2245-AF91-4E0814B34BE4}" srcOrd="0" destOrd="0" parTransId="{22864623-4B49-D24E-BF58-F3DAE3429506}" sibTransId="{22E01FE1-24A3-674D-AFDD-514ECB5C3159}"/>
    <dgm:cxn modelId="{58FD758F-969D-D240-AB0C-7088A50638B1}" type="presOf" srcId="{8A58E706-1314-524A-B5A7-A365A6259D98}" destId="{88B375D7-E802-4D41-9345-336593B29425}" srcOrd="0" destOrd="1" presId="urn:microsoft.com/office/officeart/2005/8/layout/chevron2"/>
    <dgm:cxn modelId="{A2DB9B94-9237-1F49-AE7E-6C8909C19144}" type="presOf" srcId="{09C2991C-BC24-384C-B618-C7FEBCA08C4D}" destId="{9023FA0C-728B-604C-9899-937DCAEA63CD}" srcOrd="0" destOrd="0" presId="urn:microsoft.com/office/officeart/2005/8/layout/chevron2"/>
    <dgm:cxn modelId="{383951A2-EADB-C745-9B69-72D20C79056F}" type="presOf" srcId="{F4182255-D0F5-7B41-87B3-38E1AEE7DB60}" destId="{0CF52B8B-B7FC-E248-B621-8C49A32D3DB5}" srcOrd="0" destOrd="1" presId="urn:microsoft.com/office/officeart/2005/8/layout/chevron2"/>
    <dgm:cxn modelId="{FAFA04A6-AE5A-4A48-AA56-B3F1131CBBC3}" type="presOf" srcId="{338C4D97-5D15-3A4B-93F8-84951D18FE7A}" destId="{0EB6B52C-A06B-A042-B5DF-D609C466C74F}" srcOrd="0" destOrd="0" presId="urn:microsoft.com/office/officeart/2005/8/layout/chevron2"/>
    <dgm:cxn modelId="{3EEC52CC-A233-CF45-AB59-CC61945B72F3}" srcId="{6F396473-724F-0F4A-96DD-06D9BE3AF325}" destId="{AF4B4B8B-00C4-4145-9339-FF92CCC64291}" srcOrd="1" destOrd="0" parTransId="{2D5D0E7D-2234-5B41-8D55-510394F9B431}" sibTransId="{A6D5F5D8-BF12-BF49-8736-0CFDBA5A5525}"/>
    <dgm:cxn modelId="{8174BDD4-87D3-D74C-A776-919A5E40B823}" srcId="{72517ABF-8813-5448-9284-F13BD54B4BE1}" destId="{D386DDD8-2DD4-4241-96A9-964BC956346A}" srcOrd="1" destOrd="0" parTransId="{CBD849FC-5691-E346-812C-9363A1A1098F}" sibTransId="{BB10879C-6213-504A-91B7-CC7784496176}"/>
    <dgm:cxn modelId="{C1F7EED8-DC06-1149-91F9-EFC8EFF4D457}" type="presOf" srcId="{49D7947E-8338-3C4E-9EDD-9A3739FA3BAB}" destId="{0CF52B8B-B7FC-E248-B621-8C49A32D3DB5}" srcOrd="0" destOrd="0" presId="urn:microsoft.com/office/officeart/2005/8/layout/chevron2"/>
    <dgm:cxn modelId="{758A36D9-C9C5-0747-9694-7C14257B0FA9}" type="presOf" srcId="{72517ABF-8813-5448-9284-F13BD54B4BE1}" destId="{56CDF0A9-8BEB-A943-8752-E659B806612A}" srcOrd="0" destOrd="0" presId="urn:microsoft.com/office/officeart/2005/8/layout/chevron2"/>
    <dgm:cxn modelId="{7998A0DE-F86A-6449-A168-8F484347DDBA}" type="presOf" srcId="{3087C338-F5A4-104F-9C1E-17804AAF9A92}" destId="{851F0A7C-4A5E-AA49-805D-4483F1348273}" srcOrd="0" destOrd="3" presId="urn:microsoft.com/office/officeart/2005/8/layout/chevron2"/>
    <dgm:cxn modelId="{F5FA7BDF-4ED5-3D4A-9D90-4A7EE66D9AC6}" type="presOf" srcId="{BD8007B0-6B47-C547-8C8B-B3C35E9DBA44}" destId="{765BB9E1-2924-AE4D-B55E-040AB4CB2062}" srcOrd="0" destOrd="0" presId="urn:microsoft.com/office/officeart/2005/8/layout/chevron2"/>
    <dgm:cxn modelId="{8AEF88E4-4428-6948-BA26-AD9C7DD229AF}" srcId="{261A5C53-E479-2245-AF91-4E0814B34BE4}" destId="{ACA97A31-0B11-A141-B8AC-B04F6B312B69}" srcOrd="1" destOrd="0" parTransId="{CD331B03-2271-FD46-AB10-B8BA0B64FEA9}" sibTransId="{48279A71-8BDF-BE47-A6B1-293FC445CF59}"/>
    <dgm:cxn modelId="{C65DC3E7-2DA2-F84F-8DE9-1C47A4A7C5CD}" type="presOf" srcId="{48B43EF4-D599-4547-B425-9A7253ADF1F8}" destId="{95447B94-C5DB-994A-A633-A33987BD9260}" srcOrd="0" destOrd="0" presId="urn:microsoft.com/office/officeart/2005/8/layout/chevron2"/>
    <dgm:cxn modelId="{B894F1ED-79A2-5446-9AAA-24952CBCA506}" type="presOf" srcId="{AF0BD3FC-D947-D74A-9F9F-F18AFC145F7E}" destId="{95447B94-C5DB-994A-A633-A33987BD9260}" srcOrd="0" destOrd="2" presId="urn:microsoft.com/office/officeart/2005/8/layout/chevron2"/>
    <dgm:cxn modelId="{79B96FF9-1D47-D343-8C39-BEFFDE005D05}" type="presOf" srcId="{ACA97A31-0B11-A141-B8AC-B04F6B312B69}" destId="{95447B94-C5DB-994A-A633-A33987BD9260}" srcOrd="0" destOrd="1" presId="urn:microsoft.com/office/officeart/2005/8/layout/chevron2"/>
    <dgm:cxn modelId="{021D16FB-5D75-694E-B198-725F859EB92C}" srcId="{09C2991C-BC24-384C-B618-C7FEBCA08C4D}" destId="{C92FD3FD-8C70-E74C-8A95-5B0B4D70106E}" srcOrd="0" destOrd="0" parTransId="{DE34303C-2721-6B47-AC3C-D79F39C46466}" sibTransId="{3E8AA5AA-346D-A341-B23D-FE1893C9154D}"/>
    <dgm:cxn modelId="{72006001-F660-D847-AB18-A84E3D1CF1FB}" type="presParOf" srcId="{65778817-C231-6242-8F60-6DB9CE6DA0CC}" destId="{6A82664F-4681-5542-9DFA-EB987C413A51}" srcOrd="0" destOrd="0" presId="urn:microsoft.com/office/officeart/2005/8/layout/chevron2"/>
    <dgm:cxn modelId="{384891D8-0229-DB4C-9593-8B7DF966180F}" type="presParOf" srcId="{6A82664F-4681-5542-9DFA-EB987C413A51}" destId="{31A60C60-EE8C-3A4C-98A7-35FF4AFB1007}" srcOrd="0" destOrd="0" presId="urn:microsoft.com/office/officeart/2005/8/layout/chevron2"/>
    <dgm:cxn modelId="{10975501-2D3C-DD45-B391-EC4A4D58A35A}" type="presParOf" srcId="{6A82664F-4681-5542-9DFA-EB987C413A51}" destId="{95447B94-C5DB-994A-A633-A33987BD9260}" srcOrd="1" destOrd="0" presId="urn:microsoft.com/office/officeart/2005/8/layout/chevron2"/>
    <dgm:cxn modelId="{388F0757-A9BF-A448-8024-EB8642100419}" type="presParOf" srcId="{65778817-C231-6242-8F60-6DB9CE6DA0CC}" destId="{40C7C746-DEA5-D14F-AFE5-13A3C4E16DF3}" srcOrd="1" destOrd="0" presId="urn:microsoft.com/office/officeart/2005/8/layout/chevron2"/>
    <dgm:cxn modelId="{F2DF85D8-B614-984C-A93F-5C60F6DF948C}" type="presParOf" srcId="{65778817-C231-6242-8F60-6DB9CE6DA0CC}" destId="{6AFD120F-6965-2141-B32C-4E3FAD60BC5F}" srcOrd="2" destOrd="0" presId="urn:microsoft.com/office/officeart/2005/8/layout/chevron2"/>
    <dgm:cxn modelId="{DBAB9A6E-6BD1-BB45-97AD-8625F25C6C66}" type="presParOf" srcId="{6AFD120F-6965-2141-B32C-4E3FAD60BC5F}" destId="{ABD646D9-8774-ED4D-B5D7-8A0B74343F12}" srcOrd="0" destOrd="0" presId="urn:microsoft.com/office/officeart/2005/8/layout/chevron2"/>
    <dgm:cxn modelId="{B8CAE6E4-D707-DD4D-B852-39AB10C4B19C}" type="presParOf" srcId="{6AFD120F-6965-2141-B32C-4E3FAD60BC5F}" destId="{0CF52B8B-B7FC-E248-B621-8C49A32D3DB5}" srcOrd="1" destOrd="0" presId="urn:microsoft.com/office/officeart/2005/8/layout/chevron2"/>
    <dgm:cxn modelId="{316BAFD1-7C1A-A64E-BD06-D5B4B58E1237}" type="presParOf" srcId="{65778817-C231-6242-8F60-6DB9CE6DA0CC}" destId="{21795A1B-4254-0C4B-9B8C-E1AE171FEEFF}" srcOrd="3" destOrd="0" presId="urn:microsoft.com/office/officeart/2005/8/layout/chevron2"/>
    <dgm:cxn modelId="{B8C7ABC0-5CAD-F042-BBDD-2A5E0187959F}" type="presParOf" srcId="{65778817-C231-6242-8F60-6DB9CE6DA0CC}" destId="{55E004FA-BDEE-C341-8039-8334834CE5B3}" srcOrd="4" destOrd="0" presId="urn:microsoft.com/office/officeart/2005/8/layout/chevron2"/>
    <dgm:cxn modelId="{4D3FAE48-254E-4342-A352-E26173D8920A}" type="presParOf" srcId="{55E004FA-BDEE-C341-8039-8334834CE5B3}" destId="{56CDF0A9-8BEB-A943-8752-E659B806612A}" srcOrd="0" destOrd="0" presId="urn:microsoft.com/office/officeart/2005/8/layout/chevron2"/>
    <dgm:cxn modelId="{D86E6CEF-2922-DD4A-A3BA-6A2E1A61E8B0}" type="presParOf" srcId="{55E004FA-BDEE-C341-8039-8334834CE5B3}" destId="{851F0A7C-4A5E-AA49-805D-4483F1348273}" srcOrd="1" destOrd="0" presId="urn:microsoft.com/office/officeart/2005/8/layout/chevron2"/>
    <dgm:cxn modelId="{9E6DF306-04EA-2C49-ACEE-37C557A7085A}" type="presParOf" srcId="{65778817-C231-6242-8F60-6DB9CE6DA0CC}" destId="{07776A9F-5AB2-D243-B8EC-373CB1173DA7}" srcOrd="5" destOrd="0" presId="urn:microsoft.com/office/officeart/2005/8/layout/chevron2"/>
    <dgm:cxn modelId="{333666C2-24C1-064E-B4D9-9F2B102BD4C8}" type="presParOf" srcId="{65778817-C231-6242-8F60-6DB9CE6DA0CC}" destId="{AE428867-C7E0-4943-9F8D-6180D9B6173F}" srcOrd="6" destOrd="0" presId="urn:microsoft.com/office/officeart/2005/8/layout/chevron2"/>
    <dgm:cxn modelId="{45D84B14-6013-6142-B1A8-DBD0B5F4A46B}" type="presParOf" srcId="{AE428867-C7E0-4943-9F8D-6180D9B6173F}" destId="{9023FA0C-728B-604C-9899-937DCAEA63CD}" srcOrd="0" destOrd="0" presId="urn:microsoft.com/office/officeart/2005/8/layout/chevron2"/>
    <dgm:cxn modelId="{7D06A17A-65E6-234A-AA28-79206C777FEC}" type="presParOf" srcId="{AE428867-C7E0-4943-9F8D-6180D9B6173F}" destId="{88B375D7-E802-4D41-9345-336593B29425}" srcOrd="1" destOrd="0" presId="urn:microsoft.com/office/officeart/2005/8/layout/chevron2"/>
    <dgm:cxn modelId="{6ACB6A40-D82F-774D-BB21-4895E1D46071}" type="presParOf" srcId="{65778817-C231-6242-8F60-6DB9CE6DA0CC}" destId="{1111E2E7-D1EC-3240-B769-BAB816B20C7C}" srcOrd="7" destOrd="0" presId="urn:microsoft.com/office/officeart/2005/8/layout/chevron2"/>
    <dgm:cxn modelId="{9C9B477C-2664-6447-9E62-114BA062EF1B}" type="presParOf" srcId="{65778817-C231-6242-8F60-6DB9CE6DA0CC}" destId="{382E591B-5C7D-FB4B-BD2D-9B11E57A7092}" srcOrd="8" destOrd="0" presId="urn:microsoft.com/office/officeart/2005/8/layout/chevron2"/>
    <dgm:cxn modelId="{2FEAAD14-FAB9-C847-A2A8-0F98462970AE}" type="presParOf" srcId="{382E591B-5C7D-FB4B-BD2D-9B11E57A7092}" destId="{765BB9E1-2924-AE4D-B55E-040AB4CB2062}" srcOrd="0" destOrd="0" presId="urn:microsoft.com/office/officeart/2005/8/layout/chevron2"/>
    <dgm:cxn modelId="{C5EAC1DD-431C-9E48-8990-F2579BF9A1DF}" type="presParOf" srcId="{382E591B-5C7D-FB4B-BD2D-9B11E57A7092}" destId="{0EB6B52C-A06B-A042-B5DF-D609C466C74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60C60-EE8C-3A4C-98A7-35FF4AFB1007}">
      <dsp:nvSpPr>
        <dsp:cNvPr id="0" name=""/>
        <dsp:cNvSpPr/>
      </dsp:nvSpPr>
      <dsp:spPr>
        <a:xfrm rot="5400000">
          <a:off x="-92961" y="179730"/>
          <a:ext cx="1340830" cy="103429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GB" sz="1200" b="1" kern="1200" dirty="0">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r>
            <a:rPr lang="en-GB" sz="1200" b="1" kern="1200" dirty="0">
              <a:latin typeface="Arial" panose="020B0604020202020204" pitchFamily="34" charset="0"/>
              <a:cs typeface="Arial" panose="020B0604020202020204" pitchFamily="34" charset="0"/>
            </a:rPr>
            <a:t>Data Acquisition</a:t>
          </a:r>
        </a:p>
      </dsp:txBody>
      <dsp:txXfrm rot="-5400000">
        <a:off x="60306" y="543613"/>
        <a:ext cx="1034297" cy="306533"/>
      </dsp:txXfrm>
    </dsp:sp>
    <dsp:sp modelId="{95447B94-C5DB-994A-A633-A33987BD9260}">
      <dsp:nvSpPr>
        <dsp:cNvPr id="0" name=""/>
        <dsp:cNvSpPr/>
      </dsp:nvSpPr>
      <dsp:spPr>
        <a:xfrm rot="5400000">
          <a:off x="5882881" y="-4755294"/>
          <a:ext cx="917184" cy="1042777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1" kern="1200" dirty="0">
              <a:solidFill>
                <a:srgbClr val="002060"/>
              </a:solidFill>
              <a:latin typeface="Arial" panose="020B0604020202020204" pitchFamily="34" charset="0"/>
              <a:cs typeface="Arial" panose="020B0604020202020204" pitchFamily="34" charset="0"/>
            </a:rPr>
            <a:t>Source</a:t>
          </a:r>
          <a:r>
            <a:rPr lang="en-US" sz="1100" b="0" kern="1200" dirty="0">
              <a:solidFill>
                <a:srgbClr val="002060"/>
              </a:solidFill>
              <a:latin typeface="Arial" panose="020B0604020202020204" pitchFamily="34" charset="0"/>
              <a:cs typeface="Arial" panose="020B0604020202020204" pitchFamily="34" charset="0"/>
            </a:rPr>
            <a:t>: public domains</a:t>
          </a:r>
          <a:endParaRPr lang="en-GB" sz="1100" b="1" kern="1200" dirty="0">
            <a:solidFill>
              <a:srgbClr val="002060"/>
            </a:solidFill>
            <a:latin typeface="Arial" panose="020B0604020202020204" pitchFamily="34" charset="0"/>
            <a:ea typeface="+mn-ea"/>
            <a:cs typeface="Arial" panose="020B0604020202020204" pitchFamily="34" charset="0"/>
          </a:endParaRPr>
        </a:p>
        <a:p>
          <a:pPr marL="57150" lvl="1" indent="-57150" algn="l" defTabSz="488950">
            <a:lnSpc>
              <a:spcPct val="90000"/>
            </a:lnSpc>
            <a:spcBef>
              <a:spcPct val="0"/>
            </a:spcBef>
            <a:spcAft>
              <a:spcPct val="15000"/>
            </a:spcAft>
            <a:buChar char="•"/>
          </a:pPr>
          <a:r>
            <a:rPr lang="en-US" sz="1100" b="1" kern="1200" dirty="0">
              <a:solidFill>
                <a:srgbClr val="002060"/>
              </a:solidFill>
              <a:latin typeface="Arial" panose="020B0604020202020204" pitchFamily="34" charset="0"/>
              <a:cs typeface="Arial" panose="020B0604020202020204" pitchFamily="34" charset="0"/>
            </a:rPr>
            <a:t>Method</a:t>
          </a:r>
          <a:r>
            <a:rPr lang="en-US" sz="1100" b="0" kern="1200" dirty="0">
              <a:solidFill>
                <a:srgbClr val="002060"/>
              </a:solidFill>
              <a:latin typeface="Arial" panose="020B0604020202020204" pitchFamily="34" charset="0"/>
              <a:cs typeface="Arial" panose="020B0604020202020204" pitchFamily="34" charset="0"/>
            </a:rPr>
            <a:t>:  1) Entries from search engines, company websites, biotech news feed, social media, and government databases were collected. </a:t>
          </a:r>
        </a:p>
        <a:p>
          <a:pPr marL="57150" lvl="1" indent="-57150" algn="l" defTabSz="488950">
            <a:lnSpc>
              <a:spcPct val="90000"/>
            </a:lnSpc>
            <a:spcBef>
              <a:spcPct val="0"/>
            </a:spcBef>
            <a:spcAft>
              <a:spcPct val="15000"/>
            </a:spcAft>
            <a:buNone/>
          </a:pPr>
          <a:r>
            <a:rPr lang="en-US" sz="1100" b="0" kern="1200" dirty="0">
              <a:solidFill>
                <a:srgbClr val="002060"/>
              </a:solidFill>
              <a:latin typeface="Arial" panose="020B0604020202020204" pitchFamily="34" charset="0"/>
              <a:cs typeface="Arial" panose="020B0604020202020204" pitchFamily="34" charset="0"/>
            </a:rPr>
            <a:t>                   2) When an Application Programming Interface (API) tool is available, such as in the case of </a:t>
          </a:r>
          <a:r>
            <a:rPr lang="en-US" sz="1100" b="0" kern="1200" dirty="0" err="1">
              <a:solidFill>
                <a:srgbClr val="002060"/>
              </a:solidFill>
              <a:latin typeface="Arial" panose="020B0604020202020204" pitchFamily="34" charset="0"/>
              <a:cs typeface="Arial" panose="020B0604020202020204" pitchFamily="34" charset="0"/>
            </a:rPr>
            <a:t>ClinicalTrials.gov</a:t>
          </a:r>
          <a:r>
            <a:rPr lang="en-US" sz="1100" b="0" kern="1200" dirty="0">
              <a:solidFill>
                <a:srgbClr val="002060"/>
              </a:solidFill>
              <a:latin typeface="Arial" panose="020B0604020202020204" pitchFamily="34" charset="0"/>
              <a:cs typeface="Arial" panose="020B0604020202020204" pitchFamily="34" charset="0"/>
            </a:rPr>
            <a:t>, Python scripts  developed in-house were used for automatic querying and retrieval. </a:t>
          </a:r>
        </a:p>
      </dsp:txBody>
      <dsp:txXfrm rot="-5400000">
        <a:off x="1127587" y="44773"/>
        <a:ext cx="10383000" cy="827638"/>
      </dsp:txXfrm>
    </dsp:sp>
    <dsp:sp modelId="{ABD646D9-8774-ED4D-B5D7-8A0B74343F12}">
      <dsp:nvSpPr>
        <dsp:cNvPr id="0" name=""/>
        <dsp:cNvSpPr/>
      </dsp:nvSpPr>
      <dsp:spPr>
        <a:xfrm rot="5400000">
          <a:off x="-89418" y="1476963"/>
          <a:ext cx="1340830" cy="104138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GB" sz="1200" b="1" kern="1200" dirty="0">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r>
            <a:rPr lang="en-GB" sz="1200" b="1" kern="1200" dirty="0">
              <a:latin typeface="Arial" panose="020B0604020202020204" pitchFamily="34" charset="0"/>
              <a:cs typeface="Arial" panose="020B0604020202020204" pitchFamily="34" charset="0"/>
            </a:rPr>
            <a:t>Filtering &amp; Validation</a:t>
          </a:r>
        </a:p>
      </dsp:txBody>
      <dsp:txXfrm rot="-5400000">
        <a:off x="60305" y="1847932"/>
        <a:ext cx="1041384" cy="299446"/>
      </dsp:txXfrm>
    </dsp:sp>
    <dsp:sp modelId="{0CF52B8B-B7FC-E248-B621-8C49A32D3DB5}">
      <dsp:nvSpPr>
        <dsp:cNvPr id="0" name=""/>
        <dsp:cNvSpPr/>
      </dsp:nvSpPr>
      <dsp:spPr>
        <a:xfrm rot="5400000">
          <a:off x="5647365" y="-3208175"/>
          <a:ext cx="1017461" cy="100519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lrTx/>
            <a:buSzTx/>
            <a:buFont typeface="Arial" panose="020B0604020202020204" pitchFamily="34" charset="0"/>
            <a:buChar char="•"/>
          </a:pPr>
          <a:r>
            <a:rPr lang="en-US" sz="1100" b="1" kern="1200" dirty="0">
              <a:solidFill>
                <a:srgbClr val="002060"/>
              </a:solidFill>
              <a:latin typeface="Arial" panose="020B0604020202020204" pitchFamily="34" charset="0"/>
              <a:cs typeface="Arial" panose="020B0604020202020204" pitchFamily="34" charset="0"/>
            </a:rPr>
            <a:t>Filtering</a:t>
          </a:r>
          <a:r>
            <a:rPr lang="en-US" sz="1100" kern="1200" dirty="0">
              <a:solidFill>
                <a:srgbClr val="002060"/>
              </a:solidFill>
              <a:latin typeface="Arial" panose="020B0604020202020204" pitchFamily="34" charset="0"/>
              <a:cs typeface="Arial" panose="020B0604020202020204" pitchFamily="34" charset="0"/>
            </a:rPr>
            <a:t>: Entries describing preclinical or clinical development of diagnostic antibodies, polyclonal antibodies, convalescent plasma therapies, immune globulin intravenous (IGIV) therapies, small molecules, and recombinant proteins other than immunoglobin (Ig), Ig fragments, and Ig fusion proteins were removed from our collection. Studies and clinical trials without explicitly stating COVID-19 or SARS-CoV-2 as their indication or target were also eliminated. Filtering was performed manually unless an API tool was available, in which case,  it was performed by the Python scripts mentioned above. </a:t>
          </a:r>
          <a:endParaRPr lang="en-GB" sz="1100" kern="1200" dirty="0">
            <a:solidFill>
              <a:srgbClr val="002060"/>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r>
            <a:rPr lang="en-US" sz="1100" b="1" kern="1200" dirty="0">
              <a:solidFill>
                <a:srgbClr val="002060"/>
              </a:solidFill>
              <a:latin typeface="Arial" panose="020B0604020202020204" pitchFamily="34" charset="0"/>
              <a:cs typeface="Arial" panose="020B0604020202020204" pitchFamily="34" charset="0"/>
            </a:rPr>
            <a:t>Validation</a:t>
          </a:r>
          <a:r>
            <a:rPr lang="en-US" sz="1100" kern="1200" dirty="0">
              <a:solidFill>
                <a:srgbClr val="002060"/>
              </a:solidFill>
              <a:latin typeface="Arial" panose="020B0604020202020204" pitchFamily="34" charset="0"/>
              <a:cs typeface="Arial" panose="020B0604020202020204" pitchFamily="34" charset="0"/>
            </a:rPr>
            <a:t>: Validation of each entries we retained in our collection is performed manually, by inspecting and cross-validating using multiple sources if possible. </a:t>
          </a:r>
        </a:p>
      </dsp:txBody>
      <dsp:txXfrm rot="-5400000">
        <a:off x="1130107" y="1358751"/>
        <a:ext cx="10002309" cy="918125"/>
      </dsp:txXfrm>
    </dsp:sp>
    <dsp:sp modelId="{56CDF0A9-8BEB-A943-8752-E659B806612A}">
      <dsp:nvSpPr>
        <dsp:cNvPr id="0" name=""/>
        <dsp:cNvSpPr/>
      </dsp:nvSpPr>
      <dsp:spPr>
        <a:xfrm rot="5400000">
          <a:off x="-94777" y="2679687"/>
          <a:ext cx="1340830" cy="103066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b="1" kern="1200">
              <a:latin typeface="Arial" panose="020B0604020202020204" pitchFamily="34" charset="0"/>
              <a:cs typeface="Arial" panose="020B0604020202020204" pitchFamily="34" charset="0"/>
            </a:rPr>
            <a:t>Data Analysis</a:t>
          </a:r>
          <a:endParaRPr lang="en-GB" sz="1200" b="1" kern="1200" dirty="0">
            <a:latin typeface="Arial" panose="020B0604020202020204" pitchFamily="34" charset="0"/>
            <a:cs typeface="Arial" panose="020B0604020202020204" pitchFamily="34" charset="0"/>
          </a:endParaRPr>
        </a:p>
      </dsp:txBody>
      <dsp:txXfrm rot="-5400000">
        <a:off x="60306" y="3039938"/>
        <a:ext cx="1030665" cy="310165"/>
      </dsp:txXfrm>
    </dsp:sp>
    <dsp:sp modelId="{851F0A7C-4A5E-AA49-805D-4483F1348273}">
      <dsp:nvSpPr>
        <dsp:cNvPr id="0" name=""/>
        <dsp:cNvSpPr/>
      </dsp:nvSpPr>
      <dsp:spPr>
        <a:xfrm rot="5400000">
          <a:off x="2719413" y="928421"/>
          <a:ext cx="871539" cy="404303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endParaRPr lang="en-GB" sz="1600" kern="1200" dirty="0">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endParaRPr lang="en-GB" sz="1100" kern="1200" dirty="0">
            <a:solidFill>
              <a:srgbClr val="002060"/>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r>
            <a:rPr lang="en-US" sz="1100" kern="1200" dirty="0">
              <a:solidFill>
                <a:srgbClr val="002060"/>
              </a:solidFill>
              <a:latin typeface="Arial" panose="020B0604020202020204" pitchFamily="34" charset="0"/>
              <a:cs typeface="Arial" panose="020B0604020202020204" pitchFamily="34" charset="0"/>
            </a:rPr>
            <a:t>Data analysis was performed, and statistics on key aspects, such as drug targets, format and clinical status were generated using R and Python</a:t>
          </a:r>
          <a:endParaRPr lang="en-GB" sz="1100" b="1" kern="1200" dirty="0">
            <a:solidFill>
              <a:srgbClr val="002060"/>
            </a:solidFill>
            <a:latin typeface="Arial" panose="020B0604020202020204" pitchFamily="34" charset="0"/>
            <a:cs typeface="Arial" panose="020B0604020202020204" pitchFamily="34" charset="0"/>
          </a:endParaRPr>
        </a:p>
        <a:p>
          <a:pPr marL="285750" lvl="1" indent="-285750" algn="l" defTabSz="1422400">
            <a:lnSpc>
              <a:spcPct val="90000"/>
            </a:lnSpc>
            <a:spcBef>
              <a:spcPct val="0"/>
            </a:spcBef>
            <a:spcAft>
              <a:spcPct val="15000"/>
            </a:spcAft>
            <a:buChar char="•"/>
          </a:pPr>
          <a:endParaRPr lang="en-GB" sz="3200" kern="1200" dirty="0"/>
        </a:p>
      </dsp:txBody>
      <dsp:txXfrm rot="-5400000">
        <a:off x="1133664" y="2556716"/>
        <a:ext cx="4000494" cy="786449"/>
      </dsp:txXfrm>
    </dsp:sp>
    <dsp:sp modelId="{9023FA0C-728B-604C-9899-937DCAEA63CD}">
      <dsp:nvSpPr>
        <dsp:cNvPr id="0" name=""/>
        <dsp:cNvSpPr/>
      </dsp:nvSpPr>
      <dsp:spPr>
        <a:xfrm rot="5400000">
          <a:off x="-84504" y="3927680"/>
          <a:ext cx="1340830" cy="10512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GB" sz="1200" b="1" kern="1200" dirty="0">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r>
            <a:rPr lang="en-GB" sz="1200" b="1" kern="1200" dirty="0">
              <a:latin typeface="Arial" panose="020B0604020202020204" pitchFamily="34" charset="0"/>
              <a:cs typeface="Arial" panose="020B0604020202020204" pitchFamily="34" charset="0"/>
            </a:rPr>
            <a:t>Data Visualization</a:t>
          </a:r>
        </a:p>
      </dsp:txBody>
      <dsp:txXfrm rot="-5400000">
        <a:off x="60306" y="4308477"/>
        <a:ext cx="1051211" cy="289619"/>
      </dsp:txXfrm>
    </dsp:sp>
    <dsp:sp modelId="{88B375D7-E802-4D41-9345-336593B29425}">
      <dsp:nvSpPr>
        <dsp:cNvPr id="0" name=""/>
        <dsp:cNvSpPr/>
      </dsp:nvSpPr>
      <dsp:spPr>
        <a:xfrm rot="5400000">
          <a:off x="3225363" y="1693562"/>
          <a:ext cx="871539" cy="50012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endParaRPr lang="en-GB" sz="1100" kern="1200" dirty="0">
            <a:solidFill>
              <a:srgbClr val="002060"/>
            </a:solidFill>
          </a:endParaRPr>
        </a:p>
        <a:p>
          <a:pPr marL="57150" lvl="1" indent="-57150" algn="l" defTabSz="488950">
            <a:lnSpc>
              <a:spcPct val="90000"/>
            </a:lnSpc>
            <a:spcBef>
              <a:spcPct val="0"/>
            </a:spcBef>
            <a:spcAft>
              <a:spcPct val="15000"/>
            </a:spcAft>
            <a:buChar char="•"/>
          </a:pPr>
          <a:r>
            <a:rPr lang="en-US" sz="1100" kern="1200" dirty="0">
              <a:solidFill>
                <a:srgbClr val="002060"/>
              </a:solidFill>
              <a:latin typeface="Arial" panose="020B0604020202020204" pitchFamily="34" charset="0"/>
              <a:cs typeface="Arial" panose="020B0604020202020204" pitchFamily="34" charset="0"/>
            </a:rPr>
            <a:t>Interactive table and charts published on our website (chineseantibody.org) were generate using WPDataTable, a commercial plug-in for WordPress. Static table and charts used for this publication were generated using R. </a:t>
          </a:r>
          <a:endParaRPr lang="en-GB" sz="1100" kern="1200" dirty="0">
            <a:solidFill>
              <a:srgbClr val="002060"/>
            </a:solidFill>
          </a:endParaRPr>
        </a:p>
        <a:p>
          <a:pPr marL="114300" lvl="1" indent="-114300" algn="l" defTabSz="577850">
            <a:lnSpc>
              <a:spcPct val="90000"/>
            </a:lnSpc>
            <a:spcBef>
              <a:spcPct val="0"/>
            </a:spcBef>
            <a:spcAft>
              <a:spcPct val="15000"/>
            </a:spcAft>
            <a:buChar char="•"/>
          </a:pPr>
          <a:endParaRPr lang="en-GB" sz="1300" kern="1200" dirty="0"/>
        </a:p>
      </dsp:txBody>
      <dsp:txXfrm rot="-5400000">
        <a:off x="1160510" y="3800961"/>
        <a:ext cx="4958701" cy="786449"/>
      </dsp:txXfrm>
    </dsp:sp>
    <dsp:sp modelId="{765BB9E1-2924-AE4D-B55E-040AB4CB2062}">
      <dsp:nvSpPr>
        <dsp:cNvPr id="0" name=""/>
        <dsp:cNvSpPr/>
      </dsp:nvSpPr>
      <dsp:spPr>
        <a:xfrm rot="5400000">
          <a:off x="-91708" y="5162698"/>
          <a:ext cx="1340830" cy="10368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GB" sz="1200" b="1" kern="1200" dirty="0">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r>
            <a:rPr lang="en-GB" sz="1200" b="1" kern="1200" dirty="0">
              <a:latin typeface="Arial" panose="020B0604020202020204" pitchFamily="34" charset="0"/>
              <a:cs typeface="Arial" panose="020B0604020202020204" pitchFamily="34" charset="0"/>
            </a:rPr>
            <a:t>Update &amp; Maintain</a:t>
          </a:r>
        </a:p>
      </dsp:txBody>
      <dsp:txXfrm rot="-5400000">
        <a:off x="60306" y="5529087"/>
        <a:ext cx="1036803" cy="304027"/>
      </dsp:txXfrm>
    </dsp:sp>
    <dsp:sp modelId="{0EB6B52C-A06B-A042-B5DF-D609C466C74F}">
      <dsp:nvSpPr>
        <dsp:cNvPr id="0" name=""/>
        <dsp:cNvSpPr/>
      </dsp:nvSpPr>
      <dsp:spPr>
        <a:xfrm rot="5400000">
          <a:off x="3687269" y="2445447"/>
          <a:ext cx="871539" cy="595326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rgbClr val="002060"/>
              </a:solidFill>
              <a:latin typeface="Arial" panose="020B0604020202020204" pitchFamily="34" charset="0"/>
              <a:cs typeface="Arial" panose="020B0604020202020204" pitchFamily="34" charset="0"/>
            </a:rPr>
            <a:t>New data are being collected, analyzed, and published on our website on a weekly basis</a:t>
          </a:r>
          <a:endParaRPr lang="en-GB" sz="1100" kern="1200" dirty="0">
            <a:solidFill>
              <a:srgbClr val="002060"/>
            </a:solidFill>
            <a:latin typeface="Arial" panose="020B0604020202020204" pitchFamily="34" charset="0"/>
            <a:cs typeface="Arial" panose="020B0604020202020204" pitchFamily="34" charset="0"/>
          </a:endParaRPr>
        </a:p>
      </dsp:txBody>
      <dsp:txXfrm rot="-5400000">
        <a:off x="1146409" y="5028853"/>
        <a:ext cx="5910716" cy="7864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0617B-65F9-264A-93B2-145928A7EABA}" type="datetimeFigureOut">
              <a:rPr lang="en-US" smtClean="0"/>
              <a:t>7/11/20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0A3D3-0AD6-9B4F-BF96-E7CE1E7DB676}" type="slidenum">
              <a:rPr lang="en-US" smtClean="0"/>
              <a:t>‹#›</a:t>
            </a:fld>
            <a:endParaRPr lang="en-US"/>
          </a:p>
        </p:txBody>
      </p:sp>
    </p:spTree>
    <p:extLst>
      <p:ext uri="{BB962C8B-B14F-4D97-AF65-F5344CB8AC3E}">
        <p14:creationId xmlns:p14="http://schemas.microsoft.com/office/powerpoint/2010/main" val="4218978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table containing filtered information was connected to our website, which is build using WordPress system. We used </a:t>
            </a:r>
            <a:r>
              <a:rPr lang="en-US" dirty="0" err="1"/>
              <a:t>WPDatatable</a:t>
            </a:r>
            <a:r>
              <a:rPr lang="en-US" dirty="0"/>
              <a:t> Plugin to integrate the data table from backend to front end of the webpage. The integration established a connection between data source and website front end that allows real-time refreshing as the data are updated. We performed data visualization and analysis on key aspect of antibody therapeutics development that we thought are most beneficial to our audience. These include visualization of the numbers of different proteins being targeted, format and clinical status of the antibodies. We also plotted the distribution of clinical status by country to visualize the progress of clinical trials in each country. </a:t>
            </a:r>
          </a:p>
        </p:txBody>
      </p:sp>
      <p:sp>
        <p:nvSpPr>
          <p:cNvPr id="4" name="Slide Number Placeholder 3"/>
          <p:cNvSpPr>
            <a:spLocks noGrp="1"/>
          </p:cNvSpPr>
          <p:nvPr>
            <p:ph type="sldNum" sz="quarter" idx="5"/>
          </p:nvPr>
        </p:nvSpPr>
        <p:spPr/>
        <p:txBody>
          <a:bodyPr/>
          <a:lstStyle/>
          <a:p>
            <a:fld id="{9190A3D3-0AD6-9B4F-BF96-E7CE1E7DB676}" type="slidenum">
              <a:rPr lang="en-US" smtClean="0"/>
              <a:t>1</a:t>
            </a:fld>
            <a:endParaRPr lang="en-US"/>
          </a:p>
        </p:txBody>
      </p:sp>
    </p:spTree>
    <p:extLst>
      <p:ext uri="{BB962C8B-B14F-4D97-AF65-F5344CB8AC3E}">
        <p14:creationId xmlns:p14="http://schemas.microsoft.com/office/powerpoint/2010/main" val="68335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A3D3-0AD6-9B4F-BF96-E7CE1E7DB676}" type="slidenum">
              <a:rPr lang="en-US" smtClean="0"/>
              <a:t>2</a:t>
            </a:fld>
            <a:endParaRPr lang="en-US"/>
          </a:p>
        </p:txBody>
      </p:sp>
    </p:spTree>
    <p:extLst>
      <p:ext uri="{BB962C8B-B14F-4D97-AF65-F5344CB8AC3E}">
        <p14:creationId xmlns:p14="http://schemas.microsoft.com/office/powerpoint/2010/main" val="2038130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90A3D3-0AD6-9B4F-BF96-E7CE1E7DB676}" type="slidenum">
              <a:rPr lang="en-US" smtClean="0"/>
              <a:t>3</a:t>
            </a:fld>
            <a:endParaRPr lang="en-US"/>
          </a:p>
        </p:txBody>
      </p:sp>
    </p:spTree>
    <p:extLst>
      <p:ext uri="{BB962C8B-B14F-4D97-AF65-F5344CB8AC3E}">
        <p14:creationId xmlns:p14="http://schemas.microsoft.com/office/powerpoint/2010/main" val="325945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emphasize that there are many multi-national collaborations in developing COVID-19 therapeutic antibodies. Our method is to attribute +1 for each country that participated in the collaboration. For example, if an antibody is jointly developed by institutions/companies in the </a:t>
            </a:r>
            <a:r>
              <a:rPr lang="en-US" dirty="0" err="1"/>
              <a:t>USA,Germany</a:t>
            </a:r>
            <a:r>
              <a:rPr lang="en-US" dirty="0"/>
              <a:t> and China, then each country’s count will add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3: Clinical Trial status(ongoing)</a:t>
            </a:r>
          </a:p>
          <a:p>
            <a:endParaRPr lang="en-US" dirty="0"/>
          </a:p>
        </p:txBody>
      </p:sp>
      <p:sp>
        <p:nvSpPr>
          <p:cNvPr id="4" name="Slide Number Placeholder 3"/>
          <p:cNvSpPr>
            <a:spLocks noGrp="1"/>
          </p:cNvSpPr>
          <p:nvPr>
            <p:ph type="sldNum" sz="quarter" idx="5"/>
          </p:nvPr>
        </p:nvSpPr>
        <p:spPr/>
        <p:txBody>
          <a:bodyPr/>
          <a:lstStyle/>
          <a:p>
            <a:fld id="{9190A3D3-0AD6-9B4F-BF96-E7CE1E7DB676}" type="slidenum">
              <a:rPr lang="en-US" smtClean="0"/>
              <a:t>4</a:t>
            </a:fld>
            <a:endParaRPr lang="en-US"/>
          </a:p>
        </p:txBody>
      </p:sp>
    </p:spTree>
    <p:extLst>
      <p:ext uri="{BB962C8B-B14F-4D97-AF65-F5344CB8AC3E}">
        <p14:creationId xmlns:p14="http://schemas.microsoft.com/office/powerpoint/2010/main" val="406214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A50A-4DD9-2B40-8E55-F60B5987C64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8D48945-E101-1E41-9DDE-4CBCE8E22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8CD5728-0323-DE45-8679-9135CEEEEE59}"/>
              </a:ext>
            </a:extLst>
          </p:cNvPr>
          <p:cNvSpPr>
            <a:spLocks noGrp="1"/>
          </p:cNvSpPr>
          <p:nvPr>
            <p:ph type="dt" sz="half" idx="10"/>
          </p:nvPr>
        </p:nvSpPr>
        <p:spPr/>
        <p:txBody>
          <a:bodyPr/>
          <a:lstStyle/>
          <a:p>
            <a:fld id="{39A971BD-0C27-BC4B-9641-3DCD3B2A646F}" type="datetimeFigureOut">
              <a:rPr lang="en-US" smtClean="0"/>
              <a:t>7/11/20</a:t>
            </a:fld>
            <a:endParaRPr lang="en-US"/>
          </a:p>
        </p:txBody>
      </p:sp>
      <p:sp>
        <p:nvSpPr>
          <p:cNvPr id="5" name="Footer Placeholder 4">
            <a:extLst>
              <a:ext uri="{FF2B5EF4-FFF2-40B4-BE49-F238E27FC236}">
                <a16:creationId xmlns:a16="http://schemas.microsoft.com/office/drawing/2014/main" id="{5934F07B-12D0-6C4A-93C9-EA4F46218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5D998-E97F-084E-86EC-E0DBD6F2EBD3}"/>
              </a:ext>
            </a:extLst>
          </p:cNvPr>
          <p:cNvSpPr>
            <a:spLocks noGrp="1"/>
          </p:cNvSpPr>
          <p:nvPr>
            <p:ph type="sldNum" sz="quarter" idx="12"/>
          </p:nvPr>
        </p:nvSpPr>
        <p:spPr/>
        <p:txBody>
          <a:bodyPr/>
          <a:lstStyle/>
          <a:p>
            <a:fld id="{4CA452B2-C8D3-E245-860F-A2F6D9260545}" type="slidenum">
              <a:rPr lang="en-US" smtClean="0"/>
              <a:t>‹#›</a:t>
            </a:fld>
            <a:endParaRPr lang="en-US"/>
          </a:p>
        </p:txBody>
      </p:sp>
    </p:spTree>
    <p:extLst>
      <p:ext uri="{BB962C8B-B14F-4D97-AF65-F5344CB8AC3E}">
        <p14:creationId xmlns:p14="http://schemas.microsoft.com/office/powerpoint/2010/main" val="188255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AD1D-DFCD-344D-8E0B-A038B2F1063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C95A73E-1C0D-E04C-A1CD-D75A45DDD6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90F231-D373-9648-B1B3-F2E5D5684BE4}"/>
              </a:ext>
            </a:extLst>
          </p:cNvPr>
          <p:cNvSpPr>
            <a:spLocks noGrp="1"/>
          </p:cNvSpPr>
          <p:nvPr>
            <p:ph type="dt" sz="half" idx="10"/>
          </p:nvPr>
        </p:nvSpPr>
        <p:spPr/>
        <p:txBody>
          <a:bodyPr/>
          <a:lstStyle/>
          <a:p>
            <a:fld id="{39A971BD-0C27-BC4B-9641-3DCD3B2A646F}" type="datetimeFigureOut">
              <a:rPr lang="en-US" smtClean="0"/>
              <a:t>7/11/20</a:t>
            </a:fld>
            <a:endParaRPr lang="en-US"/>
          </a:p>
        </p:txBody>
      </p:sp>
      <p:sp>
        <p:nvSpPr>
          <p:cNvPr id="5" name="Footer Placeholder 4">
            <a:extLst>
              <a:ext uri="{FF2B5EF4-FFF2-40B4-BE49-F238E27FC236}">
                <a16:creationId xmlns:a16="http://schemas.microsoft.com/office/drawing/2014/main" id="{AD75826C-8C06-B94D-ACAD-25E2D4998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A27C2-6A51-BC4D-878F-C267AAE01DF7}"/>
              </a:ext>
            </a:extLst>
          </p:cNvPr>
          <p:cNvSpPr>
            <a:spLocks noGrp="1"/>
          </p:cNvSpPr>
          <p:nvPr>
            <p:ph type="sldNum" sz="quarter" idx="12"/>
          </p:nvPr>
        </p:nvSpPr>
        <p:spPr/>
        <p:txBody>
          <a:bodyPr/>
          <a:lstStyle/>
          <a:p>
            <a:fld id="{4CA452B2-C8D3-E245-860F-A2F6D9260545}" type="slidenum">
              <a:rPr lang="en-US" smtClean="0"/>
              <a:t>‹#›</a:t>
            </a:fld>
            <a:endParaRPr lang="en-US"/>
          </a:p>
        </p:txBody>
      </p:sp>
    </p:spTree>
    <p:extLst>
      <p:ext uri="{BB962C8B-B14F-4D97-AF65-F5344CB8AC3E}">
        <p14:creationId xmlns:p14="http://schemas.microsoft.com/office/powerpoint/2010/main" val="405801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87F560-D3C5-7445-A5D4-99C1FFE6AB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6BE54D5-F194-B247-A352-CF3D0ECAA93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D9E073-013F-4D46-9679-11C09BE3D628}"/>
              </a:ext>
            </a:extLst>
          </p:cNvPr>
          <p:cNvSpPr>
            <a:spLocks noGrp="1"/>
          </p:cNvSpPr>
          <p:nvPr>
            <p:ph type="dt" sz="half" idx="10"/>
          </p:nvPr>
        </p:nvSpPr>
        <p:spPr/>
        <p:txBody>
          <a:bodyPr/>
          <a:lstStyle/>
          <a:p>
            <a:fld id="{39A971BD-0C27-BC4B-9641-3DCD3B2A646F}" type="datetimeFigureOut">
              <a:rPr lang="en-US" smtClean="0"/>
              <a:t>7/11/20</a:t>
            </a:fld>
            <a:endParaRPr lang="en-US"/>
          </a:p>
        </p:txBody>
      </p:sp>
      <p:sp>
        <p:nvSpPr>
          <p:cNvPr id="5" name="Footer Placeholder 4">
            <a:extLst>
              <a:ext uri="{FF2B5EF4-FFF2-40B4-BE49-F238E27FC236}">
                <a16:creationId xmlns:a16="http://schemas.microsoft.com/office/drawing/2014/main" id="{194A5F39-801D-CE40-BA34-88B9600BE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6E7DB-675D-1D44-B7BB-9EFEA7D853A3}"/>
              </a:ext>
            </a:extLst>
          </p:cNvPr>
          <p:cNvSpPr>
            <a:spLocks noGrp="1"/>
          </p:cNvSpPr>
          <p:nvPr>
            <p:ph type="sldNum" sz="quarter" idx="12"/>
          </p:nvPr>
        </p:nvSpPr>
        <p:spPr/>
        <p:txBody>
          <a:bodyPr/>
          <a:lstStyle/>
          <a:p>
            <a:fld id="{4CA452B2-C8D3-E245-860F-A2F6D9260545}" type="slidenum">
              <a:rPr lang="en-US" smtClean="0"/>
              <a:t>‹#›</a:t>
            </a:fld>
            <a:endParaRPr lang="en-US"/>
          </a:p>
        </p:txBody>
      </p:sp>
    </p:spTree>
    <p:extLst>
      <p:ext uri="{BB962C8B-B14F-4D97-AF65-F5344CB8AC3E}">
        <p14:creationId xmlns:p14="http://schemas.microsoft.com/office/powerpoint/2010/main" val="202566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0F37-78C7-C34B-AD8D-EF1A4A25D68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B596192-45A1-5742-8959-AF675508E3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919F04-52FF-6A44-B8CF-BC8055689F42}"/>
              </a:ext>
            </a:extLst>
          </p:cNvPr>
          <p:cNvSpPr>
            <a:spLocks noGrp="1"/>
          </p:cNvSpPr>
          <p:nvPr>
            <p:ph type="dt" sz="half" idx="10"/>
          </p:nvPr>
        </p:nvSpPr>
        <p:spPr/>
        <p:txBody>
          <a:bodyPr/>
          <a:lstStyle/>
          <a:p>
            <a:fld id="{39A971BD-0C27-BC4B-9641-3DCD3B2A646F}" type="datetimeFigureOut">
              <a:rPr lang="en-US" smtClean="0"/>
              <a:t>7/11/20</a:t>
            </a:fld>
            <a:endParaRPr lang="en-US"/>
          </a:p>
        </p:txBody>
      </p:sp>
      <p:sp>
        <p:nvSpPr>
          <p:cNvPr id="5" name="Footer Placeholder 4">
            <a:extLst>
              <a:ext uri="{FF2B5EF4-FFF2-40B4-BE49-F238E27FC236}">
                <a16:creationId xmlns:a16="http://schemas.microsoft.com/office/drawing/2014/main" id="{F039E19E-2653-474D-8955-C584D06F7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94C03-B289-FE4B-9D6C-FF10E3B6B014}"/>
              </a:ext>
            </a:extLst>
          </p:cNvPr>
          <p:cNvSpPr>
            <a:spLocks noGrp="1"/>
          </p:cNvSpPr>
          <p:nvPr>
            <p:ph type="sldNum" sz="quarter" idx="12"/>
          </p:nvPr>
        </p:nvSpPr>
        <p:spPr/>
        <p:txBody>
          <a:bodyPr/>
          <a:lstStyle/>
          <a:p>
            <a:fld id="{4CA452B2-C8D3-E245-860F-A2F6D9260545}" type="slidenum">
              <a:rPr lang="en-US" smtClean="0"/>
              <a:t>‹#›</a:t>
            </a:fld>
            <a:endParaRPr lang="en-US"/>
          </a:p>
        </p:txBody>
      </p:sp>
    </p:spTree>
    <p:extLst>
      <p:ext uri="{BB962C8B-B14F-4D97-AF65-F5344CB8AC3E}">
        <p14:creationId xmlns:p14="http://schemas.microsoft.com/office/powerpoint/2010/main" val="289179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D5B9-1116-4743-8E85-D428B87769D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F96B3E4-AD7F-C84E-914B-1BEA4B1F1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65237ED-7336-4843-B79D-9AA645228B7B}"/>
              </a:ext>
            </a:extLst>
          </p:cNvPr>
          <p:cNvSpPr>
            <a:spLocks noGrp="1"/>
          </p:cNvSpPr>
          <p:nvPr>
            <p:ph type="dt" sz="half" idx="10"/>
          </p:nvPr>
        </p:nvSpPr>
        <p:spPr/>
        <p:txBody>
          <a:bodyPr/>
          <a:lstStyle/>
          <a:p>
            <a:fld id="{39A971BD-0C27-BC4B-9641-3DCD3B2A646F}" type="datetimeFigureOut">
              <a:rPr lang="en-US" smtClean="0"/>
              <a:t>7/11/20</a:t>
            </a:fld>
            <a:endParaRPr lang="en-US"/>
          </a:p>
        </p:txBody>
      </p:sp>
      <p:sp>
        <p:nvSpPr>
          <p:cNvPr id="5" name="Footer Placeholder 4">
            <a:extLst>
              <a:ext uri="{FF2B5EF4-FFF2-40B4-BE49-F238E27FC236}">
                <a16:creationId xmlns:a16="http://schemas.microsoft.com/office/drawing/2014/main" id="{6FBE5353-A0C9-D141-881A-FCAEBBB43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F3EE9-77D5-D64F-9D4D-07CD93DBFD2C}"/>
              </a:ext>
            </a:extLst>
          </p:cNvPr>
          <p:cNvSpPr>
            <a:spLocks noGrp="1"/>
          </p:cNvSpPr>
          <p:nvPr>
            <p:ph type="sldNum" sz="quarter" idx="12"/>
          </p:nvPr>
        </p:nvSpPr>
        <p:spPr/>
        <p:txBody>
          <a:bodyPr/>
          <a:lstStyle/>
          <a:p>
            <a:fld id="{4CA452B2-C8D3-E245-860F-A2F6D9260545}" type="slidenum">
              <a:rPr lang="en-US" smtClean="0"/>
              <a:t>‹#›</a:t>
            </a:fld>
            <a:endParaRPr lang="en-US"/>
          </a:p>
        </p:txBody>
      </p:sp>
    </p:spTree>
    <p:extLst>
      <p:ext uri="{BB962C8B-B14F-4D97-AF65-F5344CB8AC3E}">
        <p14:creationId xmlns:p14="http://schemas.microsoft.com/office/powerpoint/2010/main" val="347531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3EFAC-94B5-C041-9D40-E395F5D9C9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355780-B734-2C4A-BE90-8ADF4907EB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405A70A-5A51-F143-A4A8-784F00BC44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AA8D48C-9399-1B42-8D47-A7A500C5A015}"/>
              </a:ext>
            </a:extLst>
          </p:cNvPr>
          <p:cNvSpPr>
            <a:spLocks noGrp="1"/>
          </p:cNvSpPr>
          <p:nvPr>
            <p:ph type="dt" sz="half" idx="10"/>
          </p:nvPr>
        </p:nvSpPr>
        <p:spPr/>
        <p:txBody>
          <a:bodyPr/>
          <a:lstStyle/>
          <a:p>
            <a:fld id="{39A971BD-0C27-BC4B-9641-3DCD3B2A646F}" type="datetimeFigureOut">
              <a:rPr lang="en-US" smtClean="0"/>
              <a:t>7/11/20</a:t>
            </a:fld>
            <a:endParaRPr lang="en-US"/>
          </a:p>
        </p:txBody>
      </p:sp>
      <p:sp>
        <p:nvSpPr>
          <p:cNvPr id="6" name="Footer Placeholder 5">
            <a:extLst>
              <a:ext uri="{FF2B5EF4-FFF2-40B4-BE49-F238E27FC236}">
                <a16:creationId xmlns:a16="http://schemas.microsoft.com/office/drawing/2014/main" id="{17D716F1-A261-AD4F-94CE-E74DB36ED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08410-133D-114E-BF2D-41032689BB52}"/>
              </a:ext>
            </a:extLst>
          </p:cNvPr>
          <p:cNvSpPr>
            <a:spLocks noGrp="1"/>
          </p:cNvSpPr>
          <p:nvPr>
            <p:ph type="sldNum" sz="quarter" idx="12"/>
          </p:nvPr>
        </p:nvSpPr>
        <p:spPr/>
        <p:txBody>
          <a:bodyPr/>
          <a:lstStyle/>
          <a:p>
            <a:fld id="{4CA452B2-C8D3-E245-860F-A2F6D9260545}" type="slidenum">
              <a:rPr lang="en-US" smtClean="0"/>
              <a:t>‹#›</a:t>
            </a:fld>
            <a:endParaRPr lang="en-US"/>
          </a:p>
        </p:txBody>
      </p:sp>
    </p:spTree>
    <p:extLst>
      <p:ext uri="{BB962C8B-B14F-4D97-AF65-F5344CB8AC3E}">
        <p14:creationId xmlns:p14="http://schemas.microsoft.com/office/powerpoint/2010/main" val="60281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AA78-7236-C541-A2E1-2FFAE11CDA9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670169-651F-EC40-8A32-8B285C765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9AA7DB-E7F9-4648-BBF1-BB8E1CE5BE6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AAB353D-9FAC-C142-A26A-DDE222E231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FB419C5-6472-9F45-9CDE-21C7C3AE65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5E3BDE7-0D2C-0045-9082-0949A94A28E6}"/>
              </a:ext>
            </a:extLst>
          </p:cNvPr>
          <p:cNvSpPr>
            <a:spLocks noGrp="1"/>
          </p:cNvSpPr>
          <p:nvPr>
            <p:ph type="dt" sz="half" idx="10"/>
          </p:nvPr>
        </p:nvSpPr>
        <p:spPr/>
        <p:txBody>
          <a:bodyPr/>
          <a:lstStyle/>
          <a:p>
            <a:fld id="{39A971BD-0C27-BC4B-9641-3DCD3B2A646F}" type="datetimeFigureOut">
              <a:rPr lang="en-US" smtClean="0"/>
              <a:t>7/11/20</a:t>
            </a:fld>
            <a:endParaRPr lang="en-US"/>
          </a:p>
        </p:txBody>
      </p:sp>
      <p:sp>
        <p:nvSpPr>
          <p:cNvPr id="8" name="Footer Placeholder 7">
            <a:extLst>
              <a:ext uri="{FF2B5EF4-FFF2-40B4-BE49-F238E27FC236}">
                <a16:creationId xmlns:a16="http://schemas.microsoft.com/office/drawing/2014/main" id="{3F16A9B7-02BF-FB4F-9E29-C766CE9887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E93A5A-42D2-DE41-8BCF-E8B5022FA1EE}"/>
              </a:ext>
            </a:extLst>
          </p:cNvPr>
          <p:cNvSpPr>
            <a:spLocks noGrp="1"/>
          </p:cNvSpPr>
          <p:nvPr>
            <p:ph type="sldNum" sz="quarter" idx="12"/>
          </p:nvPr>
        </p:nvSpPr>
        <p:spPr/>
        <p:txBody>
          <a:bodyPr/>
          <a:lstStyle/>
          <a:p>
            <a:fld id="{4CA452B2-C8D3-E245-860F-A2F6D9260545}" type="slidenum">
              <a:rPr lang="en-US" smtClean="0"/>
              <a:t>‹#›</a:t>
            </a:fld>
            <a:endParaRPr lang="en-US"/>
          </a:p>
        </p:txBody>
      </p:sp>
    </p:spTree>
    <p:extLst>
      <p:ext uri="{BB962C8B-B14F-4D97-AF65-F5344CB8AC3E}">
        <p14:creationId xmlns:p14="http://schemas.microsoft.com/office/powerpoint/2010/main" val="254777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DBD1-BFCB-404A-9E63-3E619FF29D9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3FF966B-2B74-9346-9EF5-7A38B32FF8BA}"/>
              </a:ext>
            </a:extLst>
          </p:cNvPr>
          <p:cNvSpPr>
            <a:spLocks noGrp="1"/>
          </p:cNvSpPr>
          <p:nvPr>
            <p:ph type="dt" sz="half" idx="10"/>
          </p:nvPr>
        </p:nvSpPr>
        <p:spPr/>
        <p:txBody>
          <a:bodyPr/>
          <a:lstStyle/>
          <a:p>
            <a:fld id="{39A971BD-0C27-BC4B-9641-3DCD3B2A646F}" type="datetimeFigureOut">
              <a:rPr lang="en-US" smtClean="0"/>
              <a:t>7/11/20</a:t>
            </a:fld>
            <a:endParaRPr lang="en-US"/>
          </a:p>
        </p:txBody>
      </p:sp>
      <p:sp>
        <p:nvSpPr>
          <p:cNvPr id="4" name="Footer Placeholder 3">
            <a:extLst>
              <a:ext uri="{FF2B5EF4-FFF2-40B4-BE49-F238E27FC236}">
                <a16:creationId xmlns:a16="http://schemas.microsoft.com/office/drawing/2014/main" id="{703E061C-470E-F642-97FE-CA3126A266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6AE7F9-0025-134C-90BA-0A01D802AB6E}"/>
              </a:ext>
            </a:extLst>
          </p:cNvPr>
          <p:cNvSpPr>
            <a:spLocks noGrp="1"/>
          </p:cNvSpPr>
          <p:nvPr>
            <p:ph type="sldNum" sz="quarter" idx="12"/>
          </p:nvPr>
        </p:nvSpPr>
        <p:spPr/>
        <p:txBody>
          <a:bodyPr/>
          <a:lstStyle/>
          <a:p>
            <a:fld id="{4CA452B2-C8D3-E245-860F-A2F6D9260545}" type="slidenum">
              <a:rPr lang="en-US" smtClean="0"/>
              <a:t>‹#›</a:t>
            </a:fld>
            <a:endParaRPr lang="en-US"/>
          </a:p>
        </p:txBody>
      </p:sp>
    </p:spTree>
    <p:extLst>
      <p:ext uri="{BB962C8B-B14F-4D97-AF65-F5344CB8AC3E}">
        <p14:creationId xmlns:p14="http://schemas.microsoft.com/office/powerpoint/2010/main" val="202317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EE57B-9686-2E42-823E-4E5C86F8954C}"/>
              </a:ext>
            </a:extLst>
          </p:cNvPr>
          <p:cNvSpPr>
            <a:spLocks noGrp="1"/>
          </p:cNvSpPr>
          <p:nvPr>
            <p:ph type="dt" sz="half" idx="10"/>
          </p:nvPr>
        </p:nvSpPr>
        <p:spPr/>
        <p:txBody>
          <a:bodyPr/>
          <a:lstStyle/>
          <a:p>
            <a:fld id="{39A971BD-0C27-BC4B-9641-3DCD3B2A646F}" type="datetimeFigureOut">
              <a:rPr lang="en-US" smtClean="0"/>
              <a:t>7/11/20</a:t>
            </a:fld>
            <a:endParaRPr lang="en-US"/>
          </a:p>
        </p:txBody>
      </p:sp>
      <p:sp>
        <p:nvSpPr>
          <p:cNvPr id="3" name="Footer Placeholder 2">
            <a:extLst>
              <a:ext uri="{FF2B5EF4-FFF2-40B4-BE49-F238E27FC236}">
                <a16:creationId xmlns:a16="http://schemas.microsoft.com/office/drawing/2014/main" id="{0DCF0FC3-91A2-0541-A06F-93BC533ED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A1D554-1B5E-E949-B8EE-7E6DD5C861A2}"/>
              </a:ext>
            </a:extLst>
          </p:cNvPr>
          <p:cNvSpPr>
            <a:spLocks noGrp="1"/>
          </p:cNvSpPr>
          <p:nvPr>
            <p:ph type="sldNum" sz="quarter" idx="12"/>
          </p:nvPr>
        </p:nvSpPr>
        <p:spPr/>
        <p:txBody>
          <a:bodyPr/>
          <a:lstStyle/>
          <a:p>
            <a:fld id="{4CA452B2-C8D3-E245-860F-A2F6D9260545}" type="slidenum">
              <a:rPr lang="en-US" smtClean="0"/>
              <a:t>‹#›</a:t>
            </a:fld>
            <a:endParaRPr lang="en-US"/>
          </a:p>
        </p:txBody>
      </p:sp>
    </p:spTree>
    <p:extLst>
      <p:ext uri="{BB962C8B-B14F-4D97-AF65-F5344CB8AC3E}">
        <p14:creationId xmlns:p14="http://schemas.microsoft.com/office/powerpoint/2010/main" val="15060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E7CD-9597-C346-841F-16D9F10582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36B46F7-1B7F-0343-9618-3AF8AA26D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3628EAB-50BF-D84A-A765-0365F798C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127B8C-A56B-D948-B2DC-D5735EB25789}"/>
              </a:ext>
            </a:extLst>
          </p:cNvPr>
          <p:cNvSpPr>
            <a:spLocks noGrp="1"/>
          </p:cNvSpPr>
          <p:nvPr>
            <p:ph type="dt" sz="half" idx="10"/>
          </p:nvPr>
        </p:nvSpPr>
        <p:spPr/>
        <p:txBody>
          <a:bodyPr/>
          <a:lstStyle/>
          <a:p>
            <a:fld id="{39A971BD-0C27-BC4B-9641-3DCD3B2A646F}" type="datetimeFigureOut">
              <a:rPr lang="en-US" smtClean="0"/>
              <a:t>7/11/20</a:t>
            </a:fld>
            <a:endParaRPr lang="en-US"/>
          </a:p>
        </p:txBody>
      </p:sp>
      <p:sp>
        <p:nvSpPr>
          <p:cNvPr id="6" name="Footer Placeholder 5">
            <a:extLst>
              <a:ext uri="{FF2B5EF4-FFF2-40B4-BE49-F238E27FC236}">
                <a16:creationId xmlns:a16="http://schemas.microsoft.com/office/drawing/2014/main" id="{7F927779-F22A-FD44-9344-081A0D8EB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51DD4-F07D-A941-BEDF-E458F6427171}"/>
              </a:ext>
            </a:extLst>
          </p:cNvPr>
          <p:cNvSpPr>
            <a:spLocks noGrp="1"/>
          </p:cNvSpPr>
          <p:nvPr>
            <p:ph type="sldNum" sz="quarter" idx="12"/>
          </p:nvPr>
        </p:nvSpPr>
        <p:spPr/>
        <p:txBody>
          <a:bodyPr/>
          <a:lstStyle/>
          <a:p>
            <a:fld id="{4CA452B2-C8D3-E245-860F-A2F6D9260545}" type="slidenum">
              <a:rPr lang="en-US" smtClean="0"/>
              <a:t>‹#›</a:t>
            </a:fld>
            <a:endParaRPr lang="en-US"/>
          </a:p>
        </p:txBody>
      </p:sp>
    </p:spTree>
    <p:extLst>
      <p:ext uri="{BB962C8B-B14F-4D97-AF65-F5344CB8AC3E}">
        <p14:creationId xmlns:p14="http://schemas.microsoft.com/office/powerpoint/2010/main" val="2536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8997-01C3-3040-A7A0-DB443628A13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2F18B95-EBE4-954F-9106-36DD4EDFA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7C03A-FAD5-FB4F-833C-02FDE9169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A60741A-C42D-FB40-BBDF-D3BE17F1DAA3}"/>
              </a:ext>
            </a:extLst>
          </p:cNvPr>
          <p:cNvSpPr>
            <a:spLocks noGrp="1"/>
          </p:cNvSpPr>
          <p:nvPr>
            <p:ph type="dt" sz="half" idx="10"/>
          </p:nvPr>
        </p:nvSpPr>
        <p:spPr/>
        <p:txBody>
          <a:bodyPr/>
          <a:lstStyle/>
          <a:p>
            <a:fld id="{39A971BD-0C27-BC4B-9641-3DCD3B2A646F}" type="datetimeFigureOut">
              <a:rPr lang="en-US" smtClean="0"/>
              <a:t>7/11/20</a:t>
            </a:fld>
            <a:endParaRPr lang="en-US"/>
          </a:p>
        </p:txBody>
      </p:sp>
      <p:sp>
        <p:nvSpPr>
          <p:cNvPr id="6" name="Footer Placeholder 5">
            <a:extLst>
              <a:ext uri="{FF2B5EF4-FFF2-40B4-BE49-F238E27FC236}">
                <a16:creationId xmlns:a16="http://schemas.microsoft.com/office/drawing/2014/main" id="{6DF92DF5-1CA8-3E44-9331-E5A01396EB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BA54-D6A6-334D-95F1-77CE27A9C63D}"/>
              </a:ext>
            </a:extLst>
          </p:cNvPr>
          <p:cNvSpPr>
            <a:spLocks noGrp="1"/>
          </p:cNvSpPr>
          <p:nvPr>
            <p:ph type="sldNum" sz="quarter" idx="12"/>
          </p:nvPr>
        </p:nvSpPr>
        <p:spPr/>
        <p:txBody>
          <a:bodyPr/>
          <a:lstStyle/>
          <a:p>
            <a:fld id="{4CA452B2-C8D3-E245-860F-A2F6D9260545}" type="slidenum">
              <a:rPr lang="en-US" smtClean="0"/>
              <a:t>‹#›</a:t>
            </a:fld>
            <a:endParaRPr lang="en-US"/>
          </a:p>
        </p:txBody>
      </p:sp>
    </p:spTree>
    <p:extLst>
      <p:ext uri="{BB962C8B-B14F-4D97-AF65-F5344CB8AC3E}">
        <p14:creationId xmlns:p14="http://schemas.microsoft.com/office/powerpoint/2010/main" val="14555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096B2-D50A-F84B-A743-24F495124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FBE5E4-2E2C-324F-AED4-105A767E7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C128D7-4402-3A45-B5E6-499CD8978F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971BD-0C27-BC4B-9641-3DCD3B2A646F}" type="datetimeFigureOut">
              <a:rPr lang="en-US" smtClean="0"/>
              <a:t>7/11/20</a:t>
            </a:fld>
            <a:endParaRPr lang="en-US"/>
          </a:p>
        </p:txBody>
      </p:sp>
      <p:sp>
        <p:nvSpPr>
          <p:cNvPr id="5" name="Footer Placeholder 4">
            <a:extLst>
              <a:ext uri="{FF2B5EF4-FFF2-40B4-BE49-F238E27FC236}">
                <a16:creationId xmlns:a16="http://schemas.microsoft.com/office/drawing/2014/main" id="{EA5334E0-D843-954D-B43A-B70088B3F6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4EBF92-560D-A64A-8556-88E235BD3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52B2-C8D3-E245-860F-A2F6D9260545}" type="slidenum">
              <a:rPr lang="en-US" smtClean="0"/>
              <a:t>‹#›</a:t>
            </a:fld>
            <a:endParaRPr lang="en-US"/>
          </a:p>
        </p:txBody>
      </p:sp>
    </p:spTree>
    <p:extLst>
      <p:ext uri="{BB962C8B-B14F-4D97-AF65-F5344CB8AC3E}">
        <p14:creationId xmlns:p14="http://schemas.microsoft.com/office/powerpoint/2010/main" val="114875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0DEA1E4A-D362-C442-8C92-753D13A03116}"/>
              </a:ext>
            </a:extLst>
          </p:cNvPr>
          <p:cNvGraphicFramePr/>
          <p:nvPr>
            <p:extLst>
              <p:ext uri="{D42A27DB-BD31-4B8C-83A1-F6EECF244321}">
                <p14:modId xmlns:p14="http://schemas.microsoft.com/office/powerpoint/2010/main" val="3222062299"/>
              </p:ext>
            </p:extLst>
          </p:nvPr>
        </p:nvGraphicFramePr>
        <p:xfrm>
          <a:off x="244355" y="369332"/>
          <a:ext cx="11703290" cy="6355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1246ADE4-FA1E-DB4D-A58A-40BBD2EB84BB}"/>
              </a:ext>
            </a:extLst>
          </p:cNvPr>
          <p:cNvSpPr txBox="1"/>
          <p:nvPr/>
        </p:nvSpPr>
        <p:spPr>
          <a:xfrm>
            <a:off x="10639168" y="2187146"/>
            <a:ext cx="726989" cy="50662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1854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5F4EC23-9A1F-134F-8F5E-4463A218E4A9}"/>
              </a:ext>
            </a:extLst>
          </p:cNvPr>
          <p:cNvGraphicFramePr>
            <a:graphicFrameLocks noGrp="1"/>
          </p:cNvGraphicFramePr>
          <p:nvPr>
            <p:extLst>
              <p:ext uri="{D42A27DB-BD31-4B8C-83A1-F6EECF244321}">
                <p14:modId xmlns:p14="http://schemas.microsoft.com/office/powerpoint/2010/main" val="1628201961"/>
              </p:ext>
            </p:extLst>
          </p:nvPr>
        </p:nvGraphicFramePr>
        <p:xfrm>
          <a:off x="264160" y="646514"/>
          <a:ext cx="11635232" cy="3749040"/>
        </p:xfrm>
        <a:graphic>
          <a:graphicData uri="http://schemas.openxmlformats.org/drawingml/2006/table">
            <a:tbl>
              <a:tblPr firstRow="1" bandRow="1">
                <a:tableStyleId>{5C22544A-7EE6-4342-B048-85BDC9FD1C3A}</a:tableStyleId>
              </a:tblPr>
              <a:tblGrid>
                <a:gridCol w="2991104">
                  <a:extLst>
                    <a:ext uri="{9D8B030D-6E8A-4147-A177-3AD203B41FA5}">
                      <a16:colId xmlns:a16="http://schemas.microsoft.com/office/drawing/2014/main" val="1003190084"/>
                    </a:ext>
                  </a:extLst>
                </a:gridCol>
                <a:gridCol w="8644128">
                  <a:extLst>
                    <a:ext uri="{9D8B030D-6E8A-4147-A177-3AD203B41FA5}">
                      <a16:colId xmlns:a16="http://schemas.microsoft.com/office/drawing/2014/main" val="889642373"/>
                    </a:ext>
                  </a:extLst>
                </a:gridCol>
              </a:tblGrid>
              <a:tr h="370840">
                <a:tc>
                  <a:txBody>
                    <a:bodyPr/>
                    <a:lstStyle/>
                    <a:p>
                      <a:r>
                        <a:rPr lang="en-US" sz="1200" dirty="0">
                          <a:solidFill>
                            <a:schemeClr val="tx1"/>
                          </a:solidFill>
                          <a:latin typeface="Arial" panose="020B0604020202020204" pitchFamily="34" charset="0"/>
                          <a:cs typeface="Arial" panose="020B0604020202020204" pitchFamily="34" charset="0"/>
                        </a:rPr>
                        <a:t>Step 1: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Data Acquisition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dirty="0">
                          <a:solidFill>
                            <a:schemeClr val="tx1"/>
                          </a:solidFill>
                          <a:latin typeface="Arial" panose="020B0604020202020204" pitchFamily="34" charset="0"/>
                          <a:cs typeface="Arial" panose="020B0604020202020204" pitchFamily="34" charset="0"/>
                        </a:rPr>
                        <a:t>Source</a:t>
                      </a:r>
                      <a:r>
                        <a:rPr lang="en-US" sz="1200" b="0" dirty="0">
                          <a:solidFill>
                            <a:schemeClr val="tx1"/>
                          </a:solidFill>
                          <a:latin typeface="Arial" panose="020B0604020202020204" pitchFamily="34" charset="0"/>
                          <a:cs typeface="Arial" panose="020B0604020202020204" pitchFamily="34" charset="0"/>
                        </a:rPr>
                        <a:t>: public domains</a:t>
                      </a:r>
                    </a:p>
                    <a:p>
                      <a:r>
                        <a:rPr lang="en-US" sz="1200" b="1" dirty="0">
                          <a:solidFill>
                            <a:schemeClr val="tx1"/>
                          </a:solidFill>
                          <a:latin typeface="Arial" panose="020B0604020202020204" pitchFamily="34" charset="0"/>
                          <a:cs typeface="Arial" panose="020B0604020202020204" pitchFamily="34" charset="0"/>
                        </a:rPr>
                        <a:t>Method</a:t>
                      </a:r>
                      <a:r>
                        <a:rPr lang="en-US" sz="1200" b="0" dirty="0">
                          <a:solidFill>
                            <a:schemeClr val="tx1"/>
                          </a:solidFill>
                          <a:latin typeface="Arial" panose="020B0604020202020204" pitchFamily="34" charset="0"/>
                          <a:cs typeface="Arial" panose="020B0604020202020204" pitchFamily="34" charset="0"/>
                        </a:rPr>
                        <a:t>:  1) Entries from search engines, company websites, biotech news feed, social media, and government databases were collected.  2) When an Application Programming Interface (API) tool is available, such as in the case of ClinicalTrials.gov, Python scripts developed in-house were used for automatic querying and retrieval.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271653"/>
                  </a:ext>
                </a:extLst>
              </a:tr>
              <a:tr h="370840">
                <a:tc>
                  <a:txBody>
                    <a:bodyPr/>
                    <a:lstStyle/>
                    <a:p>
                      <a:r>
                        <a:rPr lang="en-US" sz="1200" b="1" dirty="0">
                          <a:solidFill>
                            <a:schemeClr val="tx1"/>
                          </a:solidFill>
                          <a:latin typeface="Arial" panose="020B0604020202020204" pitchFamily="34" charset="0"/>
                          <a:cs typeface="Arial" panose="020B0604020202020204" pitchFamily="34" charset="0"/>
                        </a:rPr>
                        <a:t>Step 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latin typeface="Arial" panose="020B0604020202020204" pitchFamily="34" charset="0"/>
                          <a:cs typeface="Arial" panose="020B0604020202020204" pitchFamily="34" charset="0"/>
                        </a:rPr>
                        <a:t>Filtering &amp; Validation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Filtering</a:t>
                      </a:r>
                      <a:r>
                        <a:rPr lang="en-US" sz="1200" dirty="0">
                          <a:solidFill>
                            <a:schemeClr val="tx1"/>
                          </a:solidFill>
                          <a:latin typeface="Arial" panose="020B0604020202020204" pitchFamily="34" charset="0"/>
                          <a:cs typeface="Arial" panose="020B0604020202020204" pitchFamily="34" charset="0"/>
                        </a:rPr>
                        <a:t>: Entries describing preclinical or clinical development of diagnostic antibodies, polyclonal antibodies, convalescent plasma therapies, immune globulin intravenous (IGIV) therapies, small molecules, and recombinant proteins other than immunoglobin (Ig), Ig fragments, and Ig fusion proteins were removed from our collection. Studies and clinical trials without explicitly stating COVID-19 or SARS-CoV-2 as their indication or target were also eliminated. Filtering was performed manually unless an API tool was available, in which case,  it was performed by the Python scripts mentioned above. </a:t>
                      </a:r>
                    </a:p>
                    <a:p>
                      <a:r>
                        <a:rPr lang="en-US" sz="1200" b="1" dirty="0">
                          <a:solidFill>
                            <a:schemeClr val="tx1"/>
                          </a:solidFill>
                          <a:latin typeface="Arial" panose="020B0604020202020204" pitchFamily="34" charset="0"/>
                          <a:cs typeface="Arial" panose="020B0604020202020204" pitchFamily="34" charset="0"/>
                        </a:rPr>
                        <a:t>Validation</a:t>
                      </a:r>
                      <a:r>
                        <a:rPr lang="en-US" sz="1200" dirty="0">
                          <a:solidFill>
                            <a:schemeClr val="tx1"/>
                          </a:solidFill>
                          <a:latin typeface="Arial" panose="020B0604020202020204" pitchFamily="34" charset="0"/>
                          <a:cs typeface="Arial" panose="020B0604020202020204" pitchFamily="34" charset="0"/>
                        </a:rPr>
                        <a:t>: Validation of each entries we retained in our collection is performed manually, by inspecting and cross-validating using multiple sources if possible.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9296729"/>
                  </a:ext>
                </a:extLst>
              </a:tr>
              <a:tr h="365422">
                <a:tc>
                  <a:txBody>
                    <a:bodyPr/>
                    <a:lstStyle/>
                    <a:p>
                      <a:r>
                        <a:rPr lang="en-US" sz="1200" b="1" dirty="0">
                          <a:solidFill>
                            <a:schemeClr val="tx1"/>
                          </a:solidFill>
                          <a:latin typeface="Arial" panose="020B0604020202020204" pitchFamily="34" charset="0"/>
                          <a:cs typeface="Arial" panose="020B0604020202020204" pitchFamily="34" charset="0"/>
                        </a:rPr>
                        <a:t>Step 3: </a:t>
                      </a:r>
                    </a:p>
                    <a:p>
                      <a:r>
                        <a:rPr lang="en-US" sz="1200" b="1" dirty="0">
                          <a:solidFill>
                            <a:schemeClr val="tx1"/>
                          </a:solidFill>
                          <a:latin typeface="Arial" panose="020B0604020202020204" pitchFamily="34" charset="0"/>
                          <a:cs typeface="Arial" panose="020B0604020202020204" pitchFamily="34" charset="0"/>
                        </a:rPr>
                        <a:t>Data Analysis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Data analysis was performed, and statistics on key aspects, such as drug targets, format and clinical status were generated using R and Python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2896765"/>
                  </a:ext>
                </a:extLst>
              </a:tr>
              <a:tr h="370840">
                <a:tc>
                  <a:txBody>
                    <a:bodyPr/>
                    <a:lstStyle/>
                    <a:p>
                      <a:r>
                        <a:rPr lang="en-US" sz="1200" b="1" dirty="0">
                          <a:solidFill>
                            <a:schemeClr val="tx1"/>
                          </a:solidFill>
                          <a:latin typeface="Arial" panose="020B0604020202020204" pitchFamily="34" charset="0"/>
                          <a:cs typeface="Arial" panose="020B0604020202020204" pitchFamily="34" charset="0"/>
                        </a:rPr>
                        <a:t>Step 4: </a:t>
                      </a:r>
                    </a:p>
                    <a:p>
                      <a:r>
                        <a:rPr lang="en-US" sz="1200" b="1" dirty="0">
                          <a:solidFill>
                            <a:schemeClr val="tx1"/>
                          </a:solidFill>
                          <a:latin typeface="Arial" panose="020B0604020202020204" pitchFamily="34" charset="0"/>
                          <a:cs typeface="Arial" panose="020B0604020202020204" pitchFamily="34" charset="0"/>
                        </a:rPr>
                        <a:t>Data Visualization  </a:t>
                      </a:r>
                    </a:p>
                    <a:p>
                      <a:endParaRPr lang="en-US" sz="1200"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Arial" panose="020B0604020202020204" pitchFamily="34" charset="0"/>
                          <a:cs typeface="Arial" panose="020B0604020202020204" pitchFamily="34" charset="0"/>
                        </a:rPr>
                        <a:t>Interactive table and charts published on our website (chineseantibody.org) were generate using WPDataTable, a commercial plug-in for WordPress. Static table and charts used for this publication were generated using R.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7522007"/>
                  </a:ext>
                </a:extLst>
              </a:tr>
              <a:tr h="370840">
                <a:tc>
                  <a:txBody>
                    <a:bodyPr/>
                    <a:lstStyle/>
                    <a:p>
                      <a:r>
                        <a:rPr lang="en-US" sz="1200" b="1" dirty="0">
                          <a:solidFill>
                            <a:schemeClr val="tx1"/>
                          </a:solidFill>
                          <a:latin typeface="Arial" panose="020B0604020202020204" pitchFamily="34" charset="0"/>
                          <a:cs typeface="Arial" panose="020B0604020202020204" pitchFamily="34" charset="0"/>
                        </a:rPr>
                        <a:t>Step 5: </a:t>
                      </a:r>
                    </a:p>
                    <a:p>
                      <a:r>
                        <a:rPr lang="en-US" sz="1200" b="1" dirty="0">
                          <a:solidFill>
                            <a:schemeClr val="tx1"/>
                          </a:solidFill>
                          <a:latin typeface="Arial" panose="020B0604020202020204" pitchFamily="34" charset="0"/>
                          <a:cs typeface="Arial" panose="020B0604020202020204" pitchFamily="34" charset="0"/>
                        </a:rPr>
                        <a:t>Update and Maintenance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latin typeface="Arial" panose="020B0604020202020204" pitchFamily="34" charset="0"/>
                          <a:cs typeface="Arial" panose="020B0604020202020204" pitchFamily="34" charset="0"/>
                        </a:rPr>
                        <a:t>New data are being collected, analyzed, and published on our website on a weekly basis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0061054"/>
                  </a:ext>
                </a:extLst>
              </a:tr>
            </a:tbl>
          </a:graphicData>
        </a:graphic>
      </p:graphicFrame>
    </p:spTree>
    <p:extLst>
      <p:ext uri="{BB962C8B-B14F-4D97-AF65-F5344CB8AC3E}">
        <p14:creationId xmlns:p14="http://schemas.microsoft.com/office/powerpoint/2010/main" val="294007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evice&#10;&#10;Description automatically generated">
            <a:extLst>
              <a:ext uri="{FF2B5EF4-FFF2-40B4-BE49-F238E27FC236}">
                <a16:creationId xmlns:a16="http://schemas.microsoft.com/office/drawing/2014/main" id="{70363030-BC7D-FA43-B76A-E864DB0F36D6}"/>
              </a:ext>
            </a:extLst>
          </p:cNvPr>
          <p:cNvPicPr>
            <a:picLocks noChangeAspect="1"/>
          </p:cNvPicPr>
          <p:nvPr/>
        </p:nvPicPr>
        <p:blipFill rotWithShape="1">
          <a:blip r:embed="rId3"/>
          <a:srcRect t="6501"/>
          <a:stretch/>
        </p:blipFill>
        <p:spPr>
          <a:xfrm>
            <a:off x="463507" y="1652695"/>
            <a:ext cx="4534930" cy="4240102"/>
          </a:xfrm>
          <a:prstGeom prst="rect">
            <a:avLst/>
          </a:prstGeom>
        </p:spPr>
      </p:pic>
      <p:sp>
        <p:nvSpPr>
          <p:cNvPr id="16" name="TextBox 15">
            <a:extLst>
              <a:ext uri="{FF2B5EF4-FFF2-40B4-BE49-F238E27FC236}">
                <a16:creationId xmlns:a16="http://schemas.microsoft.com/office/drawing/2014/main" id="{0C813C4F-71B8-6442-839D-7E07E5839685}"/>
              </a:ext>
            </a:extLst>
          </p:cNvPr>
          <p:cNvSpPr txBox="1"/>
          <p:nvPr/>
        </p:nvSpPr>
        <p:spPr>
          <a:xfrm>
            <a:off x="2392079" y="1202377"/>
            <a:ext cx="1959429" cy="369332"/>
          </a:xfrm>
          <a:prstGeom prst="rect">
            <a:avLst/>
          </a:prstGeom>
          <a:noFill/>
        </p:spPr>
        <p:txBody>
          <a:bodyPr wrap="square" rtlCol="0">
            <a:spAutoFit/>
          </a:bodyPr>
          <a:lstStyle/>
          <a:p>
            <a:r>
              <a:rPr lang="en-US" b="1" dirty="0"/>
              <a:t>Targets</a:t>
            </a:r>
          </a:p>
        </p:txBody>
      </p:sp>
      <p:sp>
        <p:nvSpPr>
          <p:cNvPr id="17" name="TextBox 16">
            <a:extLst>
              <a:ext uri="{FF2B5EF4-FFF2-40B4-BE49-F238E27FC236}">
                <a16:creationId xmlns:a16="http://schemas.microsoft.com/office/drawing/2014/main" id="{E45C6FC0-CFC7-544F-8756-94A7DC93DA22}"/>
              </a:ext>
            </a:extLst>
          </p:cNvPr>
          <p:cNvSpPr txBox="1"/>
          <p:nvPr/>
        </p:nvSpPr>
        <p:spPr>
          <a:xfrm>
            <a:off x="7494506" y="1202377"/>
            <a:ext cx="1959429" cy="369332"/>
          </a:xfrm>
          <a:prstGeom prst="rect">
            <a:avLst/>
          </a:prstGeom>
          <a:noFill/>
        </p:spPr>
        <p:txBody>
          <a:bodyPr wrap="square" rtlCol="0">
            <a:spAutoFit/>
          </a:bodyPr>
          <a:lstStyle/>
          <a:p>
            <a:r>
              <a:rPr lang="en-US" b="1" dirty="0"/>
              <a:t>Format</a:t>
            </a:r>
          </a:p>
        </p:txBody>
      </p:sp>
      <p:sp>
        <p:nvSpPr>
          <p:cNvPr id="18" name="TextBox 17">
            <a:extLst>
              <a:ext uri="{FF2B5EF4-FFF2-40B4-BE49-F238E27FC236}">
                <a16:creationId xmlns:a16="http://schemas.microsoft.com/office/drawing/2014/main" id="{45993B42-818D-0846-9D6F-3446A0A3C833}"/>
              </a:ext>
            </a:extLst>
          </p:cNvPr>
          <p:cNvSpPr txBox="1"/>
          <p:nvPr/>
        </p:nvSpPr>
        <p:spPr>
          <a:xfrm>
            <a:off x="347164" y="985910"/>
            <a:ext cx="1959429" cy="338554"/>
          </a:xfrm>
          <a:prstGeom prst="rect">
            <a:avLst/>
          </a:prstGeom>
          <a:noFill/>
        </p:spPr>
        <p:txBody>
          <a:bodyPr wrap="square" rtlCol="0">
            <a:spAutoFit/>
          </a:bodyPr>
          <a:lstStyle/>
          <a:p>
            <a:r>
              <a:rPr lang="en-US" sz="1600" dirty="0"/>
              <a:t>2A.</a:t>
            </a:r>
          </a:p>
        </p:txBody>
      </p:sp>
      <p:sp>
        <p:nvSpPr>
          <p:cNvPr id="19" name="TextBox 18">
            <a:extLst>
              <a:ext uri="{FF2B5EF4-FFF2-40B4-BE49-F238E27FC236}">
                <a16:creationId xmlns:a16="http://schemas.microsoft.com/office/drawing/2014/main" id="{BA57E2C0-EFF5-9E4D-97E0-26BE44D60CA0}"/>
              </a:ext>
            </a:extLst>
          </p:cNvPr>
          <p:cNvSpPr txBox="1"/>
          <p:nvPr/>
        </p:nvSpPr>
        <p:spPr>
          <a:xfrm>
            <a:off x="5923007" y="1017711"/>
            <a:ext cx="1959429" cy="338554"/>
          </a:xfrm>
          <a:prstGeom prst="rect">
            <a:avLst/>
          </a:prstGeom>
          <a:noFill/>
        </p:spPr>
        <p:txBody>
          <a:bodyPr wrap="square" rtlCol="0">
            <a:spAutoFit/>
          </a:bodyPr>
          <a:lstStyle/>
          <a:p>
            <a:r>
              <a:rPr lang="en-US" sz="1600" dirty="0"/>
              <a:t>2B.</a:t>
            </a:r>
          </a:p>
        </p:txBody>
      </p:sp>
      <p:pic>
        <p:nvPicPr>
          <p:cNvPr id="5" name="Picture 4" descr="A close up of a logo&#10;&#10;Description automatically generated">
            <a:extLst>
              <a:ext uri="{FF2B5EF4-FFF2-40B4-BE49-F238E27FC236}">
                <a16:creationId xmlns:a16="http://schemas.microsoft.com/office/drawing/2014/main" id="{7A10B8B5-48A1-FF40-B232-9A02595E2CC6}"/>
              </a:ext>
            </a:extLst>
          </p:cNvPr>
          <p:cNvPicPr>
            <a:picLocks noChangeAspect="1"/>
          </p:cNvPicPr>
          <p:nvPr/>
        </p:nvPicPr>
        <p:blipFill rotWithShape="1">
          <a:blip r:embed="rId4"/>
          <a:srcRect t="4403"/>
          <a:stretch/>
        </p:blipFill>
        <p:spPr>
          <a:xfrm>
            <a:off x="5816836" y="1652695"/>
            <a:ext cx="4536000" cy="4336285"/>
          </a:xfrm>
          <a:prstGeom prst="rect">
            <a:avLst/>
          </a:prstGeom>
        </p:spPr>
      </p:pic>
    </p:spTree>
    <p:extLst>
      <p:ext uri="{BB962C8B-B14F-4D97-AF65-F5344CB8AC3E}">
        <p14:creationId xmlns:p14="http://schemas.microsoft.com/office/powerpoint/2010/main" val="247931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888CABB-E733-8A46-AFC9-B1749DED28D1}"/>
              </a:ext>
            </a:extLst>
          </p:cNvPr>
          <p:cNvSpPr txBox="1"/>
          <p:nvPr/>
        </p:nvSpPr>
        <p:spPr>
          <a:xfrm>
            <a:off x="1304544" y="1215628"/>
            <a:ext cx="3011424" cy="369332"/>
          </a:xfrm>
          <a:prstGeom prst="rect">
            <a:avLst/>
          </a:prstGeom>
          <a:noFill/>
        </p:spPr>
        <p:txBody>
          <a:bodyPr wrap="square" rtlCol="0">
            <a:spAutoFit/>
          </a:bodyPr>
          <a:lstStyle/>
          <a:p>
            <a:r>
              <a:rPr lang="en-US" b="1" dirty="0"/>
              <a:t>Clinical Trial Status</a:t>
            </a:r>
          </a:p>
        </p:txBody>
      </p:sp>
      <p:sp>
        <p:nvSpPr>
          <p:cNvPr id="10" name="TextBox 9">
            <a:extLst>
              <a:ext uri="{FF2B5EF4-FFF2-40B4-BE49-F238E27FC236}">
                <a16:creationId xmlns:a16="http://schemas.microsoft.com/office/drawing/2014/main" id="{8B19112A-7EB7-F94C-BCC9-4CB0731970D5}"/>
              </a:ext>
            </a:extLst>
          </p:cNvPr>
          <p:cNvSpPr txBox="1"/>
          <p:nvPr/>
        </p:nvSpPr>
        <p:spPr>
          <a:xfrm>
            <a:off x="6370322" y="1215628"/>
            <a:ext cx="3371086" cy="369332"/>
          </a:xfrm>
          <a:prstGeom prst="rect">
            <a:avLst/>
          </a:prstGeom>
          <a:noFill/>
        </p:spPr>
        <p:txBody>
          <a:bodyPr wrap="square" rtlCol="0">
            <a:spAutoFit/>
          </a:bodyPr>
          <a:lstStyle/>
          <a:p>
            <a:r>
              <a:rPr lang="en-US" b="1" dirty="0"/>
              <a:t>Clinical Trial Status by Country</a:t>
            </a:r>
          </a:p>
        </p:txBody>
      </p:sp>
      <p:sp>
        <p:nvSpPr>
          <p:cNvPr id="11" name="TextBox 10">
            <a:extLst>
              <a:ext uri="{FF2B5EF4-FFF2-40B4-BE49-F238E27FC236}">
                <a16:creationId xmlns:a16="http://schemas.microsoft.com/office/drawing/2014/main" id="{3EF6D349-EC03-724C-8919-4C45FDFC1419}"/>
              </a:ext>
            </a:extLst>
          </p:cNvPr>
          <p:cNvSpPr txBox="1"/>
          <p:nvPr/>
        </p:nvSpPr>
        <p:spPr>
          <a:xfrm>
            <a:off x="4653280" y="991487"/>
            <a:ext cx="1959429" cy="338554"/>
          </a:xfrm>
          <a:prstGeom prst="rect">
            <a:avLst/>
          </a:prstGeom>
          <a:noFill/>
        </p:spPr>
        <p:txBody>
          <a:bodyPr wrap="square" rtlCol="0">
            <a:spAutoFit/>
          </a:bodyPr>
          <a:lstStyle/>
          <a:p>
            <a:r>
              <a:rPr lang="en-US" sz="1600" dirty="0"/>
              <a:t>3B.</a:t>
            </a:r>
          </a:p>
        </p:txBody>
      </p:sp>
      <p:sp>
        <p:nvSpPr>
          <p:cNvPr id="12" name="TextBox 11">
            <a:extLst>
              <a:ext uri="{FF2B5EF4-FFF2-40B4-BE49-F238E27FC236}">
                <a16:creationId xmlns:a16="http://schemas.microsoft.com/office/drawing/2014/main" id="{23822846-E778-2849-8697-42FEAFCC66A0}"/>
              </a:ext>
            </a:extLst>
          </p:cNvPr>
          <p:cNvSpPr txBox="1"/>
          <p:nvPr/>
        </p:nvSpPr>
        <p:spPr>
          <a:xfrm>
            <a:off x="156174" y="997583"/>
            <a:ext cx="1959429" cy="338554"/>
          </a:xfrm>
          <a:prstGeom prst="rect">
            <a:avLst/>
          </a:prstGeom>
          <a:noFill/>
        </p:spPr>
        <p:txBody>
          <a:bodyPr wrap="square" rtlCol="0">
            <a:spAutoFit/>
          </a:bodyPr>
          <a:lstStyle/>
          <a:p>
            <a:r>
              <a:rPr lang="en-US" sz="1600" dirty="0"/>
              <a:t>3A.</a:t>
            </a:r>
          </a:p>
        </p:txBody>
      </p:sp>
      <p:pic>
        <p:nvPicPr>
          <p:cNvPr id="3" name="Picture 2" descr="A close up of a logo&#10;&#10;Description automatically generated">
            <a:extLst>
              <a:ext uri="{FF2B5EF4-FFF2-40B4-BE49-F238E27FC236}">
                <a16:creationId xmlns:a16="http://schemas.microsoft.com/office/drawing/2014/main" id="{16EC86A9-ED07-AD42-BD2E-11570254578C}"/>
              </a:ext>
            </a:extLst>
          </p:cNvPr>
          <p:cNvPicPr>
            <a:picLocks noChangeAspect="1"/>
          </p:cNvPicPr>
          <p:nvPr/>
        </p:nvPicPr>
        <p:blipFill rotWithShape="1">
          <a:blip r:embed="rId3"/>
          <a:srcRect t="10703" b="7852"/>
          <a:stretch/>
        </p:blipFill>
        <p:spPr>
          <a:xfrm>
            <a:off x="336346" y="1964388"/>
            <a:ext cx="4178038" cy="3402812"/>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26A89C43-4709-E94E-8425-D39A5D7CDD82}"/>
              </a:ext>
            </a:extLst>
          </p:cNvPr>
          <p:cNvPicPr>
            <a:picLocks noChangeAspect="1"/>
          </p:cNvPicPr>
          <p:nvPr/>
        </p:nvPicPr>
        <p:blipFill rotWithShape="1">
          <a:blip r:embed="rId4"/>
          <a:srcRect t="3882"/>
          <a:stretch/>
        </p:blipFill>
        <p:spPr>
          <a:xfrm>
            <a:off x="4786145" y="1780117"/>
            <a:ext cx="7085716" cy="4086395"/>
          </a:xfrm>
          <a:prstGeom prst="rect">
            <a:avLst/>
          </a:prstGeom>
        </p:spPr>
      </p:pic>
    </p:spTree>
    <p:extLst>
      <p:ext uri="{BB962C8B-B14F-4D97-AF65-F5344CB8AC3E}">
        <p14:creationId xmlns:p14="http://schemas.microsoft.com/office/powerpoint/2010/main" val="2736079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788</Words>
  <Application>Microsoft Macintosh PowerPoint</Application>
  <PresentationFormat>Widescreen</PresentationFormat>
  <Paragraphs>49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Weihan Liu</dc:creator>
  <cp:lastModifiedBy>Weihan Liu</cp:lastModifiedBy>
  <cp:revision>25</cp:revision>
  <dcterms:created xsi:type="dcterms:W3CDTF">2020-07-03T02:34:51Z</dcterms:created>
  <dcterms:modified xsi:type="dcterms:W3CDTF">2020-07-11T20:59:37Z</dcterms:modified>
</cp:coreProperties>
</file>