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22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7367A2-D63C-44C8-A0DF-28C68872E7F4}"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BD630-DFDE-48FD-A1A8-3B1EE418B9AA}" type="slidenum">
              <a:rPr lang="en-US" smtClean="0"/>
              <a:t>‹#›</a:t>
            </a:fld>
            <a:endParaRPr lang="en-US"/>
          </a:p>
        </p:txBody>
      </p:sp>
    </p:spTree>
    <p:extLst>
      <p:ext uri="{BB962C8B-B14F-4D97-AF65-F5344CB8AC3E}">
        <p14:creationId xmlns:p14="http://schemas.microsoft.com/office/powerpoint/2010/main" val="1370962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7367A2-D63C-44C8-A0DF-28C68872E7F4}"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BD630-DFDE-48FD-A1A8-3B1EE418B9AA}" type="slidenum">
              <a:rPr lang="en-US" smtClean="0"/>
              <a:t>‹#›</a:t>
            </a:fld>
            <a:endParaRPr lang="en-US"/>
          </a:p>
        </p:txBody>
      </p:sp>
    </p:spTree>
    <p:extLst>
      <p:ext uri="{BB962C8B-B14F-4D97-AF65-F5344CB8AC3E}">
        <p14:creationId xmlns:p14="http://schemas.microsoft.com/office/powerpoint/2010/main" val="3700584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7367A2-D63C-44C8-A0DF-28C68872E7F4}"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BD630-DFDE-48FD-A1A8-3B1EE418B9AA}" type="slidenum">
              <a:rPr lang="en-US" smtClean="0"/>
              <a:t>‹#›</a:t>
            </a:fld>
            <a:endParaRPr lang="en-US"/>
          </a:p>
        </p:txBody>
      </p:sp>
    </p:spTree>
    <p:extLst>
      <p:ext uri="{BB962C8B-B14F-4D97-AF65-F5344CB8AC3E}">
        <p14:creationId xmlns:p14="http://schemas.microsoft.com/office/powerpoint/2010/main" val="2729251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7367A2-D63C-44C8-A0DF-28C68872E7F4}"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BD630-DFDE-48FD-A1A8-3B1EE418B9AA}" type="slidenum">
              <a:rPr lang="en-US" smtClean="0"/>
              <a:t>‹#›</a:t>
            </a:fld>
            <a:endParaRPr lang="en-US"/>
          </a:p>
        </p:txBody>
      </p:sp>
    </p:spTree>
    <p:extLst>
      <p:ext uri="{BB962C8B-B14F-4D97-AF65-F5344CB8AC3E}">
        <p14:creationId xmlns:p14="http://schemas.microsoft.com/office/powerpoint/2010/main" val="1197813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87367A2-D63C-44C8-A0DF-28C68872E7F4}"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BD630-DFDE-48FD-A1A8-3B1EE418B9AA}" type="slidenum">
              <a:rPr lang="en-US" smtClean="0"/>
              <a:t>‹#›</a:t>
            </a:fld>
            <a:endParaRPr lang="en-US"/>
          </a:p>
        </p:txBody>
      </p:sp>
    </p:spTree>
    <p:extLst>
      <p:ext uri="{BB962C8B-B14F-4D97-AF65-F5344CB8AC3E}">
        <p14:creationId xmlns:p14="http://schemas.microsoft.com/office/powerpoint/2010/main" val="178186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7367A2-D63C-44C8-A0DF-28C68872E7F4}" type="datetimeFigureOut">
              <a:rPr lang="en-US" smtClean="0"/>
              <a:t>7/1/2020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4BD630-DFDE-48FD-A1A8-3B1EE418B9AA}" type="slidenum">
              <a:rPr lang="en-US" smtClean="0"/>
              <a:t>‹#›</a:t>
            </a:fld>
            <a:endParaRPr lang="en-US"/>
          </a:p>
        </p:txBody>
      </p:sp>
    </p:spTree>
    <p:extLst>
      <p:ext uri="{BB962C8B-B14F-4D97-AF65-F5344CB8AC3E}">
        <p14:creationId xmlns:p14="http://schemas.microsoft.com/office/powerpoint/2010/main" val="656416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7367A2-D63C-44C8-A0DF-28C68872E7F4}" type="datetimeFigureOut">
              <a:rPr lang="en-US" smtClean="0"/>
              <a:t>7/1/2020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4BD630-DFDE-48FD-A1A8-3B1EE418B9AA}" type="slidenum">
              <a:rPr lang="en-US" smtClean="0"/>
              <a:t>‹#›</a:t>
            </a:fld>
            <a:endParaRPr lang="en-US"/>
          </a:p>
        </p:txBody>
      </p:sp>
    </p:spTree>
    <p:extLst>
      <p:ext uri="{BB962C8B-B14F-4D97-AF65-F5344CB8AC3E}">
        <p14:creationId xmlns:p14="http://schemas.microsoft.com/office/powerpoint/2010/main" val="290088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7367A2-D63C-44C8-A0DF-28C68872E7F4}" type="datetimeFigureOut">
              <a:rPr lang="en-US" smtClean="0"/>
              <a:t>7/1/2020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4BD630-DFDE-48FD-A1A8-3B1EE418B9AA}" type="slidenum">
              <a:rPr lang="en-US" smtClean="0"/>
              <a:t>‹#›</a:t>
            </a:fld>
            <a:endParaRPr lang="en-US"/>
          </a:p>
        </p:txBody>
      </p:sp>
    </p:spTree>
    <p:extLst>
      <p:ext uri="{BB962C8B-B14F-4D97-AF65-F5344CB8AC3E}">
        <p14:creationId xmlns:p14="http://schemas.microsoft.com/office/powerpoint/2010/main" val="4184879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7367A2-D63C-44C8-A0DF-28C68872E7F4}" type="datetimeFigureOut">
              <a:rPr lang="en-US" smtClean="0"/>
              <a:t>7/1/2020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4BD630-DFDE-48FD-A1A8-3B1EE418B9AA}" type="slidenum">
              <a:rPr lang="en-US" smtClean="0"/>
              <a:t>‹#›</a:t>
            </a:fld>
            <a:endParaRPr lang="en-US"/>
          </a:p>
        </p:txBody>
      </p:sp>
    </p:spTree>
    <p:extLst>
      <p:ext uri="{BB962C8B-B14F-4D97-AF65-F5344CB8AC3E}">
        <p14:creationId xmlns:p14="http://schemas.microsoft.com/office/powerpoint/2010/main" val="961563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7367A2-D63C-44C8-A0DF-28C68872E7F4}" type="datetimeFigureOut">
              <a:rPr lang="en-US" smtClean="0"/>
              <a:t>7/1/2020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4BD630-DFDE-48FD-A1A8-3B1EE418B9AA}" type="slidenum">
              <a:rPr lang="en-US" smtClean="0"/>
              <a:t>‹#›</a:t>
            </a:fld>
            <a:endParaRPr lang="en-US"/>
          </a:p>
        </p:txBody>
      </p:sp>
    </p:spTree>
    <p:extLst>
      <p:ext uri="{BB962C8B-B14F-4D97-AF65-F5344CB8AC3E}">
        <p14:creationId xmlns:p14="http://schemas.microsoft.com/office/powerpoint/2010/main" val="69720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7367A2-D63C-44C8-A0DF-28C68872E7F4}" type="datetimeFigureOut">
              <a:rPr lang="en-US" smtClean="0"/>
              <a:t>7/1/2020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4BD630-DFDE-48FD-A1A8-3B1EE418B9AA}" type="slidenum">
              <a:rPr lang="en-US" smtClean="0"/>
              <a:t>‹#›</a:t>
            </a:fld>
            <a:endParaRPr lang="en-US"/>
          </a:p>
        </p:txBody>
      </p:sp>
    </p:spTree>
    <p:extLst>
      <p:ext uri="{BB962C8B-B14F-4D97-AF65-F5344CB8AC3E}">
        <p14:creationId xmlns:p14="http://schemas.microsoft.com/office/powerpoint/2010/main" val="2410098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7367A2-D63C-44C8-A0DF-28C68872E7F4}" type="datetimeFigureOut">
              <a:rPr lang="en-US" smtClean="0"/>
              <a:t>7/1/2020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4BD630-DFDE-48FD-A1A8-3B1EE418B9AA}" type="slidenum">
              <a:rPr lang="en-US" smtClean="0"/>
              <a:t>‹#›</a:t>
            </a:fld>
            <a:endParaRPr lang="en-US"/>
          </a:p>
        </p:txBody>
      </p:sp>
    </p:spTree>
    <p:extLst>
      <p:ext uri="{BB962C8B-B14F-4D97-AF65-F5344CB8AC3E}">
        <p14:creationId xmlns:p14="http://schemas.microsoft.com/office/powerpoint/2010/main" val="3216707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sinobiological.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5981" y="1740877"/>
            <a:ext cx="4284969" cy="2557462"/>
          </a:xfrm>
          <a:prstGeom prst="rect">
            <a:avLst/>
          </a:prstGeom>
        </p:spPr>
      </p:pic>
      <p:sp>
        <p:nvSpPr>
          <p:cNvPr id="5" name="Rectangle 4"/>
          <p:cNvSpPr/>
          <p:nvPr/>
        </p:nvSpPr>
        <p:spPr>
          <a:xfrm>
            <a:off x="5202116" y="1670541"/>
            <a:ext cx="6096000" cy="2554545"/>
          </a:xfrm>
          <a:prstGeom prst="rect">
            <a:avLst/>
          </a:prstGeom>
        </p:spPr>
        <p:txBody>
          <a:bodyPr>
            <a:spAutoFit/>
          </a:bodyPr>
          <a:lstStyle/>
          <a:p>
            <a:r>
              <a:rPr lang="en-US" sz="1600" b="1" dirty="0" smtClean="0">
                <a:solidFill>
                  <a:schemeClr val="accent6">
                    <a:lumMod val="75000"/>
                  </a:schemeClr>
                </a:solidFill>
              </a:rPr>
              <a:t>Sino Biological</a:t>
            </a:r>
            <a:endParaRPr lang="en-US" sz="1600" b="1" dirty="0" smtClean="0">
              <a:solidFill>
                <a:schemeClr val="accent6">
                  <a:lumMod val="75000"/>
                </a:schemeClr>
              </a:solidFill>
            </a:endParaRPr>
          </a:p>
          <a:p>
            <a:pPr algn="just"/>
            <a:r>
              <a:rPr lang="en-US" sz="1600" dirty="0" smtClean="0"/>
              <a:t>Sino Biological is an internationally recognized supplier for recombinant antigens and antibodies. The company has a longstanding focus in infectious disease research. Since the start of the COVID19 pandemic, Sino Biological has developed dozens of antigens and antibodies to support therapeutic antibody, immunodiagnostic, and vaccine development work. These reagents have been used to manufacture multiple FDA-approved COVID19 testing kits. The company’s portfolio also features the world largest bank of viral antigens, the ProVir</a:t>
            </a:r>
            <a:r>
              <a:rPr lang="en-US" sz="1600" baseline="30000" dirty="0" smtClean="0"/>
              <a:t>TM</a:t>
            </a:r>
            <a:r>
              <a:rPr lang="en-US" sz="1600" dirty="0" smtClean="0"/>
              <a:t> collection. For more information, please visit </a:t>
            </a:r>
            <a:r>
              <a:rPr lang="en-US" sz="1600" dirty="0" smtClean="0">
                <a:hlinkClick r:id="rId3"/>
              </a:rPr>
              <a:t>www.sinobiological.com</a:t>
            </a:r>
            <a:r>
              <a:rPr lang="en-US" sz="1600" dirty="0" smtClean="0"/>
              <a:t>.</a:t>
            </a:r>
            <a:endParaRPr lang="en-US" sz="1600" dirty="0"/>
          </a:p>
        </p:txBody>
      </p:sp>
    </p:spTree>
    <p:extLst>
      <p:ext uri="{BB962C8B-B14F-4D97-AF65-F5344CB8AC3E}">
        <p14:creationId xmlns:p14="http://schemas.microsoft.com/office/powerpoint/2010/main" val="2970035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94</Words>
  <Application>Microsoft Office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Fish &amp; Richardson P.C.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Peng Lin</dc:creator>
  <cp:lastModifiedBy>Peng Lin</cp:lastModifiedBy>
  <cp:revision>1</cp:revision>
  <dcterms:created xsi:type="dcterms:W3CDTF">2020-07-01T23:25:26Z</dcterms:created>
  <dcterms:modified xsi:type="dcterms:W3CDTF">2020-07-01T23:28:12Z</dcterms:modified>
</cp:coreProperties>
</file>