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2"/>
    <p:restoredTop sz="94724"/>
  </p:normalViewPr>
  <p:slideViewPr>
    <p:cSldViewPr snapToGrid="0" snapToObjects="1">
      <p:cViewPr varScale="1">
        <p:scale>
          <a:sx n="123" d="100"/>
          <a:sy n="123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74FC1-7517-2C4C-A655-2B16A7AD98A7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15DCF-7FB6-944B-985D-A7E8C9E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15DCF-7FB6-944B-985D-A7E8C9E57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CC22-FB46-EE4C-9515-DE5F76528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B8E1B-0011-0145-8511-579C4B669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3628-5B92-B44D-946C-4D9BAF53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144A-3D70-5C4D-8F41-64C6C101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0EEE-34AD-9646-ACCD-600C690B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6187-70B7-B745-A29B-011EF1C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37D2F-6CBA-2C4F-BFBC-118724F80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E2A8-BE04-8C4A-843F-AC8EF0B0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C7C3-2439-5643-8652-145BE5AA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FEF5-27A2-EE47-BB79-BF01679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B87FF-F817-8C43-A27B-691526458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19019-A43E-3C42-A5A9-47AEAE998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717B-0FE0-4141-A8A1-7D740A9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E2BC-10E1-424A-817F-D1740AF2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E09F-A026-3D48-A2D1-28C3F090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F8DA-21F6-2946-AF1B-528A5935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35A0-7683-CB49-A147-C56AEFAF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1CDE-33D7-B145-B923-22268C60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E389-844B-E643-9B2B-2521B76C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5C27-F552-6844-B25E-F4570C5A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C4A9-26C8-AD41-8058-ADC921E4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0E34-C136-4F41-9EAF-386BFEC5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48DB-169E-E144-9084-BE4E2E0D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A85A-485A-7E4F-8576-57678CE5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181E-9680-7D40-8C4A-E2F85D2C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D36-34F6-EC4D-B571-FD4D1A9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39E4-04C4-3642-AFF8-513B7DDEF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C2788-0C71-B443-8198-F0CE6AC1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FB4C-F969-8B43-80E5-15A2F6F6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9BBF0-9503-0246-81CC-DD5C90CE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D9E5E-942C-7E41-9D27-3A9AF803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7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90CB-B907-5546-8942-E881A7AA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4689-192A-D14D-BBEC-2D1B3FFE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6745A-075A-5D40-86B0-500405279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3AFE4-8262-C342-AF44-1F1E6B585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C469D-64CA-5C44-BF54-2EEBA347A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B54E8-78B9-F148-A512-B28B7F01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D84BD-253A-A448-B2B9-29D12DFC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F8049-B4D5-EA40-9FA6-3090386E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0FBC-B9A5-AF4A-B7EA-08BDFC9F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71039-2281-9745-966C-ED8D1426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6ACEA-9D95-1D49-9D71-3D7FEF3B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B1DD-3253-8948-A98C-FE8F620E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15DFE-548C-604A-AAAE-B8C85EC8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7B4D6-FF58-A547-95FC-5BE98655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17C1-54F8-8C42-8183-AEB044CB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5D3F-2A32-E244-B1ED-9CB7FE55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7865-B36C-4849-951E-665718E1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F0100-AB13-8040-B862-8D85C9D42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A5CB5-5F6D-884B-91F9-D557E8A6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68C4-AA10-3741-9E6D-A6E578E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F6EA-C018-AE4D-888E-50431176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9C4-2100-5842-9869-0EC0C113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565C-8A74-C049-BB4E-01A567BA3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0E9C-1416-3945-A937-C8DBA7C53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7B252-253E-CD48-B667-1E2979BB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1968-C2A4-024F-BF48-640AE23E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6AE5E-3DA8-F148-A64A-68587B80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8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9D1AD-E9CC-9642-AE2E-A3B54B3A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A63F-9812-DD4D-BA36-01A678BD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731A-10B9-1441-B567-4074BF07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155F-2C06-8C45-A9E2-E55BCCFF1AF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D207-31DB-A247-93EC-5B5174E67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0771-07A7-7143-B996-E42EA7920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4B7B-92B4-2147-96D6-C5ED9CD2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5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262AE-063F-0244-9B9A-E15283D23A0C}"/>
              </a:ext>
            </a:extLst>
          </p:cNvPr>
          <p:cNvSpPr txBox="1"/>
          <p:nvPr/>
        </p:nvSpPr>
        <p:spPr>
          <a:xfrm>
            <a:off x="766119" y="790832"/>
            <a:ext cx="78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Out-of-bag error rate for running 1000 times: </a:t>
            </a:r>
            <a:r>
              <a:rPr lang="en-GB" dirty="0"/>
              <a:t>0.3658557</a:t>
            </a:r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1C569AD-8C16-2644-9D37-10DC6DB5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3" y="1984663"/>
            <a:ext cx="7290474" cy="44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1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FDBFF3-3A2A-D842-B88C-C4C047A84860}"/>
              </a:ext>
            </a:extLst>
          </p:cNvPr>
          <p:cNvSpPr txBox="1"/>
          <p:nvPr/>
        </p:nvSpPr>
        <p:spPr>
          <a:xfrm>
            <a:off x="353197" y="821937"/>
            <a:ext cx="769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 between the top 200 predicted chr7 tumor suppressor genes with CGC labeled TS: (7 overlaps)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FC54C-1BE1-564F-A7C3-DBAAD9CA84B4}"/>
              </a:ext>
            </a:extLst>
          </p:cNvPr>
          <p:cNvSpPr txBox="1"/>
          <p:nvPr/>
        </p:nvSpPr>
        <p:spPr>
          <a:xfrm>
            <a:off x="236092" y="3429000"/>
            <a:ext cx="3421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 between the top 200 predicted chr7 tumor suppressor genes with Jeremy’s 96 experimentally discovered putative TS</a:t>
            </a:r>
            <a:r>
              <a:rPr lang="en-US" dirty="0">
                <a:sym typeface="Wingdings" pitchFamily="2" charset="2"/>
              </a:rPr>
              <a:t>(37 overlaps)</a:t>
            </a:r>
            <a:endParaRPr lang="en-US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5F0E28-3715-C444-A8EA-75D4E18D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457" y="3579022"/>
            <a:ext cx="1333500" cy="2144059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919EAC-A24C-F449-B803-04BAF625E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0" y="3427932"/>
            <a:ext cx="1333500" cy="2359269"/>
          </a:xfrm>
          <a:prstGeom prst="rect">
            <a:avLst/>
          </a:prstGeom>
        </p:spPr>
      </p:pic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4D4490-4097-434E-9DBC-469827A33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968" y="3316015"/>
            <a:ext cx="1452995" cy="2583102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A1BF22-3F24-B747-8E52-5F21FCB05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181" y="3687576"/>
            <a:ext cx="1452995" cy="22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2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E3D285-F767-EA4C-AECB-20370D444CE8}"/>
              </a:ext>
            </a:extLst>
          </p:cNvPr>
          <p:cNvSpPr txBox="1"/>
          <p:nvPr/>
        </p:nvSpPr>
        <p:spPr>
          <a:xfrm>
            <a:off x="830317" y="304800"/>
            <a:ext cx="358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334AA3B-AA39-6F46-BD5D-D00646F0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7" y="1214581"/>
            <a:ext cx="2277341" cy="30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3B03C25-C2BC-4542-BAAB-7B4B5742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3" y="1828800"/>
            <a:ext cx="4876800" cy="365760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E541B462-A2E8-0A4A-95E2-463E2C27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91" y="18288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9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EDB67EA-3BEE-B54C-BB9B-2F9E4DAF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4" y="1548245"/>
            <a:ext cx="6515966" cy="40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6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53</Words>
  <Application>Microsoft Macintosh PowerPoint</Application>
  <PresentationFormat>Widescreen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Weihan Liu</dc:creator>
  <cp:lastModifiedBy>Weihan Liu</cp:lastModifiedBy>
  <cp:revision>17</cp:revision>
  <dcterms:created xsi:type="dcterms:W3CDTF">2021-07-20T15:21:18Z</dcterms:created>
  <dcterms:modified xsi:type="dcterms:W3CDTF">2021-07-23T17:14:22Z</dcterms:modified>
</cp:coreProperties>
</file>