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7" r:id="rId2"/>
    <p:sldId id="261" r:id="rId3"/>
    <p:sldId id="323" r:id="rId4"/>
    <p:sldId id="324" r:id="rId5"/>
    <p:sldId id="409" r:id="rId6"/>
    <p:sldId id="396" r:id="rId7"/>
    <p:sldId id="397" r:id="rId8"/>
    <p:sldId id="408" r:id="rId9"/>
    <p:sldId id="334" r:id="rId10"/>
    <p:sldId id="26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91" r:id="rId21"/>
    <p:sldId id="325" r:id="rId22"/>
    <p:sldId id="326" r:id="rId23"/>
    <p:sldId id="327" r:id="rId24"/>
    <p:sldId id="328" r:id="rId25"/>
    <p:sldId id="329" r:id="rId26"/>
    <p:sldId id="405" r:id="rId27"/>
    <p:sldId id="406" r:id="rId28"/>
    <p:sldId id="294" r:id="rId29"/>
    <p:sldId id="333" r:id="rId30"/>
    <p:sldId id="367" r:id="rId31"/>
    <p:sldId id="372" r:id="rId32"/>
    <p:sldId id="373" r:id="rId33"/>
    <p:sldId id="374" r:id="rId34"/>
    <p:sldId id="375" r:id="rId35"/>
    <p:sldId id="376" r:id="rId36"/>
    <p:sldId id="331" r:id="rId37"/>
    <p:sldId id="295" r:id="rId38"/>
    <p:sldId id="296" r:id="rId39"/>
    <p:sldId id="377" r:id="rId40"/>
    <p:sldId id="389" r:id="rId41"/>
    <p:sldId id="391" r:id="rId42"/>
    <p:sldId id="392" r:id="rId43"/>
    <p:sldId id="393" r:id="rId44"/>
    <p:sldId id="394" r:id="rId45"/>
    <p:sldId id="378" r:id="rId46"/>
    <p:sldId id="403" r:id="rId47"/>
    <p:sldId id="379" r:id="rId48"/>
    <p:sldId id="380" r:id="rId49"/>
    <p:sldId id="400" r:id="rId50"/>
    <p:sldId id="385" r:id="rId51"/>
    <p:sldId id="381" r:id="rId52"/>
    <p:sldId id="386" r:id="rId53"/>
    <p:sldId id="401" r:id="rId54"/>
    <p:sldId id="402" r:id="rId55"/>
    <p:sldId id="404" r:id="rId56"/>
    <p:sldId id="407" r:id="rId57"/>
    <p:sldId id="410" r:id="rId58"/>
    <p:sldId id="395" r:id="rId5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2031DA-55FD-6342-8D57-215976F6A0F0}">
          <p14:sldIdLst>
            <p14:sldId id="257"/>
          </p14:sldIdLst>
        </p14:section>
        <p14:section name="第三讲" id="{61457E28-7F53-6445-9E9A-DA63D0AC6C6D}">
          <p14:sldIdLst>
            <p14:sldId id="261"/>
            <p14:sldId id="323"/>
            <p14:sldId id="324"/>
            <p14:sldId id="409"/>
            <p14:sldId id="396"/>
            <p14:sldId id="397"/>
            <p14:sldId id="408"/>
            <p14:sldId id="334"/>
          </p14:sldIdLst>
        </p14:section>
        <p14:section name="第七讲" id="{0AAF4AF6-D705-CC4D-A719-03616FEB3482}">
          <p14:sldIdLst>
            <p14:sldId id="26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第八讲" id="{500A33A8-253F-BC46-9C79-DE906BA40DE7}">
          <p14:sldIdLst>
            <p14:sldId id="291"/>
            <p14:sldId id="325"/>
            <p14:sldId id="326"/>
            <p14:sldId id="327"/>
            <p14:sldId id="328"/>
            <p14:sldId id="329"/>
            <p14:sldId id="405"/>
            <p14:sldId id="406"/>
          </p14:sldIdLst>
        </p14:section>
        <p14:section name="第十讲" id="{04B44B8C-58D5-8347-8A5F-DF56DF9600E6}">
          <p14:sldIdLst>
            <p14:sldId id="294"/>
          </p14:sldIdLst>
        </p14:section>
        <p14:section name="第十一讲" id="{8F4D2EC1-1D97-4D39-8714-A656B35D805C}">
          <p14:sldIdLst>
            <p14:sldId id="333"/>
            <p14:sldId id="367"/>
            <p14:sldId id="372"/>
            <p14:sldId id="373"/>
            <p14:sldId id="374"/>
            <p14:sldId id="375"/>
            <p14:sldId id="376"/>
          </p14:sldIdLst>
        </p14:section>
        <p14:section name="第十二讲" id="{CF41B78A-162F-5049-862F-BE187EC0B4D7}">
          <p14:sldIdLst>
            <p14:sldId id="331"/>
          </p14:sldIdLst>
        </p14:section>
        <p14:section name="第十四讲" id="{DA57960F-54D8-4F7F-B6AC-0B3F5F7AE595}">
          <p14:sldIdLst>
            <p14:sldId id="295"/>
            <p14:sldId id="296"/>
            <p14:sldId id="377"/>
            <p14:sldId id="389"/>
            <p14:sldId id="391"/>
            <p14:sldId id="392"/>
            <p14:sldId id="393"/>
            <p14:sldId id="394"/>
            <p14:sldId id="378"/>
            <p14:sldId id="403"/>
            <p14:sldId id="379"/>
            <p14:sldId id="380"/>
            <p14:sldId id="400"/>
            <p14:sldId id="385"/>
            <p14:sldId id="381"/>
            <p14:sldId id="386"/>
            <p14:sldId id="401"/>
            <p14:sldId id="402"/>
            <p14:sldId id="404"/>
            <p14:sldId id="407"/>
            <p14:sldId id="410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FFFFF"/>
    <a:srgbClr val="53BABA"/>
    <a:srgbClr val="CB0000"/>
    <a:srgbClr val="F3797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>
      <p:cViewPr>
        <p:scale>
          <a:sx n="100" d="100"/>
          <a:sy n="100" d="100"/>
        </p:scale>
        <p:origin x="984" y="492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9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2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3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03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60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90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28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1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6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3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9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86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4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1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3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4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9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89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1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2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0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2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3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5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5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0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55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73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96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88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61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88B7-A3BB-1A16-D742-CB7A3FE24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7D3353-8A93-C8C7-3702-54FDB79A0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808584-D369-CC03-A33B-AF9B6E1BF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B9BC5-A209-CFF4-129F-BE6F0F805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19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66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C4DA-9118-134D-057A-065C11C5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24DEA7-52E3-2A89-B56F-6CC878B1A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78EEAB-79D7-6B08-51B6-9BD79BAB7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2F3E3-067E-1B94-FBD3-F000FA9B4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17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4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1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GI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420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image" Target="../media/image1.GIF"/><Relationship Id="rId7" Type="http://schemas.openxmlformats.org/officeDocument/2006/relationships/image" Target="../media/image4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5" Type="http://schemas.openxmlformats.org/officeDocument/2006/relationships/image" Target="../media/image442.png"/><Relationship Id="rId4" Type="http://schemas.openxmlformats.org/officeDocument/2006/relationships/image" Target="../media/image431.png"/><Relationship Id="rId9" Type="http://schemas.openxmlformats.org/officeDocument/2006/relationships/image" Target="../media/image4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441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GIF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1.GIF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GIF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GIF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1.GIF"/><Relationship Id="rId7" Type="http://schemas.openxmlformats.org/officeDocument/2006/relationships/image" Target="../media/image76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74.png"/><Relationship Id="rId10" Type="http://schemas.openxmlformats.org/officeDocument/2006/relationships/image" Target="../media/image85.png"/><Relationship Id="rId4" Type="http://schemas.openxmlformats.org/officeDocument/2006/relationships/image" Target="../media/image7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GI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.GIF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90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3669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rbel" panose="020B0503020204020204" charset="0"/>
              </a:rPr>
              <a:t>年 算法课问题汇总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4515" y="3030220"/>
            <a:ext cx="5960110" cy="35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2024.10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15" name="直线连接符 138">
            <a:extLst>
              <a:ext uri="{FF2B5EF4-FFF2-40B4-BE49-F238E27FC236}">
                <a16:creationId xmlns:a16="http://schemas.microsoft.com/office/drawing/2014/main" id="{899EFDF6-DC30-4AB5-8771-5A2B2CF76A1A}"/>
              </a:ext>
            </a:extLst>
          </p:cNvPr>
          <p:cNvCxnSpPr>
            <a:cxnSpLocks/>
            <a:stCxn id="63" idx="1"/>
            <a:endCxn id="47" idx="5"/>
          </p:cNvCxnSpPr>
          <p:nvPr/>
        </p:nvCxnSpPr>
        <p:spPr>
          <a:xfrm flipV="1">
            <a:off x="7742420" y="385392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37">
            <a:extLst>
              <a:ext uri="{FF2B5EF4-FFF2-40B4-BE49-F238E27FC236}">
                <a16:creationId xmlns:a16="http://schemas.microsoft.com/office/drawing/2014/main" id="{83A847C0-D628-4F0D-B266-27F1CD8E5905}"/>
              </a:ext>
            </a:extLst>
          </p:cNvPr>
          <p:cNvCxnSpPr>
            <a:cxnSpLocks/>
            <a:stCxn id="67" idx="7"/>
            <a:endCxn id="47" idx="2"/>
          </p:cNvCxnSpPr>
          <p:nvPr/>
        </p:nvCxnSpPr>
        <p:spPr>
          <a:xfrm flipH="1" flipV="1">
            <a:off x="8110676" y="383399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128">
            <a:extLst>
              <a:ext uri="{FF2B5EF4-FFF2-40B4-BE49-F238E27FC236}">
                <a16:creationId xmlns:a16="http://schemas.microsoft.com/office/drawing/2014/main" id="{ADA860AB-0218-45E3-98B2-FDADAE0416B0}"/>
              </a:ext>
            </a:extLst>
          </p:cNvPr>
          <p:cNvCxnSpPr>
            <a:cxnSpLocks/>
            <a:stCxn id="55" idx="1"/>
            <a:endCxn id="43" idx="5"/>
          </p:cNvCxnSpPr>
          <p:nvPr/>
        </p:nvCxnSpPr>
        <p:spPr>
          <a:xfrm flipV="1">
            <a:off x="9542420" y="313392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127">
            <a:extLst>
              <a:ext uri="{FF2B5EF4-FFF2-40B4-BE49-F238E27FC236}">
                <a16:creationId xmlns:a16="http://schemas.microsoft.com/office/drawing/2014/main" id="{93AAF2BB-D790-4AFA-9698-9071BA1FED48}"/>
              </a:ext>
            </a:extLst>
          </p:cNvPr>
          <p:cNvCxnSpPr>
            <a:cxnSpLocks/>
            <a:stCxn id="59" idx="7"/>
            <a:endCxn id="43" idx="2"/>
          </p:cNvCxnSpPr>
          <p:nvPr/>
        </p:nvCxnSpPr>
        <p:spPr>
          <a:xfrm flipH="1" flipV="1">
            <a:off x="9910676" y="311399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115">
            <a:extLst>
              <a:ext uri="{FF2B5EF4-FFF2-40B4-BE49-F238E27FC236}">
                <a16:creationId xmlns:a16="http://schemas.microsoft.com/office/drawing/2014/main" id="{19A5FCA4-02B7-45F4-A57B-F358869E1F34}"/>
              </a:ext>
            </a:extLst>
          </p:cNvPr>
          <p:cNvCxnSpPr>
            <a:cxnSpLocks/>
            <a:stCxn id="51" idx="7"/>
            <a:endCxn id="39" idx="3"/>
          </p:cNvCxnSpPr>
          <p:nvPr/>
        </p:nvCxnSpPr>
        <p:spPr>
          <a:xfrm flipH="1" flipV="1">
            <a:off x="8462420" y="313392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6">
            <a:extLst>
              <a:ext uri="{FF2B5EF4-FFF2-40B4-BE49-F238E27FC236}">
                <a16:creationId xmlns:a16="http://schemas.microsoft.com/office/drawing/2014/main" id="{71F63DE8-848A-493E-8928-351E873A385B}"/>
              </a:ext>
            </a:extLst>
          </p:cNvPr>
          <p:cNvCxnSpPr>
            <a:cxnSpLocks/>
            <a:stCxn id="47" idx="1"/>
            <a:endCxn id="39" idx="5"/>
          </p:cNvCxnSpPr>
          <p:nvPr/>
        </p:nvCxnSpPr>
        <p:spPr>
          <a:xfrm flipV="1">
            <a:off x="8102420" y="313392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112">
            <a:extLst>
              <a:ext uri="{FF2B5EF4-FFF2-40B4-BE49-F238E27FC236}">
                <a16:creationId xmlns:a16="http://schemas.microsoft.com/office/drawing/2014/main" id="{BFCB251E-D9F3-4974-A251-A4C6218BA441}"/>
              </a:ext>
            </a:extLst>
          </p:cNvPr>
          <p:cNvCxnSpPr>
            <a:cxnSpLocks/>
            <a:stCxn id="43" idx="7"/>
            <a:endCxn id="35" idx="4"/>
          </p:cNvCxnSpPr>
          <p:nvPr/>
        </p:nvCxnSpPr>
        <p:spPr>
          <a:xfrm flipH="1" flipV="1">
            <a:off x="9162488" y="2422180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75">
            <a:extLst>
              <a:ext uri="{FF2B5EF4-FFF2-40B4-BE49-F238E27FC236}">
                <a16:creationId xmlns:a16="http://schemas.microsoft.com/office/drawing/2014/main" id="{CD518D14-C5F9-4694-971C-C474262CF80E}"/>
              </a:ext>
            </a:extLst>
          </p:cNvPr>
          <p:cNvCxnSpPr>
            <a:cxnSpLocks/>
            <a:stCxn id="39" idx="1"/>
            <a:endCxn id="35" idx="5"/>
          </p:cNvCxnSpPr>
          <p:nvPr/>
        </p:nvCxnSpPr>
        <p:spPr>
          <a:xfrm flipV="1">
            <a:off x="8462420" y="2413924"/>
            <a:ext cx="68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D06C8D31-E761-4EF3-AD28-E6AE2D02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18" t="3411"/>
          <a:stretch>
            <a:fillRect/>
          </a:stretch>
        </p:blipFill>
        <p:spPr>
          <a:xfrm>
            <a:off x="672804" y="1093123"/>
            <a:ext cx="11177905" cy="8991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510CF22-DC5C-4ABF-982B-E7F0A4415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4" y="2234567"/>
            <a:ext cx="4699000" cy="247650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E64952-D0A7-41FF-B8C8-742B819278DB}"/>
              </a:ext>
            </a:extLst>
          </p:cNvPr>
          <p:cNvGrpSpPr/>
          <p:nvPr/>
        </p:nvGrpSpPr>
        <p:grpSpPr>
          <a:xfrm>
            <a:off x="8927359" y="2150763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3D3260A-FF08-4E6C-AA9A-922A10307B4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BBCE51E-D84A-4995-A0B8-0882556CBEB3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620E051-7F89-45E3-86A6-16106AB7F21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F88BA21-DE3C-4EB2-9A82-79C4B4768D38}"/>
              </a:ext>
            </a:extLst>
          </p:cNvPr>
          <p:cNvGrpSpPr/>
          <p:nvPr/>
        </p:nvGrpSpPr>
        <p:grpSpPr>
          <a:xfrm>
            <a:off x="8207359" y="2870763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1A463A8-7E79-4288-AC96-C56803240A7D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DE66563-EBF5-44AF-98E6-28E5DF298CF1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811DD48-CF00-411C-AE40-5B658F7A014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98E711B-CCC2-409B-8CD5-A06A62B8D770}"/>
              </a:ext>
            </a:extLst>
          </p:cNvPr>
          <p:cNvGrpSpPr/>
          <p:nvPr/>
        </p:nvGrpSpPr>
        <p:grpSpPr>
          <a:xfrm>
            <a:off x="9647359" y="2870763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F7BAE0-3DC0-4EED-904B-491319F88E5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2118DA9-448F-41FB-A919-E1BE77407E81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215E1E1-18F7-48F6-8BD0-8132399A593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29BA431-F28F-41DF-BC37-2320F30C7341}"/>
              </a:ext>
            </a:extLst>
          </p:cNvPr>
          <p:cNvGrpSpPr/>
          <p:nvPr/>
        </p:nvGrpSpPr>
        <p:grpSpPr>
          <a:xfrm>
            <a:off x="7847359" y="3590763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687235B-78B6-477B-A3C6-DFD36ACC184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7777C6-E672-4CAA-B53F-9143DF46000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BB43C81-D1BD-4366-89B9-E0C07E16E38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BD05D35-77EC-437D-A347-6D4BB4E8D9FB}"/>
              </a:ext>
            </a:extLst>
          </p:cNvPr>
          <p:cNvGrpSpPr/>
          <p:nvPr/>
        </p:nvGrpSpPr>
        <p:grpSpPr>
          <a:xfrm>
            <a:off x="8567359" y="3590763"/>
            <a:ext cx="465148" cy="465148"/>
            <a:chOff x="8949502" y="1929990"/>
            <a:chExt cx="465148" cy="46514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FE2749D-0028-4429-AA93-853982F2C1AD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CDF0261-111E-4CD0-B273-DB625D104102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1E00A0E-C945-48B7-80A6-8D281AB897D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B5F0EF5-A6C9-4BE3-A1A0-489C69CDD463}"/>
              </a:ext>
            </a:extLst>
          </p:cNvPr>
          <p:cNvGrpSpPr/>
          <p:nvPr/>
        </p:nvGrpSpPr>
        <p:grpSpPr>
          <a:xfrm>
            <a:off x="9287359" y="3590763"/>
            <a:ext cx="465148" cy="465148"/>
            <a:chOff x="8949502" y="1929990"/>
            <a:chExt cx="465148" cy="46514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4CFA94D-C851-481B-952B-D697F49E8B9E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320785E-412E-4F05-9BE7-782E52C2486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F36E8B5-ED29-4CC7-B674-E06280ECB00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C9148DC-FD9E-4F38-A721-BF37029F144F}"/>
              </a:ext>
            </a:extLst>
          </p:cNvPr>
          <p:cNvGrpSpPr/>
          <p:nvPr/>
        </p:nvGrpSpPr>
        <p:grpSpPr>
          <a:xfrm>
            <a:off x="10007359" y="3590763"/>
            <a:ext cx="465148" cy="465148"/>
            <a:chOff x="8949502" y="1929990"/>
            <a:chExt cx="465148" cy="465148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27AACF2-7DB2-4195-B33E-A79D4BD625C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43A8E1E-C593-4D99-9BF4-9FE624DE49C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5002D31-D554-47D0-B30E-42B613D0FAF2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579C659-4738-47BC-84F3-2FC8CE42773D}"/>
              </a:ext>
            </a:extLst>
          </p:cNvPr>
          <p:cNvGrpSpPr/>
          <p:nvPr/>
        </p:nvGrpSpPr>
        <p:grpSpPr>
          <a:xfrm>
            <a:off x="7487359" y="4310763"/>
            <a:ext cx="465148" cy="465148"/>
            <a:chOff x="8949502" y="1929990"/>
            <a:chExt cx="465148" cy="46514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9011A4A-FEC1-499A-9B8B-6BCDE9975D8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D5B1E92-D89F-4E67-9F01-A117B914061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7786E23-28DC-44EC-9739-38E5DD713186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BBF294B-2342-43F3-9201-E4570B1AA8F2}"/>
              </a:ext>
            </a:extLst>
          </p:cNvPr>
          <p:cNvGrpSpPr/>
          <p:nvPr/>
        </p:nvGrpSpPr>
        <p:grpSpPr>
          <a:xfrm>
            <a:off x="8207359" y="4310763"/>
            <a:ext cx="465148" cy="465148"/>
            <a:chOff x="8949502" y="1929990"/>
            <a:chExt cx="465148" cy="46514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867FECA-B627-48EA-BA25-6CEC104D3B0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3C40A78-AE1D-467F-812B-286DE8E8DDE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BAD523D-67BF-4E56-A771-89469182250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69" name="直线连接符 138">
            <a:extLst>
              <a:ext uri="{FF2B5EF4-FFF2-40B4-BE49-F238E27FC236}">
                <a16:creationId xmlns:a16="http://schemas.microsoft.com/office/drawing/2014/main" id="{FD4F24DC-AF7B-4548-BBEF-F6F39D433138}"/>
              </a:ext>
            </a:extLst>
          </p:cNvPr>
          <p:cNvCxnSpPr>
            <a:cxnSpLocks/>
            <a:stCxn id="109" idx="1"/>
            <a:endCxn id="93" idx="5"/>
          </p:cNvCxnSpPr>
          <p:nvPr/>
        </p:nvCxnSpPr>
        <p:spPr>
          <a:xfrm flipV="1">
            <a:off x="7977343" y="374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37">
            <a:extLst>
              <a:ext uri="{FF2B5EF4-FFF2-40B4-BE49-F238E27FC236}">
                <a16:creationId xmlns:a16="http://schemas.microsoft.com/office/drawing/2014/main" id="{6789983B-6AB9-424A-9873-F61C81585709}"/>
              </a:ext>
            </a:extLst>
          </p:cNvPr>
          <p:cNvCxnSpPr>
            <a:cxnSpLocks/>
            <a:stCxn id="113" idx="7"/>
            <a:endCxn id="93" idx="2"/>
          </p:cNvCxnSpPr>
          <p:nvPr/>
        </p:nvCxnSpPr>
        <p:spPr>
          <a:xfrm flipH="1" flipV="1">
            <a:off x="8345599" y="372848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128">
            <a:extLst>
              <a:ext uri="{FF2B5EF4-FFF2-40B4-BE49-F238E27FC236}">
                <a16:creationId xmlns:a16="http://schemas.microsoft.com/office/drawing/2014/main" id="{167DA491-6239-42F6-B0F9-4A58994C63B9}"/>
              </a:ext>
            </a:extLst>
          </p:cNvPr>
          <p:cNvCxnSpPr>
            <a:cxnSpLocks/>
            <a:stCxn id="101" idx="1"/>
            <a:endCxn id="89" idx="5"/>
          </p:cNvCxnSpPr>
          <p:nvPr/>
        </p:nvCxnSpPr>
        <p:spPr>
          <a:xfrm flipV="1">
            <a:off x="977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127">
            <a:extLst>
              <a:ext uri="{FF2B5EF4-FFF2-40B4-BE49-F238E27FC236}">
                <a16:creationId xmlns:a16="http://schemas.microsoft.com/office/drawing/2014/main" id="{E95549CD-CC37-4F0B-A542-2F9C350C149E}"/>
              </a:ext>
            </a:extLst>
          </p:cNvPr>
          <p:cNvCxnSpPr>
            <a:cxnSpLocks/>
            <a:stCxn id="105" idx="7"/>
            <a:endCxn id="89" idx="2"/>
          </p:cNvCxnSpPr>
          <p:nvPr/>
        </p:nvCxnSpPr>
        <p:spPr>
          <a:xfrm flipH="1" flipV="1">
            <a:off x="10145599" y="300848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115">
            <a:extLst>
              <a:ext uri="{FF2B5EF4-FFF2-40B4-BE49-F238E27FC236}">
                <a16:creationId xmlns:a16="http://schemas.microsoft.com/office/drawing/2014/main" id="{2A758542-7323-41E0-BEF4-981820E83263}"/>
              </a:ext>
            </a:extLst>
          </p:cNvPr>
          <p:cNvCxnSpPr>
            <a:cxnSpLocks/>
            <a:stCxn id="97" idx="7"/>
            <a:endCxn id="85" idx="3"/>
          </p:cNvCxnSpPr>
          <p:nvPr/>
        </p:nvCxnSpPr>
        <p:spPr>
          <a:xfrm flipH="1" flipV="1">
            <a:off x="869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116">
            <a:extLst>
              <a:ext uri="{FF2B5EF4-FFF2-40B4-BE49-F238E27FC236}">
                <a16:creationId xmlns:a16="http://schemas.microsoft.com/office/drawing/2014/main" id="{514AE726-627C-4826-80DF-C6F3158D0616}"/>
              </a:ext>
            </a:extLst>
          </p:cNvPr>
          <p:cNvCxnSpPr>
            <a:cxnSpLocks/>
            <a:stCxn id="93" idx="1"/>
            <a:endCxn id="85" idx="5"/>
          </p:cNvCxnSpPr>
          <p:nvPr/>
        </p:nvCxnSpPr>
        <p:spPr>
          <a:xfrm flipV="1">
            <a:off x="833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20CB0BE6-AC48-4961-A900-13BAD9A540DA}"/>
              </a:ext>
            </a:extLst>
          </p:cNvPr>
          <p:cNvCxnSpPr>
            <a:cxnSpLocks/>
            <a:stCxn id="89" idx="7"/>
            <a:endCxn id="81" idx="4"/>
          </p:cNvCxnSpPr>
          <p:nvPr/>
        </p:nvCxnSpPr>
        <p:spPr>
          <a:xfrm flipH="1" flipV="1">
            <a:off x="9397411" y="2316670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A2B4966-7A13-4E94-841C-C51E16E861A6}"/>
              </a:ext>
            </a:extLst>
          </p:cNvPr>
          <p:cNvCxnSpPr>
            <a:cxnSpLocks/>
            <a:stCxn id="85" idx="1"/>
            <a:endCxn id="81" idx="5"/>
          </p:cNvCxnSpPr>
          <p:nvPr/>
        </p:nvCxnSpPr>
        <p:spPr>
          <a:xfrm flipV="1">
            <a:off x="8697343" y="2308414"/>
            <a:ext cx="68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384AEB0B-8B22-4053-9EBF-4D7D403BB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" t="17949" r="6701" b="68512"/>
          <a:stretch/>
        </p:blipFill>
        <p:spPr>
          <a:xfrm>
            <a:off x="907872" y="1027785"/>
            <a:ext cx="3188044" cy="250490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88785C7E-7DEE-4737-B7F6-0FD7C1D58700}"/>
              </a:ext>
            </a:extLst>
          </p:cNvPr>
          <p:cNvGrpSpPr/>
          <p:nvPr/>
        </p:nvGrpSpPr>
        <p:grpSpPr>
          <a:xfrm>
            <a:off x="9162282" y="2045253"/>
            <a:ext cx="465148" cy="465148"/>
            <a:chOff x="8949502" y="1929990"/>
            <a:chExt cx="465148" cy="465148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E0D3F18-783F-4C26-9F3A-7D267856E3F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3894343-3C6F-4924-B5F2-8534799D9902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DBDE61-C8D2-4504-8B52-95CCBF90009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5E859B8-C301-4F8C-B561-7264003D4A34}"/>
              </a:ext>
            </a:extLst>
          </p:cNvPr>
          <p:cNvGrpSpPr/>
          <p:nvPr/>
        </p:nvGrpSpPr>
        <p:grpSpPr>
          <a:xfrm>
            <a:off x="8442282" y="2765253"/>
            <a:ext cx="465148" cy="465148"/>
            <a:chOff x="8949502" y="1929990"/>
            <a:chExt cx="465148" cy="465148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BB2C95-206D-4310-B88E-65ECE6F96B1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4A8AB8D-AD94-4251-898F-4063BECE3B5E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36ECBF5-101E-4937-91DE-7029B4D14194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E15CCB9-5BF8-4F9E-BD36-1F27AD085D3F}"/>
              </a:ext>
            </a:extLst>
          </p:cNvPr>
          <p:cNvGrpSpPr/>
          <p:nvPr/>
        </p:nvGrpSpPr>
        <p:grpSpPr>
          <a:xfrm>
            <a:off x="9882282" y="2765253"/>
            <a:ext cx="465148" cy="465148"/>
            <a:chOff x="8949502" y="1929990"/>
            <a:chExt cx="465148" cy="465148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8E575D7-9963-4374-BC17-C146E7C8E48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7801508-5443-41AC-B459-82460E5385F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64D1608-9CF6-4CD3-94E8-A938F61ABDF4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033DDCB-98DB-44F3-AA8F-24955FEB249A}"/>
              </a:ext>
            </a:extLst>
          </p:cNvPr>
          <p:cNvGrpSpPr/>
          <p:nvPr/>
        </p:nvGrpSpPr>
        <p:grpSpPr>
          <a:xfrm>
            <a:off x="8082282" y="3485253"/>
            <a:ext cx="465148" cy="465148"/>
            <a:chOff x="8949502" y="1929990"/>
            <a:chExt cx="465148" cy="465148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F23B10A-E529-482E-8867-414DE8F07F6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EE55552-ADB5-4B32-998F-2E2DF83BDCAF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84728DC-C59E-4586-9161-1A5B81BF078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E5C22A9-8017-4D7A-A334-0BC21B2FE42B}"/>
              </a:ext>
            </a:extLst>
          </p:cNvPr>
          <p:cNvGrpSpPr/>
          <p:nvPr/>
        </p:nvGrpSpPr>
        <p:grpSpPr>
          <a:xfrm>
            <a:off x="8802282" y="3485253"/>
            <a:ext cx="465148" cy="465148"/>
            <a:chOff x="8949502" y="1929990"/>
            <a:chExt cx="465148" cy="465148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7616DA8-66D0-4B7E-AB72-DCF05B713C2E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662DD52-3943-4D1B-B51E-E2087B78913F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E9F00B3-E793-42FE-8399-37ED0C11589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F0D787D-9E89-4439-90B8-C0FA16B0BF9A}"/>
              </a:ext>
            </a:extLst>
          </p:cNvPr>
          <p:cNvGrpSpPr/>
          <p:nvPr/>
        </p:nvGrpSpPr>
        <p:grpSpPr>
          <a:xfrm>
            <a:off x="9522282" y="3485253"/>
            <a:ext cx="465148" cy="465148"/>
            <a:chOff x="8949502" y="1929990"/>
            <a:chExt cx="465148" cy="465148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51E9885-0045-4022-8A7D-6C9DCEE8F7F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720D9FB4-E620-43BE-B763-3C0A2AADE6A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D677B166-9D94-46AD-8A6B-E9BF33C6CD4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834B0AF-FB0D-4FAC-9AA5-23EF47F41297}"/>
              </a:ext>
            </a:extLst>
          </p:cNvPr>
          <p:cNvGrpSpPr/>
          <p:nvPr/>
        </p:nvGrpSpPr>
        <p:grpSpPr>
          <a:xfrm>
            <a:off x="10242282" y="3485253"/>
            <a:ext cx="465148" cy="465148"/>
            <a:chOff x="8949502" y="1929990"/>
            <a:chExt cx="465148" cy="465148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783E45A-415F-4790-9DB2-7E5463D5A42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187C574-FF54-439D-A59A-CF307096165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8CC0CBA-C766-4C82-8A3F-503C4B8988A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E372F1D6-6FD4-4EA6-BA58-0A58640AC422}"/>
              </a:ext>
            </a:extLst>
          </p:cNvPr>
          <p:cNvGrpSpPr/>
          <p:nvPr/>
        </p:nvGrpSpPr>
        <p:grpSpPr>
          <a:xfrm>
            <a:off x="7722282" y="4205253"/>
            <a:ext cx="465148" cy="465148"/>
            <a:chOff x="8949502" y="1929990"/>
            <a:chExt cx="465148" cy="465148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9FAFD88-AAC7-488A-A016-634B564CEB4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8E3CD516-28F9-475F-9B69-E206D39F730F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8F84919-7126-4FBF-9809-FF4EE43677E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8192AF9-324C-4AEC-B3D4-6A7C7B393F4A}"/>
              </a:ext>
            </a:extLst>
          </p:cNvPr>
          <p:cNvGrpSpPr/>
          <p:nvPr/>
        </p:nvGrpSpPr>
        <p:grpSpPr>
          <a:xfrm>
            <a:off x="8442282" y="4205253"/>
            <a:ext cx="465148" cy="465148"/>
            <a:chOff x="8949502" y="1929990"/>
            <a:chExt cx="465148" cy="465148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CFAFC0A-8248-4A08-B0B1-6E7C03414C3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A3E1BA7-41CA-4F76-9FD8-78BA491EB7C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B2A0B66-A7D1-45F3-8153-83A60CB930F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61E6CB6D-1474-4650-B09E-A4D76602F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0" y="1444834"/>
            <a:ext cx="3432648" cy="143469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4D222B79-1CD7-43EC-AFF0-A0A8092A3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39" y="3013537"/>
            <a:ext cx="4037415" cy="3313727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168D71C8-E250-4C9E-9570-893D220AEC2C}"/>
              </a:ext>
            </a:extLst>
          </p:cNvPr>
          <p:cNvSpPr/>
          <p:nvPr/>
        </p:nvSpPr>
        <p:spPr>
          <a:xfrm>
            <a:off x="1584963" y="2510401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56E822D-F2CB-4663-931B-8C13A797F5F8}"/>
              </a:ext>
            </a:extLst>
          </p:cNvPr>
          <p:cNvSpPr/>
          <p:nvPr/>
        </p:nvSpPr>
        <p:spPr>
          <a:xfrm>
            <a:off x="854392" y="2980292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直线连接符 64">
            <a:extLst>
              <a:ext uri="{FF2B5EF4-FFF2-40B4-BE49-F238E27FC236}">
                <a16:creationId xmlns:a16="http://schemas.microsoft.com/office/drawing/2014/main" id="{9C368F8D-E7FE-4878-A507-EFE21BCFF35B}"/>
              </a:ext>
            </a:extLst>
          </p:cNvPr>
          <p:cNvCxnSpPr>
            <a:cxnSpLocks/>
            <a:stCxn id="164" idx="7"/>
            <a:endCxn id="180" idx="3"/>
          </p:cNvCxnSpPr>
          <p:nvPr/>
        </p:nvCxnSpPr>
        <p:spPr>
          <a:xfrm flipH="1" flipV="1">
            <a:off x="10137343" y="3028414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61">
            <a:extLst>
              <a:ext uri="{FF2B5EF4-FFF2-40B4-BE49-F238E27FC236}">
                <a16:creationId xmlns:a16="http://schemas.microsoft.com/office/drawing/2014/main" id="{49214DE1-4F60-423B-8B83-7B89F04C366D}"/>
              </a:ext>
            </a:extLst>
          </p:cNvPr>
          <p:cNvCxnSpPr>
            <a:cxnSpLocks/>
            <a:stCxn id="176" idx="1"/>
            <a:endCxn id="180" idx="5"/>
          </p:cNvCxnSpPr>
          <p:nvPr/>
        </p:nvCxnSpPr>
        <p:spPr>
          <a:xfrm flipV="1">
            <a:off x="977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8">
            <a:extLst>
              <a:ext uri="{FF2B5EF4-FFF2-40B4-BE49-F238E27FC236}">
                <a16:creationId xmlns:a16="http://schemas.microsoft.com/office/drawing/2014/main" id="{73432864-939A-431B-B569-324AD7B20CBC}"/>
              </a:ext>
            </a:extLst>
          </p:cNvPr>
          <p:cNvCxnSpPr>
            <a:cxnSpLocks/>
            <a:stCxn id="184" idx="1"/>
            <a:endCxn id="168" idx="5"/>
          </p:cNvCxnSpPr>
          <p:nvPr/>
        </p:nvCxnSpPr>
        <p:spPr>
          <a:xfrm flipV="1">
            <a:off x="7977343" y="374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BE07F11-C406-4172-BD47-201F5369CEA8}"/>
              </a:ext>
            </a:extLst>
          </p:cNvPr>
          <p:cNvCxnSpPr>
            <a:cxnSpLocks/>
            <a:stCxn id="188" idx="7"/>
            <a:endCxn id="168" idx="2"/>
          </p:cNvCxnSpPr>
          <p:nvPr/>
        </p:nvCxnSpPr>
        <p:spPr>
          <a:xfrm flipH="1" flipV="1">
            <a:off x="8345599" y="372848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15">
            <a:extLst>
              <a:ext uri="{FF2B5EF4-FFF2-40B4-BE49-F238E27FC236}">
                <a16:creationId xmlns:a16="http://schemas.microsoft.com/office/drawing/2014/main" id="{1777F3A1-E516-400D-80DF-0C75930A3724}"/>
              </a:ext>
            </a:extLst>
          </p:cNvPr>
          <p:cNvCxnSpPr>
            <a:cxnSpLocks/>
            <a:stCxn id="172" idx="7"/>
            <a:endCxn id="160" idx="3"/>
          </p:cNvCxnSpPr>
          <p:nvPr/>
        </p:nvCxnSpPr>
        <p:spPr>
          <a:xfrm flipH="1" flipV="1">
            <a:off x="869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16">
            <a:extLst>
              <a:ext uri="{FF2B5EF4-FFF2-40B4-BE49-F238E27FC236}">
                <a16:creationId xmlns:a16="http://schemas.microsoft.com/office/drawing/2014/main" id="{BEFCCD46-75A9-4802-83A9-AC0CD2F57203}"/>
              </a:ext>
            </a:extLst>
          </p:cNvPr>
          <p:cNvCxnSpPr>
            <a:cxnSpLocks/>
            <a:stCxn id="168" idx="1"/>
            <a:endCxn id="160" idx="5"/>
          </p:cNvCxnSpPr>
          <p:nvPr/>
        </p:nvCxnSpPr>
        <p:spPr>
          <a:xfrm flipV="1">
            <a:off x="8337343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12">
            <a:extLst>
              <a:ext uri="{FF2B5EF4-FFF2-40B4-BE49-F238E27FC236}">
                <a16:creationId xmlns:a16="http://schemas.microsoft.com/office/drawing/2014/main" id="{C6185551-C273-44CD-B45A-D3A0625D4FA7}"/>
              </a:ext>
            </a:extLst>
          </p:cNvPr>
          <p:cNvCxnSpPr>
            <a:cxnSpLocks/>
            <a:stCxn id="180" idx="7"/>
            <a:endCxn id="156" idx="4"/>
          </p:cNvCxnSpPr>
          <p:nvPr/>
        </p:nvCxnSpPr>
        <p:spPr>
          <a:xfrm flipH="1" flipV="1">
            <a:off x="9397411" y="2316670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75">
            <a:extLst>
              <a:ext uri="{FF2B5EF4-FFF2-40B4-BE49-F238E27FC236}">
                <a16:creationId xmlns:a16="http://schemas.microsoft.com/office/drawing/2014/main" id="{095FA3F7-7F93-4065-AE5D-9038381B3086}"/>
              </a:ext>
            </a:extLst>
          </p:cNvPr>
          <p:cNvCxnSpPr>
            <a:cxnSpLocks/>
            <a:stCxn id="160" idx="1"/>
            <a:endCxn id="156" idx="5"/>
          </p:cNvCxnSpPr>
          <p:nvPr/>
        </p:nvCxnSpPr>
        <p:spPr>
          <a:xfrm flipV="1">
            <a:off x="8697343" y="2308414"/>
            <a:ext cx="68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A3D999FA-6DE3-4FE3-A1DC-FEFA2E581527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9FBDE66-4FB1-4495-ACEC-FAFFEA17B68F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D03A6CD-296B-4F21-A4C8-F5290B78DEF2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6" name="日期占位符 7">
            <a:extLst>
              <a:ext uri="{FF2B5EF4-FFF2-40B4-BE49-F238E27FC236}">
                <a16:creationId xmlns:a16="http://schemas.microsoft.com/office/drawing/2014/main" id="{F1A25DB5-41E7-4CB1-A2C4-109C8AC8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47" name="Fußzeilenplatzhalter 4">
            <a:extLst>
              <a:ext uri="{FF2B5EF4-FFF2-40B4-BE49-F238E27FC236}">
                <a16:creationId xmlns:a16="http://schemas.microsoft.com/office/drawing/2014/main" id="{B25AD4A6-11CD-4784-A639-EAB409E7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AE48353-D15B-4596-94C8-055B5718EC15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448CDDB-F661-4397-8ABB-966BD56B7AF6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50" name="灯片编号占位符 8">
            <a:extLst>
              <a:ext uri="{FF2B5EF4-FFF2-40B4-BE49-F238E27FC236}">
                <a16:creationId xmlns:a16="http://schemas.microsoft.com/office/drawing/2014/main" id="{666E03B2-A7FA-48DA-B343-A7433009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51" name="图片 150" descr="hk">
            <a:extLst>
              <a:ext uri="{FF2B5EF4-FFF2-40B4-BE49-F238E27FC236}">
                <a16:creationId xmlns:a16="http://schemas.microsoft.com/office/drawing/2014/main" id="{CB6473B0-DC3B-4DF4-9FB6-B914D7DD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3D19915F-53FD-43A2-A69D-8AF793C849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" t="17949" r="6701" b="68512"/>
          <a:stretch/>
        </p:blipFill>
        <p:spPr>
          <a:xfrm>
            <a:off x="907872" y="1027785"/>
            <a:ext cx="3188044" cy="25049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5AC0A914-3412-491C-8D3E-EAE6CA9AC685}"/>
              </a:ext>
            </a:extLst>
          </p:cNvPr>
          <p:cNvGrpSpPr/>
          <p:nvPr/>
        </p:nvGrpSpPr>
        <p:grpSpPr>
          <a:xfrm>
            <a:off x="9162282" y="2045253"/>
            <a:ext cx="465148" cy="465148"/>
            <a:chOff x="8949502" y="1929990"/>
            <a:chExt cx="465148" cy="465148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0653A102-8746-4E09-8A64-C6D4B59B873E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6BC0D4C4-E1E3-4490-83CE-93703AD0257A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1B708E08-11F1-4665-B8A4-49BC4C6EB5DD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EE8347F3-D6B4-4530-8958-9CBFB07B0698}"/>
              </a:ext>
            </a:extLst>
          </p:cNvPr>
          <p:cNvGrpSpPr/>
          <p:nvPr/>
        </p:nvGrpSpPr>
        <p:grpSpPr>
          <a:xfrm>
            <a:off x="8442282" y="2765253"/>
            <a:ext cx="465148" cy="465148"/>
            <a:chOff x="8949502" y="1929990"/>
            <a:chExt cx="465148" cy="465148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A52BA53-00EE-40FC-B803-FBB41FE95AB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F336682-F914-4354-AA92-AF5BB80239D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5784C7E-9243-47DD-860D-4812F890B89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2C9164C-2F7E-4CAA-8533-78F35693D4A6}"/>
              </a:ext>
            </a:extLst>
          </p:cNvPr>
          <p:cNvGrpSpPr/>
          <p:nvPr/>
        </p:nvGrpSpPr>
        <p:grpSpPr>
          <a:xfrm>
            <a:off x="10242282" y="3486080"/>
            <a:ext cx="465148" cy="465148"/>
            <a:chOff x="8949502" y="1929990"/>
            <a:chExt cx="465148" cy="465148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6BEDE066-D681-4574-A9F6-8592724B1F4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0471F9C-3F61-4F9F-B2C0-256EADBFB1A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8A08C07-4844-48EB-911B-5F2F6BAC52D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E95FA9C-1301-4D3B-B9ED-5D398F58B979}"/>
              </a:ext>
            </a:extLst>
          </p:cNvPr>
          <p:cNvGrpSpPr/>
          <p:nvPr/>
        </p:nvGrpSpPr>
        <p:grpSpPr>
          <a:xfrm>
            <a:off x="8082282" y="3485253"/>
            <a:ext cx="465148" cy="465148"/>
            <a:chOff x="8949502" y="1929990"/>
            <a:chExt cx="465148" cy="465148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E631C68A-B438-43EA-80C0-9BABD06E378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A1B2CDEE-AD6E-479E-97DE-24D4C5B4E07E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82ECFE7-87E0-4A62-9EA6-6BEF8FD4FB1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4CA73C3-5B11-40EB-A101-084857912434}"/>
              </a:ext>
            </a:extLst>
          </p:cNvPr>
          <p:cNvGrpSpPr/>
          <p:nvPr/>
        </p:nvGrpSpPr>
        <p:grpSpPr>
          <a:xfrm>
            <a:off x="8802282" y="3485253"/>
            <a:ext cx="465148" cy="465148"/>
            <a:chOff x="8949502" y="1929990"/>
            <a:chExt cx="465148" cy="46514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4AB0547-DB60-4C5C-9807-B3001C13DD4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0AAF0801-0E1D-449E-9EE0-FB4E4D208E9E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3A5CF2A-45DF-41D3-B02A-D7F37ECCAD0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7788F2E-B4DF-4CE3-8CEC-3D7E8135D130}"/>
              </a:ext>
            </a:extLst>
          </p:cNvPr>
          <p:cNvGrpSpPr/>
          <p:nvPr/>
        </p:nvGrpSpPr>
        <p:grpSpPr>
          <a:xfrm>
            <a:off x="9522282" y="3485253"/>
            <a:ext cx="465148" cy="465148"/>
            <a:chOff x="8949502" y="1929990"/>
            <a:chExt cx="465148" cy="465148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79C42BD-9764-42A3-B0B7-D0131E9F27A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3B10F7C4-AA46-4D0E-8122-4697DCF8240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18B660-9726-45A3-97C5-F4755A9501F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E8ADBE61-C5ED-433B-AD69-5F122287D469}"/>
              </a:ext>
            </a:extLst>
          </p:cNvPr>
          <p:cNvGrpSpPr/>
          <p:nvPr/>
        </p:nvGrpSpPr>
        <p:grpSpPr>
          <a:xfrm>
            <a:off x="9882282" y="2765253"/>
            <a:ext cx="465148" cy="465148"/>
            <a:chOff x="8949502" y="1929990"/>
            <a:chExt cx="465148" cy="46514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D787033-7C52-4DC3-AA2C-F660155902D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C802D35B-B692-4F53-8532-CB3322911141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CA97483E-0A52-4DDC-BB49-A811FB663B3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F5D11D3-BFBA-4AE4-AE9F-30C78E07DCD2}"/>
              </a:ext>
            </a:extLst>
          </p:cNvPr>
          <p:cNvGrpSpPr/>
          <p:nvPr/>
        </p:nvGrpSpPr>
        <p:grpSpPr>
          <a:xfrm>
            <a:off x="7722282" y="4205253"/>
            <a:ext cx="465148" cy="465148"/>
            <a:chOff x="8949502" y="1929990"/>
            <a:chExt cx="465148" cy="465148"/>
          </a:xfrm>
        </p:grpSpPr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AC6F7AED-EEF9-4D83-A04A-454236732B4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A829641A-85C5-4680-85EC-259640CAE8A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CC9E30D-A1CE-417B-83E2-187DC3E0B4E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26170591-170F-40A4-BE59-F8ADDADED5ED}"/>
              </a:ext>
            </a:extLst>
          </p:cNvPr>
          <p:cNvGrpSpPr/>
          <p:nvPr/>
        </p:nvGrpSpPr>
        <p:grpSpPr>
          <a:xfrm>
            <a:off x="8442282" y="4205253"/>
            <a:ext cx="465148" cy="465148"/>
            <a:chOff x="8949502" y="1929990"/>
            <a:chExt cx="465148" cy="465148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0778043-B01E-48C0-BE35-41949E2BA36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D2802385-2305-4376-BA97-3A4E2E2A9DE3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9307D086-D054-4D1B-972D-55C4ECFD9C8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89" name="图片 188">
            <a:extLst>
              <a:ext uri="{FF2B5EF4-FFF2-40B4-BE49-F238E27FC236}">
                <a16:creationId xmlns:a16="http://schemas.microsoft.com/office/drawing/2014/main" id="{DD52AA90-AA67-408F-A6E1-8238D0A56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0" y="1444834"/>
            <a:ext cx="3432648" cy="1434698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6300585D-F021-4512-9C71-2A29AE551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39" y="3013537"/>
            <a:ext cx="4037415" cy="3313727"/>
          </a:xfrm>
          <a:prstGeom prst="rect">
            <a:avLst/>
          </a:prstGeom>
        </p:spPr>
      </p:pic>
      <p:sp>
        <p:nvSpPr>
          <p:cNvPr id="191" name="矩形 190">
            <a:extLst>
              <a:ext uri="{FF2B5EF4-FFF2-40B4-BE49-F238E27FC236}">
                <a16:creationId xmlns:a16="http://schemas.microsoft.com/office/drawing/2014/main" id="{B9D94FEE-7BB2-4437-8A35-CC7D2D32D122}"/>
              </a:ext>
            </a:extLst>
          </p:cNvPr>
          <p:cNvSpPr/>
          <p:nvPr/>
        </p:nvSpPr>
        <p:spPr>
          <a:xfrm>
            <a:off x="1584963" y="2510401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D5C0556-0791-463E-9F6D-2790981C478B}"/>
              </a:ext>
            </a:extLst>
          </p:cNvPr>
          <p:cNvSpPr/>
          <p:nvPr/>
        </p:nvSpPr>
        <p:spPr>
          <a:xfrm>
            <a:off x="854392" y="2980292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7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64">
            <a:extLst>
              <a:ext uri="{FF2B5EF4-FFF2-40B4-BE49-F238E27FC236}">
                <a16:creationId xmlns:a16="http://schemas.microsoft.com/office/drawing/2014/main" id="{6526F540-1DAC-4BA9-8F7F-399682D79865}"/>
              </a:ext>
            </a:extLst>
          </p:cNvPr>
          <p:cNvCxnSpPr>
            <a:cxnSpLocks/>
            <a:stCxn id="31" idx="7"/>
            <a:endCxn id="47" idx="3"/>
          </p:cNvCxnSpPr>
          <p:nvPr/>
        </p:nvCxnSpPr>
        <p:spPr>
          <a:xfrm flipH="1" flipV="1">
            <a:off x="10087175" y="2977846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61">
            <a:extLst>
              <a:ext uri="{FF2B5EF4-FFF2-40B4-BE49-F238E27FC236}">
                <a16:creationId xmlns:a16="http://schemas.microsoft.com/office/drawing/2014/main" id="{38101D5D-887D-4618-B87E-F55BB1FBD020}"/>
              </a:ext>
            </a:extLst>
          </p:cNvPr>
          <p:cNvCxnSpPr>
            <a:cxnSpLocks/>
            <a:stCxn id="43" idx="1"/>
            <a:endCxn id="47" idx="5"/>
          </p:cNvCxnSpPr>
          <p:nvPr/>
        </p:nvCxnSpPr>
        <p:spPr>
          <a:xfrm flipV="1">
            <a:off x="9727175" y="2977846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138">
            <a:extLst>
              <a:ext uri="{FF2B5EF4-FFF2-40B4-BE49-F238E27FC236}">
                <a16:creationId xmlns:a16="http://schemas.microsoft.com/office/drawing/2014/main" id="{A1CC656D-FBBF-44BF-A9C6-D657947C01F7}"/>
              </a:ext>
            </a:extLst>
          </p:cNvPr>
          <p:cNvCxnSpPr>
            <a:cxnSpLocks/>
            <a:stCxn id="51" idx="1"/>
            <a:endCxn id="27" idx="5"/>
          </p:cNvCxnSpPr>
          <p:nvPr/>
        </p:nvCxnSpPr>
        <p:spPr>
          <a:xfrm flipV="1">
            <a:off x="7927175" y="3696106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137">
            <a:extLst>
              <a:ext uri="{FF2B5EF4-FFF2-40B4-BE49-F238E27FC236}">
                <a16:creationId xmlns:a16="http://schemas.microsoft.com/office/drawing/2014/main" id="{7EBF8D9D-04E2-407F-B8EF-DED66C185BE6}"/>
              </a:ext>
            </a:extLst>
          </p:cNvPr>
          <p:cNvCxnSpPr>
            <a:cxnSpLocks/>
            <a:stCxn id="55" idx="7"/>
            <a:endCxn id="27" idx="2"/>
          </p:cNvCxnSpPr>
          <p:nvPr/>
        </p:nvCxnSpPr>
        <p:spPr>
          <a:xfrm flipH="1" flipV="1">
            <a:off x="8295431" y="3676173"/>
            <a:ext cx="311880" cy="70180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115">
            <a:extLst>
              <a:ext uri="{FF2B5EF4-FFF2-40B4-BE49-F238E27FC236}">
                <a16:creationId xmlns:a16="http://schemas.microsoft.com/office/drawing/2014/main" id="{3B9B42EC-012E-4E76-9D05-D8956488212B}"/>
              </a:ext>
            </a:extLst>
          </p:cNvPr>
          <p:cNvCxnSpPr>
            <a:cxnSpLocks/>
            <a:stCxn id="39" idx="7"/>
            <a:endCxn id="35" idx="2"/>
          </p:cNvCxnSpPr>
          <p:nvPr/>
        </p:nvCxnSpPr>
        <p:spPr>
          <a:xfrm flipH="1" flipV="1">
            <a:off x="8655431" y="2957913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16">
            <a:extLst>
              <a:ext uri="{FF2B5EF4-FFF2-40B4-BE49-F238E27FC236}">
                <a16:creationId xmlns:a16="http://schemas.microsoft.com/office/drawing/2014/main" id="{05084DA2-CA7B-4EED-A8AE-12897CCA8FDC}"/>
              </a:ext>
            </a:extLst>
          </p:cNvPr>
          <p:cNvCxnSpPr>
            <a:cxnSpLocks/>
            <a:stCxn id="27" idx="1"/>
            <a:endCxn id="35" idx="5"/>
          </p:cNvCxnSpPr>
          <p:nvPr/>
        </p:nvCxnSpPr>
        <p:spPr>
          <a:xfrm flipV="1">
            <a:off x="8287175" y="2977846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12">
            <a:extLst>
              <a:ext uri="{FF2B5EF4-FFF2-40B4-BE49-F238E27FC236}">
                <a16:creationId xmlns:a16="http://schemas.microsoft.com/office/drawing/2014/main" id="{7D842856-A3EF-4567-AFF4-DFA9B68E4778}"/>
              </a:ext>
            </a:extLst>
          </p:cNvPr>
          <p:cNvCxnSpPr>
            <a:cxnSpLocks/>
            <a:stCxn id="47" idx="7"/>
            <a:endCxn id="23" idx="4"/>
          </p:cNvCxnSpPr>
          <p:nvPr/>
        </p:nvCxnSpPr>
        <p:spPr>
          <a:xfrm flipH="1" flipV="1">
            <a:off x="9347243" y="2266102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5">
            <a:extLst>
              <a:ext uri="{FF2B5EF4-FFF2-40B4-BE49-F238E27FC236}">
                <a16:creationId xmlns:a16="http://schemas.microsoft.com/office/drawing/2014/main" id="{533453AC-C4A4-43F9-8698-F521A4A11299}"/>
              </a:ext>
            </a:extLst>
          </p:cNvPr>
          <p:cNvCxnSpPr>
            <a:cxnSpLocks/>
            <a:stCxn id="35" idx="0"/>
            <a:endCxn id="23" idx="5"/>
          </p:cNvCxnSpPr>
          <p:nvPr/>
        </p:nvCxnSpPr>
        <p:spPr>
          <a:xfrm flipV="1">
            <a:off x="8627243" y="2257846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590A99C-0411-47A7-9FCF-4A66FC3CF5B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22B12F-1B27-47E3-A09D-0EA41A7A339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48F70E-0AAE-40D7-9F71-E0C31A6E2C28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日期占位符 7">
            <a:extLst>
              <a:ext uri="{FF2B5EF4-FFF2-40B4-BE49-F238E27FC236}">
                <a16:creationId xmlns:a16="http://schemas.microsoft.com/office/drawing/2014/main" id="{4063E528-FD1B-4CDE-8207-4AA3B276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2F8E2C86-40EC-4BC6-8DB1-E7BF808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620DC0-A87F-4239-8FA4-ACD7833F1AF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39B55BF-B235-4D78-BC5B-ECEF3BCEF8A6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7" name="灯片编号占位符 8">
            <a:extLst>
              <a:ext uri="{FF2B5EF4-FFF2-40B4-BE49-F238E27FC236}">
                <a16:creationId xmlns:a16="http://schemas.microsoft.com/office/drawing/2014/main" id="{D582E54E-23A0-45CB-80B1-5D022F00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8" name="图片 17" descr="hk">
            <a:extLst>
              <a:ext uri="{FF2B5EF4-FFF2-40B4-BE49-F238E27FC236}">
                <a16:creationId xmlns:a16="http://schemas.microsoft.com/office/drawing/2014/main" id="{AB632505-9882-42EB-8CD2-6271D4F2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08506F3-BF79-4DD1-AD6E-4E34E3EAC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" t="17949" r="6701" b="68512"/>
          <a:stretch/>
        </p:blipFill>
        <p:spPr>
          <a:xfrm>
            <a:off x="857704" y="977217"/>
            <a:ext cx="3188044" cy="25049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A8C179-0992-418D-80D6-49DE701E18D2}"/>
              </a:ext>
            </a:extLst>
          </p:cNvPr>
          <p:cNvGrpSpPr/>
          <p:nvPr/>
        </p:nvGrpSpPr>
        <p:grpSpPr>
          <a:xfrm>
            <a:off x="9112114" y="1994685"/>
            <a:ext cx="465148" cy="465148"/>
            <a:chOff x="8949502" y="1929990"/>
            <a:chExt cx="465148" cy="46514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4CC145-7D6C-4F59-A0F7-E091396413FC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9B50065-2DF6-4EF8-B010-7A95F4C1B2EF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2DC4FD-9BD0-4D1F-BD15-2383570F3B70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A336D1-345E-405E-AA50-189FB0F0DFB2}"/>
              </a:ext>
            </a:extLst>
          </p:cNvPr>
          <p:cNvGrpSpPr/>
          <p:nvPr/>
        </p:nvGrpSpPr>
        <p:grpSpPr>
          <a:xfrm>
            <a:off x="8032114" y="3432945"/>
            <a:ext cx="465148" cy="465148"/>
            <a:chOff x="8949502" y="1929990"/>
            <a:chExt cx="465148" cy="46514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179A8D8-811F-4BEF-B131-90A81DF37E8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BF5CC8A-80A7-426F-AE46-4990313499B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580A2B9-EEA0-4DE1-AC85-BA7BE00F163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98B641-DE06-4CED-9B52-7416B3C98376}"/>
              </a:ext>
            </a:extLst>
          </p:cNvPr>
          <p:cNvGrpSpPr/>
          <p:nvPr/>
        </p:nvGrpSpPr>
        <p:grpSpPr>
          <a:xfrm>
            <a:off x="10192114" y="3435512"/>
            <a:ext cx="465148" cy="465148"/>
            <a:chOff x="8949502" y="1929990"/>
            <a:chExt cx="465148" cy="4651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0021AD3-A628-4096-BF92-C6A4E785EFE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22B9CAB-B412-4953-B9EC-8AD0EBEC0F69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7129EEA-0B69-45C5-B78B-EB37705073B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426120-004D-4E09-A298-6C483BD9B04A}"/>
              </a:ext>
            </a:extLst>
          </p:cNvPr>
          <p:cNvGrpSpPr/>
          <p:nvPr/>
        </p:nvGrpSpPr>
        <p:grpSpPr>
          <a:xfrm>
            <a:off x="8392114" y="2714685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E53165-BB25-4A81-B940-9A882391415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A805B29-296D-45D3-8A8A-CC88355433E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1224A-B000-4A53-855D-1A01C7EC6856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EEF8470-B9A7-4875-B901-E28CABAF522F}"/>
              </a:ext>
            </a:extLst>
          </p:cNvPr>
          <p:cNvGrpSpPr/>
          <p:nvPr/>
        </p:nvGrpSpPr>
        <p:grpSpPr>
          <a:xfrm>
            <a:off x="8752114" y="3434685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0D4DF6F-53C5-4EE9-AF84-9DF85110337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32C4643-247D-45EE-8BDA-14E19E31D619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24583D1-919D-4ECF-B42A-14FEB253EB9E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668232B-4E75-4942-97AB-2F3997E0653F}"/>
              </a:ext>
            </a:extLst>
          </p:cNvPr>
          <p:cNvGrpSpPr/>
          <p:nvPr/>
        </p:nvGrpSpPr>
        <p:grpSpPr>
          <a:xfrm>
            <a:off x="9472114" y="3434685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C679080-DDD8-41DF-989F-842BD395C6E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04046C7-4AA6-4708-8E6E-C5C268BB6BA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9741A7-4F24-4845-9987-BA24A8865EB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8FBD381-7F3D-4562-854E-B95640EA5B83}"/>
              </a:ext>
            </a:extLst>
          </p:cNvPr>
          <p:cNvGrpSpPr/>
          <p:nvPr/>
        </p:nvGrpSpPr>
        <p:grpSpPr>
          <a:xfrm>
            <a:off x="9832114" y="2714685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64084CB-6B19-4010-A89A-BE5F33DD444E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E408E7E-DCFD-421F-B45E-0167F373D72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D96EC2F-4E54-47A2-BAE2-BD829A01A6E4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4781563-00D6-4F53-8D57-4F01615D425A}"/>
              </a:ext>
            </a:extLst>
          </p:cNvPr>
          <p:cNvGrpSpPr/>
          <p:nvPr/>
        </p:nvGrpSpPr>
        <p:grpSpPr>
          <a:xfrm>
            <a:off x="7672114" y="4154685"/>
            <a:ext cx="465148" cy="465148"/>
            <a:chOff x="8949502" y="1929990"/>
            <a:chExt cx="465148" cy="46514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DBD982D-574E-41AA-A66F-F796A20221D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42E583F-AAFA-4214-A8F7-11AA0F5CA25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660DE07-132E-4ABD-80D8-4A852E7CAA68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7537AA9-131D-4C80-A8A1-7BD5E6F73D80}"/>
              </a:ext>
            </a:extLst>
          </p:cNvPr>
          <p:cNvGrpSpPr/>
          <p:nvPr/>
        </p:nvGrpSpPr>
        <p:grpSpPr>
          <a:xfrm>
            <a:off x="8392114" y="4154685"/>
            <a:ext cx="465148" cy="465148"/>
            <a:chOff x="8949502" y="1929990"/>
            <a:chExt cx="465148" cy="46514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FE9F088-A79B-43A7-B3EF-BF3F17F2D1E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1081481-1666-4652-8706-F79B41D41F64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10F6478-C344-434A-85AD-E4653877DD3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4CBBB305-2959-473E-96F2-445B7DCE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02" y="1394266"/>
            <a:ext cx="3432648" cy="143469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7E0926E1-07E3-4313-BEF6-9046E20AB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71" y="2962969"/>
            <a:ext cx="4037415" cy="331372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41E62394-6A56-4739-8A56-7B28DEEA125F}"/>
              </a:ext>
            </a:extLst>
          </p:cNvPr>
          <p:cNvSpPr/>
          <p:nvPr/>
        </p:nvSpPr>
        <p:spPr>
          <a:xfrm>
            <a:off x="1534795" y="2459833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CD4CD2D-5409-469C-955C-C728F1F88291}"/>
              </a:ext>
            </a:extLst>
          </p:cNvPr>
          <p:cNvSpPr/>
          <p:nvPr/>
        </p:nvSpPr>
        <p:spPr>
          <a:xfrm>
            <a:off x="804224" y="2929724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64">
            <a:extLst>
              <a:ext uri="{FF2B5EF4-FFF2-40B4-BE49-F238E27FC236}">
                <a16:creationId xmlns:a16="http://schemas.microsoft.com/office/drawing/2014/main" id="{22582ADA-E7F9-4E7F-8D23-1805CF636E0C}"/>
              </a:ext>
            </a:extLst>
          </p:cNvPr>
          <p:cNvCxnSpPr>
            <a:cxnSpLocks/>
            <a:stCxn id="31" idx="7"/>
            <a:endCxn id="47" idx="3"/>
          </p:cNvCxnSpPr>
          <p:nvPr/>
        </p:nvCxnSpPr>
        <p:spPr>
          <a:xfrm flipH="1" flipV="1">
            <a:off x="10087175" y="2976602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61">
            <a:extLst>
              <a:ext uri="{FF2B5EF4-FFF2-40B4-BE49-F238E27FC236}">
                <a16:creationId xmlns:a16="http://schemas.microsoft.com/office/drawing/2014/main" id="{BC6C8E13-7287-4AF9-9581-2BB5956420F5}"/>
              </a:ext>
            </a:extLst>
          </p:cNvPr>
          <p:cNvCxnSpPr>
            <a:cxnSpLocks/>
            <a:stCxn id="43" idx="1"/>
            <a:endCxn id="47" idx="5"/>
          </p:cNvCxnSpPr>
          <p:nvPr/>
        </p:nvCxnSpPr>
        <p:spPr>
          <a:xfrm flipV="1">
            <a:off x="9727175" y="2976602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138">
            <a:extLst>
              <a:ext uri="{FF2B5EF4-FFF2-40B4-BE49-F238E27FC236}">
                <a16:creationId xmlns:a16="http://schemas.microsoft.com/office/drawing/2014/main" id="{A4C203C3-2EAF-4AD2-980F-C6C5C0686839}"/>
              </a:ext>
            </a:extLst>
          </p:cNvPr>
          <p:cNvCxnSpPr>
            <a:cxnSpLocks/>
            <a:stCxn id="51" idx="1"/>
            <a:endCxn id="27" idx="5"/>
          </p:cNvCxnSpPr>
          <p:nvPr/>
        </p:nvCxnSpPr>
        <p:spPr>
          <a:xfrm flipV="1">
            <a:off x="7927175" y="3694862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137">
            <a:extLst>
              <a:ext uri="{FF2B5EF4-FFF2-40B4-BE49-F238E27FC236}">
                <a16:creationId xmlns:a16="http://schemas.microsoft.com/office/drawing/2014/main" id="{BF03C49F-2BD5-48A5-A230-B934075265BA}"/>
              </a:ext>
            </a:extLst>
          </p:cNvPr>
          <p:cNvCxnSpPr>
            <a:cxnSpLocks/>
            <a:stCxn id="55" idx="7"/>
            <a:endCxn id="27" idx="2"/>
          </p:cNvCxnSpPr>
          <p:nvPr/>
        </p:nvCxnSpPr>
        <p:spPr>
          <a:xfrm flipH="1" flipV="1">
            <a:off x="8295431" y="3674929"/>
            <a:ext cx="311880" cy="70180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115">
            <a:extLst>
              <a:ext uri="{FF2B5EF4-FFF2-40B4-BE49-F238E27FC236}">
                <a16:creationId xmlns:a16="http://schemas.microsoft.com/office/drawing/2014/main" id="{C5E8FCAB-67C9-4112-9BD7-1FE0DD61BBA7}"/>
              </a:ext>
            </a:extLst>
          </p:cNvPr>
          <p:cNvCxnSpPr>
            <a:cxnSpLocks/>
            <a:stCxn id="39" idx="7"/>
            <a:endCxn id="35" idx="2"/>
          </p:cNvCxnSpPr>
          <p:nvPr/>
        </p:nvCxnSpPr>
        <p:spPr>
          <a:xfrm flipH="1" flipV="1">
            <a:off x="8655431" y="2956669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16">
            <a:extLst>
              <a:ext uri="{FF2B5EF4-FFF2-40B4-BE49-F238E27FC236}">
                <a16:creationId xmlns:a16="http://schemas.microsoft.com/office/drawing/2014/main" id="{1C13849A-DC83-4ED6-9620-42C14C0755C0}"/>
              </a:ext>
            </a:extLst>
          </p:cNvPr>
          <p:cNvCxnSpPr>
            <a:cxnSpLocks/>
            <a:stCxn id="27" idx="1"/>
            <a:endCxn id="35" idx="5"/>
          </p:cNvCxnSpPr>
          <p:nvPr/>
        </p:nvCxnSpPr>
        <p:spPr>
          <a:xfrm flipV="1">
            <a:off x="8287175" y="2976602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12">
            <a:extLst>
              <a:ext uri="{FF2B5EF4-FFF2-40B4-BE49-F238E27FC236}">
                <a16:creationId xmlns:a16="http://schemas.microsoft.com/office/drawing/2014/main" id="{9D627D06-9091-47FD-B6AB-42EB7BD1D260}"/>
              </a:ext>
            </a:extLst>
          </p:cNvPr>
          <p:cNvCxnSpPr>
            <a:cxnSpLocks/>
            <a:stCxn id="47" idx="7"/>
            <a:endCxn id="23" idx="4"/>
          </p:cNvCxnSpPr>
          <p:nvPr/>
        </p:nvCxnSpPr>
        <p:spPr>
          <a:xfrm flipH="1" flipV="1">
            <a:off x="9347243" y="2264858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5">
            <a:extLst>
              <a:ext uri="{FF2B5EF4-FFF2-40B4-BE49-F238E27FC236}">
                <a16:creationId xmlns:a16="http://schemas.microsoft.com/office/drawing/2014/main" id="{86D575D4-2799-4E3F-8659-975840637948}"/>
              </a:ext>
            </a:extLst>
          </p:cNvPr>
          <p:cNvCxnSpPr>
            <a:cxnSpLocks/>
            <a:stCxn id="35" idx="0"/>
            <a:endCxn id="23" idx="5"/>
          </p:cNvCxnSpPr>
          <p:nvPr/>
        </p:nvCxnSpPr>
        <p:spPr>
          <a:xfrm flipV="1">
            <a:off x="8627243" y="2256602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001D7AE-BA7C-4D43-B8F2-6C2B2F459B17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44DCE-C72E-4327-946A-01544E2D4AF5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D5A9B-A062-4285-8F92-4EC68FC0E85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日期占位符 7">
            <a:extLst>
              <a:ext uri="{FF2B5EF4-FFF2-40B4-BE49-F238E27FC236}">
                <a16:creationId xmlns:a16="http://schemas.microsoft.com/office/drawing/2014/main" id="{250ECB96-5608-484B-B292-69609B68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6F9A761D-AF3D-45F9-B0EA-EFFC19B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B42B92-FF98-4FC2-9DE7-8A68DE12A2EE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71887-5F6C-4B0A-A429-5D45AF5E6620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7" name="灯片编号占位符 8">
            <a:extLst>
              <a:ext uri="{FF2B5EF4-FFF2-40B4-BE49-F238E27FC236}">
                <a16:creationId xmlns:a16="http://schemas.microsoft.com/office/drawing/2014/main" id="{EE0CE629-2F29-433D-881D-4355D394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8" name="图片 17" descr="hk">
            <a:extLst>
              <a:ext uri="{FF2B5EF4-FFF2-40B4-BE49-F238E27FC236}">
                <a16:creationId xmlns:a16="http://schemas.microsoft.com/office/drawing/2014/main" id="{90555D0B-3865-4B68-9F1E-93A466E3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86889A6-2E88-44CE-99A8-6395FD2E5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" t="17949" r="6701" b="68512"/>
          <a:stretch/>
        </p:blipFill>
        <p:spPr>
          <a:xfrm>
            <a:off x="857704" y="975973"/>
            <a:ext cx="3188044" cy="25049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2231811-51A8-403C-845A-95119ABAD360}"/>
              </a:ext>
            </a:extLst>
          </p:cNvPr>
          <p:cNvGrpSpPr/>
          <p:nvPr/>
        </p:nvGrpSpPr>
        <p:grpSpPr>
          <a:xfrm>
            <a:off x="9112114" y="1993441"/>
            <a:ext cx="465148" cy="465148"/>
            <a:chOff x="8949502" y="1929990"/>
            <a:chExt cx="465148" cy="46514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43DC763-A5DE-492A-ADF6-218975E3528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5F6EAB7-BEC4-4A2F-88E9-7027943EE13D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1A3ACC5-D169-4CFD-8187-5E1CEEFAC21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66D08F-90E1-479D-9CE3-C95F7477B9C9}"/>
              </a:ext>
            </a:extLst>
          </p:cNvPr>
          <p:cNvGrpSpPr/>
          <p:nvPr/>
        </p:nvGrpSpPr>
        <p:grpSpPr>
          <a:xfrm>
            <a:off x="8032114" y="3431701"/>
            <a:ext cx="465148" cy="465148"/>
            <a:chOff x="8949502" y="1929990"/>
            <a:chExt cx="465148" cy="46514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A8652E8-361A-4B47-9321-BE5E0C5D6D88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94EB5A-894C-4B92-B45B-78D5A84F72A1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62F2AD7-71E9-48CD-A985-1154FDB27195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205AA8-E842-4790-907D-BA42CC0D9F94}"/>
              </a:ext>
            </a:extLst>
          </p:cNvPr>
          <p:cNvGrpSpPr/>
          <p:nvPr/>
        </p:nvGrpSpPr>
        <p:grpSpPr>
          <a:xfrm>
            <a:off x="10192114" y="3434268"/>
            <a:ext cx="465148" cy="465148"/>
            <a:chOff x="8949502" y="1929990"/>
            <a:chExt cx="465148" cy="4651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0B59A7D-D158-404B-AB90-A8D88EADDEB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0D01C25-D2ED-4464-9D36-D0640607A20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407328A-F5FE-4CA4-A02C-E64C4C70B29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5B82F3-7CFF-4F03-8BC0-5B5715BC7DE8}"/>
              </a:ext>
            </a:extLst>
          </p:cNvPr>
          <p:cNvGrpSpPr/>
          <p:nvPr/>
        </p:nvGrpSpPr>
        <p:grpSpPr>
          <a:xfrm>
            <a:off x="8392114" y="2713441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C87769D-AA29-40FB-AA68-EA9EFA1E137D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9DDE106-4A42-475A-88CA-77EEFA305926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92F9743-A15F-45A9-8665-D1748757589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B06DE0C-1862-4E82-8634-A88446544146}"/>
              </a:ext>
            </a:extLst>
          </p:cNvPr>
          <p:cNvGrpSpPr/>
          <p:nvPr/>
        </p:nvGrpSpPr>
        <p:grpSpPr>
          <a:xfrm>
            <a:off x="8752114" y="3433441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0E20FC4-A472-4992-A163-A522BF591C0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02A984C-F8BC-4AEF-9A20-5EA865EB0574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3E12779-6471-414D-B701-1C00F652F944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60F0438-A395-41FB-8CE9-B5D80B813861}"/>
              </a:ext>
            </a:extLst>
          </p:cNvPr>
          <p:cNvGrpSpPr/>
          <p:nvPr/>
        </p:nvGrpSpPr>
        <p:grpSpPr>
          <a:xfrm>
            <a:off x="9472114" y="3433441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FC5583A-0026-40DD-AFCE-F1289023B24F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989A656-9432-4E9B-8C1A-E29B8C38D34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151F957-BD53-493E-AA05-23ACAADFB0F4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32C277D-06EB-4476-92AB-81B16A7C58E4}"/>
              </a:ext>
            </a:extLst>
          </p:cNvPr>
          <p:cNvGrpSpPr/>
          <p:nvPr/>
        </p:nvGrpSpPr>
        <p:grpSpPr>
          <a:xfrm>
            <a:off x="9832114" y="2713441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650AB84-C51D-4C4E-BD0C-C39870146FC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BF60DBA-AB72-47F6-AD60-0038A28091C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16D901E-8D15-4702-B0A2-33BCE1E41A1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48266E5-304F-4FF3-BD00-32419A78D486}"/>
              </a:ext>
            </a:extLst>
          </p:cNvPr>
          <p:cNvGrpSpPr/>
          <p:nvPr/>
        </p:nvGrpSpPr>
        <p:grpSpPr>
          <a:xfrm>
            <a:off x="7672114" y="4153441"/>
            <a:ext cx="465148" cy="465148"/>
            <a:chOff x="8949502" y="1929990"/>
            <a:chExt cx="465148" cy="46514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037E1C2-C6D7-4DD6-88CB-246DEE601BB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2196E38-A20A-4A52-988D-C348662D6BC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09F8E66-4DCE-4EAA-9F6F-76EEEFC3769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783E11-9CE2-4C85-8A07-5C3557BB1400}"/>
              </a:ext>
            </a:extLst>
          </p:cNvPr>
          <p:cNvGrpSpPr/>
          <p:nvPr/>
        </p:nvGrpSpPr>
        <p:grpSpPr>
          <a:xfrm>
            <a:off x="8392114" y="4153441"/>
            <a:ext cx="465148" cy="465148"/>
            <a:chOff x="8949502" y="1929990"/>
            <a:chExt cx="465148" cy="46514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FE9C60-3696-49DA-8DF0-D1357F4BFD4C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705CD51-1324-4A31-8AC4-2332A27569BE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CF3BDD8-F64E-4C70-960C-9FEC2C7FD9E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EDA141C9-09DC-4311-B85A-6BBCCC25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02" y="1393022"/>
            <a:ext cx="3432648" cy="143469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27E80BCA-741D-4476-92E5-B9DA4698D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71" y="2961725"/>
            <a:ext cx="4037415" cy="331372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4B503A9F-FE3C-45CA-962B-FCEDE446281B}"/>
              </a:ext>
            </a:extLst>
          </p:cNvPr>
          <p:cNvSpPr/>
          <p:nvPr/>
        </p:nvSpPr>
        <p:spPr>
          <a:xfrm>
            <a:off x="1534795" y="2458589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6AF2231-3B0E-41B4-9793-D54445085E29}"/>
              </a:ext>
            </a:extLst>
          </p:cNvPr>
          <p:cNvSpPr/>
          <p:nvPr/>
        </p:nvSpPr>
        <p:spPr>
          <a:xfrm>
            <a:off x="804224" y="2928480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2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64">
            <a:extLst>
              <a:ext uri="{FF2B5EF4-FFF2-40B4-BE49-F238E27FC236}">
                <a16:creationId xmlns:a16="http://schemas.microsoft.com/office/drawing/2014/main" id="{8931067C-A5C3-46F3-96E2-777173355011}"/>
              </a:ext>
            </a:extLst>
          </p:cNvPr>
          <p:cNvCxnSpPr>
            <a:cxnSpLocks/>
            <a:stCxn id="31" idx="7"/>
            <a:endCxn id="47" idx="3"/>
          </p:cNvCxnSpPr>
          <p:nvPr/>
        </p:nvCxnSpPr>
        <p:spPr>
          <a:xfrm flipH="1" flipV="1">
            <a:off x="10087175" y="3028414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61">
            <a:extLst>
              <a:ext uri="{FF2B5EF4-FFF2-40B4-BE49-F238E27FC236}">
                <a16:creationId xmlns:a16="http://schemas.microsoft.com/office/drawing/2014/main" id="{6AFAEFBB-7A25-4D7C-A9B7-553E83A3F3A5}"/>
              </a:ext>
            </a:extLst>
          </p:cNvPr>
          <p:cNvCxnSpPr>
            <a:cxnSpLocks/>
            <a:stCxn id="43" idx="1"/>
            <a:endCxn id="47" idx="5"/>
          </p:cNvCxnSpPr>
          <p:nvPr/>
        </p:nvCxnSpPr>
        <p:spPr>
          <a:xfrm flipV="1">
            <a:off x="9727175" y="3028414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138">
            <a:extLst>
              <a:ext uri="{FF2B5EF4-FFF2-40B4-BE49-F238E27FC236}">
                <a16:creationId xmlns:a16="http://schemas.microsoft.com/office/drawing/2014/main" id="{AE1B13EF-E1B9-4625-8973-DA5C549A8F88}"/>
              </a:ext>
            </a:extLst>
          </p:cNvPr>
          <p:cNvCxnSpPr>
            <a:cxnSpLocks/>
            <a:stCxn id="51" idx="1"/>
            <a:endCxn id="27" idx="5"/>
          </p:cNvCxnSpPr>
          <p:nvPr/>
        </p:nvCxnSpPr>
        <p:spPr>
          <a:xfrm flipV="1">
            <a:off x="7927175" y="3746674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137">
            <a:extLst>
              <a:ext uri="{FF2B5EF4-FFF2-40B4-BE49-F238E27FC236}">
                <a16:creationId xmlns:a16="http://schemas.microsoft.com/office/drawing/2014/main" id="{FE9519FE-2724-4A26-8906-32DA91C77B0B}"/>
              </a:ext>
            </a:extLst>
          </p:cNvPr>
          <p:cNvCxnSpPr>
            <a:cxnSpLocks/>
            <a:stCxn id="55" idx="7"/>
            <a:endCxn id="27" idx="2"/>
          </p:cNvCxnSpPr>
          <p:nvPr/>
        </p:nvCxnSpPr>
        <p:spPr>
          <a:xfrm flipH="1" flipV="1">
            <a:off x="8295431" y="3726741"/>
            <a:ext cx="311880" cy="70180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115">
            <a:extLst>
              <a:ext uri="{FF2B5EF4-FFF2-40B4-BE49-F238E27FC236}">
                <a16:creationId xmlns:a16="http://schemas.microsoft.com/office/drawing/2014/main" id="{40A97F51-B29A-461D-B870-E5E6A26A3DC1}"/>
              </a:ext>
            </a:extLst>
          </p:cNvPr>
          <p:cNvCxnSpPr>
            <a:cxnSpLocks/>
            <a:stCxn id="39" idx="7"/>
            <a:endCxn id="35" idx="2"/>
          </p:cNvCxnSpPr>
          <p:nvPr/>
        </p:nvCxnSpPr>
        <p:spPr>
          <a:xfrm flipH="1" flipV="1">
            <a:off x="8655431" y="300848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16">
            <a:extLst>
              <a:ext uri="{FF2B5EF4-FFF2-40B4-BE49-F238E27FC236}">
                <a16:creationId xmlns:a16="http://schemas.microsoft.com/office/drawing/2014/main" id="{53C7ECC0-5FB2-456E-AEFB-9BE03322C860}"/>
              </a:ext>
            </a:extLst>
          </p:cNvPr>
          <p:cNvCxnSpPr>
            <a:cxnSpLocks/>
            <a:stCxn id="27" idx="1"/>
            <a:endCxn id="35" idx="5"/>
          </p:cNvCxnSpPr>
          <p:nvPr/>
        </p:nvCxnSpPr>
        <p:spPr>
          <a:xfrm flipV="1">
            <a:off x="8287175" y="3028414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12">
            <a:extLst>
              <a:ext uri="{FF2B5EF4-FFF2-40B4-BE49-F238E27FC236}">
                <a16:creationId xmlns:a16="http://schemas.microsoft.com/office/drawing/2014/main" id="{5FB9059C-BE01-4D53-ACE5-6DD7B209E084}"/>
              </a:ext>
            </a:extLst>
          </p:cNvPr>
          <p:cNvCxnSpPr>
            <a:cxnSpLocks/>
            <a:stCxn id="47" idx="7"/>
            <a:endCxn id="23" idx="4"/>
          </p:cNvCxnSpPr>
          <p:nvPr/>
        </p:nvCxnSpPr>
        <p:spPr>
          <a:xfrm flipH="1" flipV="1">
            <a:off x="9347243" y="2316670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5">
            <a:extLst>
              <a:ext uri="{FF2B5EF4-FFF2-40B4-BE49-F238E27FC236}">
                <a16:creationId xmlns:a16="http://schemas.microsoft.com/office/drawing/2014/main" id="{CFCA3738-C237-434B-BC1C-1CF95A123EB0}"/>
              </a:ext>
            </a:extLst>
          </p:cNvPr>
          <p:cNvCxnSpPr>
            <a:cxnSpLocks/>
            <a:stCxn id="35" idx="0"/>
            <a:endCxn id="23" idx="5"/>
          </p:cNvCxnSpPr>
          <p:nvPr/>
        </p:nvCxnSpPr>
        <p:spPr>
          <a:xfrm flipV="1">
            <a:off x="8627243" y="2308414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7183DD8-1E6F-40DD-8A1C-C15BA7B64FFC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86DAA2-0165-40B4-8600-A03BCCA8C860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8090A9-D6DD-4F19-828E-29A9E47BA09A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日期占位符 7">
            <a:extLst>
              <a:ext uri="{FF2B5EF4-FFF2-40B4-BE49-F238E27FC236}">
                <a16:creationId xmlns:a16="http://schemas.microsoft.com/office/drawing/2014/main" id="{6B5DBCEF-5DED-4107-9A16-8E86EF1A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F9FF0DE1-1E2B-4FB7-94F4-55EB695A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6BB68F-9A4C-4342-9D75-B55F2C7A80D4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936ABB-AD25-4F29-A13F-D7A58C69C538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7" name="灯片编号占位符 8">
            <a:extLst>
              <a:ext uri="{FF2B5EF4-FFF2-40B4-BE49-F238E27FC236}">
                <a16:creationId xmlns:a16="http://schemas.microsoft.com/office/drawing/2014/main" id="{A60409EB-62C1-4707-ADD8-A4886931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8" name="图片 17" descr="hk">
            <a:extLst>
              <a:ext uri="{FF2B5EF4-FFF2-40B4-BE49-F238E27FC236}">
                <a16:creationId xmlns:a16="http://schemas.microsoft.com/office/drawing/2014/main" id="{62F32B6D-30F5-402F-87EE-DB98B03B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6C1FCA-1559-49DC-BBB3-296EF530F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" t="17949" r="6701" b="68512"/>
          <a:stretch/>
        </p:blipFill>
        <p:spPr>
          <a:xfrm>
            <a:off x="857704" y="1027785"/>
            <a:ext cx="3188044" cy="25049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E9AE44-6DD1-4948-BB8E-00CE2869BCA0}"/>
              </a:ext>
            </a:extLst>
          </p:cNvPr>
          <p:cNvGrpSpPr/>
          <p:nvPr/>
        </p:nvGrpSpPr>
        <p:grpSpPr>
          <a:xfrm>
            <a:off x="9112114" y="2045253"/>
            <a:ext cx="465148" cy="465148"/>
            <a:chOff x="8949502" y="1929990"/>
            <a:chExt cx="465148" cy="46514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01F270-D94B-4410-832F-D9C1E1CE3DDE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9C8BB15-66B1-4CB2-9A6F-0F3BB014D297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85A462E-E382-460C-A495-EA7E8EBFD8A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BD8084-BB76-4CB3-BDBD-BDB809B784BF}"/>
              </a:ext>
            </a:extLst>
          </p:cNvPr>
          <p:cNvGrpSpPr/>
          <p:nvPr/>
        </p:nvGrpSpPr>
        <p:grpSpPr>
          <a:xfrm>
            <a:off x="8032114" y="3483513"/>
            <a:ext cx="465148" cy="465148"/>
            <a:chOff x="8949502" y="1929990"/>
            <a:chExt cx="465148" cy="46514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5F8FBC0-14DD-44FF-B06B-B263CC46D80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013C08F-AC29-46C4-BEFF-F544F1C24E8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64269B6-2D5B-45F4-BE33-3C56CB73B44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E0440B0-02D0-4380-B21D-1E02FE5A3DB4}"/>
              </a:ext>
            </a:extLst>
          </p:cNvPr>
          <p:cNvGrpSpPr/>
          <p:nvPr/>
        </p:nvGrpSpPr>
        <p:grpSpPr>
          <a:xfrm>
            <a:off x="10192114" y="3486080"/>
            <a:ext cx="465148" cy="465148"/>
            <a:chOff x="8949502" y="1929990"/>
            <a:chExt cx="465148" cy="4651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14642FB-9268-4F56-8D5C-97D8E0E0950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11D3161-5901-4C7C-AECC-E497619DA0B2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E46812E-01E4-4449-886A-6015FE12D54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84CF39-5A3A-46BB-8E7A-8155DE5085E2}"/>
              </a:ext>
            </a:extLst>
          </p:cNvPr>
          <p:cNvGrpSpPr/>
          <p:nvPr/>
        </p:nvGrpSpPr>
        <p:grpSpPr>
          <a:xfrm>
            <a:off x="8392114" y="2765253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FC436FF-D75A-4957-B12E-D0296DED3AC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C7DAF3A-3DD0-423F-90D3-DAB947CC8A4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5AD37BA-BF6F-4DE0-BDF9-581C22B7E83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7CEDCD0-BF81-4CE3-97E0-A6100E9F8104}"/>
              </a:ext>
            </a:extLst>
          </p:cNvPr>
          <p:cNvGrpSpPr/>
          <p:nvPr/>
        </p:nvGrpSpPr>
        <p:grpSpPr>
          <a:xfrm>
            <a:off x="8752114" y="3485253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196E743-77D7-4E69-AC90-20658EDDAF7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7EF1DA9-27AD-4388-AAD7-05E5F157260E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A6E2F18-5B82-46DC-AACF-5168F6C2122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C00163-D78D-4ECD-A834-46B63A8368CA}"/>
              </a:ext>
            </a:extLst>
          </p:cNvPr>
          <p:cNvGrpSpPr/>
          <p:nvPr/>
        </p:nvGrpSpPr>
        <p:grpSpPr>
          <a:xfrm>
            <a:off x="9472114" y="3485253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443C6CA-F2E6-417D-9868-64D17BF4301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51DADF0-3ACA-4EAF-A96D-33A0105C0224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5650442-2715-4981-B579-15CD6C2AE26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FAB368A-6F7D-4871-A418-97A21A03FC68}"/>
              </a:ext>
            </a:extLst>
          </p:cNvPr>
          <p:cNvGrpSpPr/>
          <p:nvPr/>
        </p:nvGrpSpPr>
        <p:grpSpPr>
          <a:xfrm>
            <a:off x="9832114" y="2765253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074F9AC-FD41-4D19-AD7D-70435A13407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B5DAA1A-052E-4DB7-9953-1F04AB7EB99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C061772-C7D8-48BC-A878-17557951A7C5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AE401FB-0396-490A-9748-E429FBABB86A}"/>
              </a:ext>
            </a:extLst>
          </p:cNvPr>
          <p:cNvGrpSpPr/>
          <p:nvPr/>
        </p:nvGrpSpPr>
        <p:grpSpPr>
          <a:xfrm>
            <a:off x="7672114" y="4205253"/>
            <a:ext cx="465148" cy="465148"/>
            <a:chOff x="8949502" y="1929990"/>
            <a:chExt cx="465148" cy="46514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FD6D1A6-A221-47D6-B660-2E548CCCF31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A179EA4-D51A-4EA6-A881-906665294103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5036E85-6FDF-45D3-AB44-4315E2B64B1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13B441C-1F10-4192-B4BF-11E2B7B7F848}"/>
              </a:ext>
            </a:extLst>
          </p:cNvPr>
          <p:cNvGrpSpPr/>
          <p:nvPr/>
        </p:nvGrpSpPr>
        <p:grpSpPr>
          <a:xfrm>
            <a:off x="8392114" y="4205253"/>
            <a:ext cx="465148" cy="465148"/>
            <a:chOff x="8949502" y="1929990"/>
            <a:chExt cx="465148" cy="46514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0C446C-6B87-4263-A657-B3CA75EC56D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CA44787-051A-47EE-8BA7-854D896B43B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234AEF3-10D4-4D0D-B798-02CE4CDC972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6BC1D087-AA8A-43F1-B93F-826BC00FC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02" y="1444834"/>
            <a:ext cx="3432648" cy="143469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83FDDB07-7007-4EEC-9E6C-D5011CAB7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71" y="3013537"/>
            <a:ext cx="4037415" cy="331372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AF43E40F-C0B6-4CDB-AE66-A635DC27B4AD}"/>
              </a:ext>
            </a:extLst>
          </p:cNvPr>
          <p:cNvSpPr/>
          <p:nvPr/>
        </p:nvSpPr>
        <p:spPr>
          <a:xfrm>
            <a:off x="1534795" y="2510401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1A501D-A2AC-4141-B8E5-4A24EAE59744}"/>
              </a:ext>
            </a:extLst>
          </p:cNvPr>
          <p:cNvSpPr/>
          <p:nvPr/>
        </p:nvSpPr>
        <p:spPr>
          <a:xfrm>
            <a:off x="804224" y="2980292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4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64">
            <a:extLst>
              <a:ext uri="{FF2B5EF4-FFF2-40B4-BE49-F238E27FC236}">
                <a16:creationId xmlns:a16="http://schemas.microsoft.com/office/drawing/2014/main" id="{C3C1F1E6-120D-4330-B63A-E35BA8A5934F}"/>
              </a:ext>
            </a:extLst>
          </p:cNvPr>
          <p:cNvCxnSpPr>
            <a:cxnSpLocks/>
            <a:stCxn id="31" idx="7"/>
            <a:endCxn id="47" idx="3"/>
          </p:cNvCxnSpPr>
          <p:nvPr/>
        </p:nvCxnSpPr>
        <p:spPr>
          <a:xfrm flipH="1" flipV="1">
            <a:off x="9670479" y="2976602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61">
            <a:extLst>
              <a:ext uri="{FF2B5EF4-FFF2-40B4-BE49-F238E27FC236}">
                <a16:creationId xmlns:a16="http://schemas.microsoft.com/office/drawing/2014/main" id="{C46CAC87-F911-49E3-B696-EDBEACD147F5}"/>
              </a:ext>
            </a:extLst>
          </p:cNvPr>
          <p:cNvCxnSpPr>
            <a:cxnSpLocks/>
            <a:stCxn id="43" idx="1"/>
            <a:endCxn id="47" idx="5"/>
          </p:cNvCxnSpPr>
          <p:nvPr/>
        </p:nvCxnSpPr>
        <p:spPr>
          <a:xfrm flipV="1">
            <a:off x="9310479" y="2976602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138">
            <a:extLst>
              <a:ext uri="{FF2B5EF4-FFF2-40B4-BE49-F238E27FC236}">
                <a16:creationId xmlns:a16="http://schemas.microsoft.com/office/drawing/2014/main" id="{87891EE2-44C6-4AA1-8C9E-EC6B209AF7BD}"/>
              </a:ext>
            </a:extLst>
          </p:cNvPr>
          <p:cNvCxnSpPr>
            <a:cxnSpLocks/>
            <a:stCxn id="51" idx="1"/>
            <a:endCxn id="27" idx="5"/>
          </p:cNvCxnSpPr>
          <p:nvPr/>
        </p:nvCxnSpPr>
        <p:spPr>
          <a:xfrm flipV="1">
            <a:off x="7510479" y="3694862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137">
            <a:extLst>
              <a:ext uri="{FF2B5EF4-FFF2-40B4-BE49-F238E27FC236}">
                <a16:creationId xmlns:a16="http://schemas.microsoft.com/office/drawing/2014/main" id="{07358A72-2001-41B5-91A0-29C31297882B}"/>
              </a:ext>
            </a:extLst>
          </p:cNvPr>
          <p:cNvCxnSpPr>
            <a:cxnSpLocks/>
            <a:stCxn id="55" idx="7"/>
            <a:endCxn id="27" idx="2"/>
          </p:cNvCxnSpPr>
          <p:nvPr/>
        </p:nvCxnSpPr>
        <p:spPr>
          <a:xfrm flipH="1" flipV="1">
            <a:off x="7878735" y="3674929"/>
            <a:ext cx="311880" cy="70180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115">
            <a:extLst>
              <a:ext uri="{FF2B5EF4-FFF2-40B4-BE49-F238E27FC236}">
                <a16:creationId xmlns:a16="http://schemas.microsoft.com/office/drawing/2014/main" id="{4A3EF34D-364B-42EE-8FF5-BCB0FA231BE9}"/>
              </a:ext>
            </a:extLst>
          </p:cNvPr>
          <p:cNvCxnSpPr>
            <a:cxnSpLocks/>
            <a:stCxn id="39" idx="7"/>
            <a:endCxn id="35" idx="2"/>
          </p:cNvCxnSpPr>
          <p:nvPr/>
        </p:nvCxnSpPr>
        <p:spPr>
          <a:xfrm flipH="1" flipV="1">
            <a:off x="8238735" y="2956669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16">
            <a:extLst>
              <a:ext uri="{FF2B5EF4-FFF2-40B4-BE49-F238E27FC236}">
                <a16:creationId xmlns:a16="http://schemas.microsoft.com/office/drawing/2014/main" id="{4212D2F4-9A6D-4B7D-8F43-38F2BC1F9D2E}"/>
              </a:ext>
            </a:extLst>
          </p:cNvPr>
          <p:cNvCxnSpPr>
            <a:cxnSpLocks/>
            <a:stCxn id="27" idx="1"/>
            <a:endCxn id="35" idx="5"/>
          </p:cNvCxnSpPr>
          <p:nvPr/>
        </p:nvCxnSpPr>
        <p:spPr>
          <a:xfrm flipV="1">
            <a:off x="7870479" y="2976602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12">
            <a:extLst>
              <a:ext uri="{FF2B5EF4-FFF2-40B4-BE49-F238E27FC236}">
                <a16:creationId xmlns:a16="http://schemas.microsoft.com/office/drawing/2014/main" id="{1302F12A-8C50-4541-8C9E-86ABBC0E8710}"/>
              </a:ext>
            </a:extLst>
          </p:cNvPr>
          <p:cNvCxnSpPr>
            <a:cxnSpLocks/>
            <a:stCxn id="47" idx="7"/>
            <a:endCxn id="23" idx="4"/>
          </p:cNvCxnSpPr>
          <p:nvPr/>
        </p:nvCxnSpPr>
        <p:spPr>
          <a:xfrm flipH="1" flipV="1">
            <a:off x="8930547" y="2264858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5">
            <a:extLst>
              <a:ext uri="{FF2B5EF4-FFF2-40B4-BE49-F238E27FC236}">
                <a16:creationId xmlns:a16="http://schemas.microsoft.com/office/drawing/2014/main" id="{2C3EC733-22CB-4930-9DA4-98D0D96648F7}"/>
              </a:ext>
            </a:extLst>
          </p:cNvPr>
          <p:cNvCxnSpPr>
            <a:cxnSpLocks/>
            <a:stCxn id="35" idx="0"/>
            <a:endCxn id="23" idx="5"/>
          </p:cNvCxnSpPr>
          <p:nvPr/>
        </p:nvCxnSpPr>
        <p:spPr>
          <a:xfrm flipV="1">
            <a:off x="8210547" y="2256602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B40BB87-3EC4-4DBF-9FB9-4C4116F22EDC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CBA6B3-4F14-4348-B0D3-8110EF5996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FD2F75-A5EB-4599-BD3B-7B3F1068E39A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日期占位符 7">
            <a:extLst>
              <a:ext uri="{FF2B5EF4-FFF2-40B4-BE49-F238E27FC236}">
                <a16:creationId xmlns:a16="http://schemas.microsoft.com/office/drawing/2014/main" id="{1FCC8C14-7A67-42EB-9974-FD1FC7B2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41B801E-921C-40E5-9627-02A27D2A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CD5FB8-227E-4452-98AC-A96B28D8AD9F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DB2502E-4E16-4FBE-B990-E073FFB4CAE9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7" name="灯片编号占位符 8">
            <a:extLst>
              <a:ext uri="{FF2B5EF4-FFF2-40B4-BE49-F238E27FC236}">
                <a16:creationId xmlns:a16="http://schemas.microsoft.com/office/drawing/2014/main" id="{68288CD9-EDD7-47F1-B695-3ED776A8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8" name="图片 17" descr="hk">
            <a:extLst>
              <a:ext uri="{FF2B5EF4-FFF2-40B4-BE49-F238E27FC236}">
                <a16:creationId xmlns:a16="http://schemas.microsoft.com/office/drawing/2014/main" id="{F2F80BFF-780A-4272-ACC3-8348D6E8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BD74CF-EB6E-4648-8610-56EB82F48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" t="17949" r="6701" b="68512"/>
          <a:stretch/>
        </p:blipFill>
        <p:spPr>
          <a:xfrm>
            <a:off x="441008" y="975973"/>
            <a:ext cx="3188044" cy="25049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B47C7-C026-4916-A54B-1EB4D446FA59}"/>
              </a:ext>
            </a:extLst>
          </p:cNvPr>
          <p:cNvGrpSpPr/>
          <p:nvPr/>
        </p:nvGrpSpPr>
        <p:grpSpPr>
          <a:xfrm>
            <a:off x="8695418" y="1993441"/>
            <a:ext cx="465148" cy="465148"/>
            <a:chOff x="8949502" y="1929990"/>
            <a:chExt cx="465148" cy="46514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2251EA-CDEB-446C-9517-3C169E15A63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1976993-6067-4FD3-A49C-6440E0B8947B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5326A2D-247D-4EE9-BCCE-9BF528099B6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637A5F-0E0C-4349-B1B8-C6A12106FE68}"/>
              </a:ext>
            </a:extLst>
          </p:cNvPr>
          <p:cNvGrpSpPr/>
          <p:nvPr/>
        </p:nvGrpSpPr>
        <p:grpSpPr>
          <a:xfrm>
            <a:off x="7615418" y="3431701"/>
            <a:ext cx="465148" cy="465148"/>
            <a:chOff x="8949502" y="1929990"/>
            <a:chExt cx="465148" cy="46514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EE8A80D-0289-4484-9236-3A9E54BB04C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A95950B-5DD7-4AA4-A305-2DD063682E9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7543663-78E0-43A6-A8C4-C81F1A795B9E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17E2331-240A-4ECF-BCA9-0CE5200FC403}"/>
              </a:ext>
            </a:extLst>
          </p:cNvPr>
          <p:cNvGrpSpPr/>
          <p:nvPr/>
        </p:nvGrpSpPr>
        <p:grpSpPr>
          <a:xfrm>
            <a:off x="9775418" y="3434268"/>
            <a:ext cx="465148" cy="465148"/>
            <a:chOff x="8949502" y="1929990"/>
            <a:chExt cx="465148" cy="4651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AD2F663-B49F-43BB-B9CA-D3E792381FAF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A6DBA6A-4E55-4A44-BA1E-CA93BD39B66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7F3B451-76CB-405F-8B9E-7FE517727B08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700357-C386-4069-BED6-39F5455EB789}"/>
              </a:ext>
            </a:extLst>
          </p:cNvPr>
          <p:cNvGrpSpPr/>
          <p:nvPr/>
        </p:nvGrpSpPr>
        <p:grpSpPr>
          <a:xfrm>
            <a:off x="7975418" y="2713441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4F469C9-8C5C-4C61-A917-E03617B5CE6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B674F4A-8D03-452B-BB9D-A10C548F5F0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8AA6AC3-DCA2-4D36-BE14-D5206A604CB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8229442-1945-4AC1-BC63-7B3B31E8D5FA}"/>
              </a:ext>
            </a:extLst>
          </p:cNvPr>
          <p:cNvGrpSpPr/>
          <p:nvPr/>
        </p:nvGrpSpPr>
        <p:grpSpPr>
          <a:xfrm>
            <a:off x="8335418" y="3433441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9ABA8CE-B41E-4250-AB67-0A8EDCAB7A1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D7B1D86-8A62-445F-ACBC-FC45E79AD77B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5C2B944-5F68-4DDE-AFCD-F41FA661FE2E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DEE855-50D7-46C3-834C-210151C47200}"/>
              </a:ext>
            </a:extLst>
          </p:cNvPr>
          <p:cNvGrpSpPr/>
          <p:nvPr/>
        </p:nvGrpSpPr>
        <p:grpSpPr>
          <a:xfrm>
            <a:off x="9055418" y="3433441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60DE1C-4414-4A9D-97E5-BCDD869327F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8D9FBC8-C281-4FD2-BFE5-E792ACCB13B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9510C0B-D024-41CB-86D9-FB0FBCA9B28D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2196BF8-A364-49A4-B0C8-296AD1F87DCF}"/>
              </a:ext>
            </a:extLst>
          </p:cNvPr>
          <p:cNvGrpSpPr/>
          <p:nvPr/>
        </p:nvGrpSpPr>
        <p:grpSpPr>
          <a:xfrm>
            <a:off x="9415418" y="2713441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08D8165-0E5B-4BC2-A7C5-21D2C0A5C24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26E2D0C-A292-477F-8954-49B37062DA06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6BFAA4-8111-4026-834F-915103655A5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C46971A-67C1-41CC-8AAE-65C157EF2182}"/>
              </a:ext>
            </a:extLst>
          </p:cNvPr>
          <p:cNvGrpSpPr/>
          <p:nvPr/>
        </p:nvGrpSpPr>
        <p:grpSpPr>
          <a:xfrm>
            <a:off x="7255418" y="4153441"/>
            <a:ext cx="465148" cy="465148"/>
            <a:chOff x="8949502" y="1929990"/>
            <a:chExt cx="465148" cy="46514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3C00949-7FE6-492D-97A8-26F4FE80EC8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5A282F-1F62-46AA-A79D-652EFC19958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59E292D-075D-489C-AD33-0D792D38761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B99B7EE-271D-4A33-9952-40AF50A3B9E0}"/>
              </a:ext>
            </a:extLst>
          </p:cNvPr>
          <p:cNvGrpSpPr/>
          <p:nvPr/>
        </p:nvGrpSpPr>
        <p:grpSpPr>
          <a:xfrm>
            <a:off x="7975418" y="4153441"/>
            <a:ext cx="465148" cy="465148"/>
            <a:chOff x="8949502" y="1929990"/>
            <a:chExt cx="465148" cy="465148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BAED1B1-5722-4902-B8BF-78E3B364DB1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85BB144-90BC-4C67-94C9-8B52F2B6C24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FD451DC-2866-41F9-974E-11E02581DBF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C6DED6EC-7726-45E0-B176-B38C4A6D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6" y="1393022"/>
            <a:ext cx="3432648" cy="143469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B0743C3-0FDD-45A5-BADC-D6660789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75" y="2961725"/>
            <a:ext cx="4037415" cy="331372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23230A0C-69BE-4FEE-B8FE-B7730F5EAEC5}"/>
              </a:ext>
            </a:extLst>
          </p:cNvPr>
          <p:cNvSpPr/>
          <p:nvPr/>
        </p:nvSpPr>
        <p:spPr>
          <a:xfrm>
            <a:off x="1118099" y="2458589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BCFE078-E102-4344-AEEE-A669AB4746A8}"/>
              </a:ext>
            </a:extLst>
          </p:cNvPr>
          <p:cNvSpPr/>
          <p:nvPr/>
        </p:nvSpPr>
        <p:spPr>
          <a:xfrm>
            <a:off x="387528" y="2928480"/>
            <a:ext cx="2236573" cy="300199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F9BFC27-8C08-40C0-A7BD-75CF681E23C4}"/>
              </a:ext>
            </a:extLst>
          </p:cNvPr>
          <p:cNvSpPr txBox="1"/>
          <p:nvPr/>
        </p:nvSpPr>
        <p:spPr>
          <a:xfrm>
            <a:off x="6252911" y="5082754"/>
            <a:ext cx="57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到此为止，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过程</a:t>
            </a:r>
            <a:r>
              <a:rPr kumimoji="1" lang="zh-CN" altLang="en-US"/>
              <a:t>结束。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3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D5DB2C-5C24-446E-A536-5D61378A56D6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AD6A0A-6E3A-400D-AB19-805140F6E62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8DBC3-8B36-4BE9-B5AB-AA43110DF35B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A0A5A27D-BD82-4D81-BE41-227CC7ED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DC0DE20-1BF1-49D2-9E0D-D4CE1905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A4DA44D-936D-4FDC-9C4B-2E35433AB474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43ED58-C28F-497C-AFF0-719985428E2E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2988B-5B12-4EF8-AD27-711E7778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0" name="图片 9" descr="hk">
            <a:extLst>
              <a:ext uri="{FF2B5EF4-FFF2-40B4-BE49-F238E27FC236}">
                <a16:creationId xmlns:a16="http://schemas.microsoft.com/office/drawing/2014/main" id="{6B6A5B1B-B96A-4459-A4C7-FD287ACF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F5A32B-AEAA-488E-9AA5-D4DFBF3B6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" t="2538" r="251" b="1919"/>
          <a:stretch/>
        </p:blipFill>
        <p:spPr>
          <a:xfrm>
            <a:off x="1209907" y="2200036"/>
            <a:ext cx="4367575" cy="2222846"/>
          </a:xfrm>
          <a:prstGeom prst="rect">
            <a:avLst/>
          </a:prstGeom>
        </p:spPr>
      </p:pic>
      <p:cxnSp>
        <p:nvCxnSpPr>
          <p:cNvPr id="12" name="直线连接符 64">
            <a:extLst>
              <a:ext uri="{FF2B5EF4-FFF2-40B4-BE49-F238E27FC236}">
                <a16:creationId xmlns:a16="http://schemas.microsoft.com/office/drawing/2014/main" id="{38EE9620-EF1D-44D6-80C8-A4668493BC9F}"/>
              </a:ext>
            </a:extLst>
          </p:cNvPr>
          <p:cNvCxnSpPr>
            <a:cxnSpLocks/>
            <a:stCxn id="30" idx="7"/>
            <a:endCxn id="46" idx="3"/>
          </p:cNvCxnSpPr>
          <p:nvPr/>
        </p:nvCxnSpPr>
        <p:spPr>
          <a:xfrm flipH="1" flipV="1">
            <a:off x="10238226" y="3002815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61">
            <a:extLst>
              <a:ext uri="{FF2B5EF4-FFF2-40B4-BE49-F238E27FC236}">
                <a16:creationId xmlns:a16="http://schemas.microsoft.com/office/drawing/2014/main" id="{BE61525F-8839-45E8-8425-7A646C0E4A60}"/>
              </a:ext>
            </a:extLst>
          </p:cNvPr>
          <p:cNvCxnSpPr>
            <a:cxnSpLocks/>
            <a:stCxn id="42" idx="1"/>
            <a:endCxn id="46" idx="5"/>
          </p:cNvCxnSpPr>
          <p:nvPr/>
        </p:nvCxnSpPr>
        <p:spPr>
          <a:xfrm flipV="1">
            <a:off x="9878226" y="3002815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8">
            <a:extLst>
              <a:ext uri="{FF2B5EF4-FFF2-40B4-BE49-F238E27FC236}">
                <a16:creationId xmlns:a16="http://schemas.microsoft.com/office/drawing/2014/main" id="{7DA211DD-A17B-43F1-8EE9-4081E673D1EA}"/>
              </a:ext>
            </a:extLst>
          </p:cNvPr>
          <p:cNvCxnSpPr>
            <a:cxnSpLocks/>
            <a:stCxn id="50" idx="1"/>
            <a:endCxn id="26" idx="5"/>
          </p:cNvCxnSpPr>
          <p:nvPr/>
        </p:nvCxnSpPr>
        <p:spPr>
          <a:xfrm flipV="1">
            <a:off x="8078226" y="3721075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15">
            <a:extLst>
              <a:ext uri="{FF2B5EF4-FFF2-40B4-BE49-F238E27FC236}">
                <a16:creationId xmlns:a16="http://schemas.microsoft.com/office/drawing/2014/main" id="{10D73A5A-FE11-411C-9DF2-5427E67D0671}"/>
              </a:ext>
            </a:extLst>
          </p:cNvPr>
          <p:cNvCxnSpPr>
            <a:cxnSpLocks/>
            <a:stCxn id="38" idx="7"/>
            <a:endCxn id="34" idx="2"/>
          </p:cNvCxnSpPr>
          <p:nvPr/>
        </p:nvCxnSpPr>
        <p:spPr>
          <a:xfrm flipH="1" flipV="1">
            <a:off x="8806482" y="2982882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6">
            <a:extLst>
              <a:ext uri="{FF2B5EF4-FFF2-40B4-BE49-F238E27FC236}">
                <a16:creationId xmlns:a16="http://schemas.microsoft.com/office/drawing/2014/main" id="{085E11CF-805B-4ECD-A0DF-59216F6F6D34}"/>
              </a:ext>
            </a:extLst>
          </p:cNvPr>
          <p:cNvCxnSpPr>
            <a:cxnSpLocks/>
            <a:stCxn id="26" idx="1"/>
            <a:endCxn id="34" idx="5"/>
          </p:cNvCxnSpPr>
          <p:nvPr/>
        </p:nvCxnSpPr>
        <p:spPr>
          <a:xfrm flipV="1">
            <a:off x="8438226" y="3002815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12">
            <a:extLst>
              <a:ext uri="{FF2B5EF4-FFF2-40B4-BE49-F238E27FC236}">
                <a16:creationId xmlns:a16="http://schemas.microsoft.com/office/drawing/2014/main" id="{B2D827D3-3377-4024-9E62-F95BDC1B257D}"/>
              </a:ext>
            </a:extLst>
          </p:cNvPr>
          <p:cNvCxnSpPr>
            <a:cxnSpLocks/>
            <a:stCxn id="46" idx="7"/>
            <a:endCxn id="22" idx="4"/>
          </p:cNvCxnSpPr>
          <p:nvPr/>
        </p:nvCxnSpPr>
        <p:spPr>
          <a:xfrm flipH="1" flipV="1">
            <a:off x="9498294" y="2291071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75">
            <a:extLst>
              <a:ext uri="{FF2B5EF4-FFF2-40B4-BE49-F238E27FC236}">
                <a16:creationId xmlns:a16="http://schemas.microsoft.com/office/drawing/2014/main" id="{FCECBF21-1137-48F1-BFB7-91EAA4F906CC}"/>
              </a:ext>
            </a:extLst>
          </p:cNvPr>
          <p:cNvCxnSpPr>
            <a:cxnSpLocks/>
            <a:stCxn id="34" idx="0"/>
            <a:endCxn id="22" idx="5"/>
          </p:cNvCxnSpPr>
          <p:nvPr/>
        </p:nvCxnSpPr>
        <p:spPr>
          <a:xfrm flipV="1">
            <a:off x="8778294" y="2282815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67D9F7-925E-43C6-9D81-E18F0C8FC167}"/>
              </a:ext>
            </a:extLst>
          </p:cNvPr>
          <p:cNvGrpSpPr/>
          <p:nvPr/>
        </p:nvGrpSpPr>
        <p:grpSpPr>
          <a:xfrm>
            <a:off x="9263165" y="2019654"/>
            <a:ext cx="465148" cy="465148"/>
            <a:chOff x="8949502" y="1929990"/>
            <a:chExt cx="465148" cy="4651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FA30BD9-3ED7-4AEB-B691-23B1E222B15A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46D90E5-8D02-48AC-9144-4EFB667CE519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A0C4A2B-B570-4464-A807-C9B551EA07A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DAA5635-8CEE-481C-B633-A983AA97B279}"/>
              </a:ext>
            </a:extLst>
          </p:cNvPr>
          <p:cNvGrpSpPr/>
          <p:nvPr/>
        </p:nvGrpSpPr>
        <p:grpSpPr>
          <a:xfrm>
            <a:off x="8183165" y="3457914"/>
            <a:ext cx="465148" cy="465148"/>
            <a:chOff x="8949502" y="1929990"/>
            <a:chExt cx="465148" cy="465148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D4FB1C9-37B9-4C0B-8645-E9F1FA86710C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1600DA6-9CA1-424E-AFFF-D7ABFDB7B92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F5E774-3716-4336-97F8-26BAAD665FC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D6E7E2-A706-4B01-B840-E82981C8F159}"/>
              </a:ext>
            </a:extLst>
          </p:cNvPr>
          <p:cNvGrpSpPr/>
          <p:nvPr/>
        </p:nvGrpSpPr>
        <p:grpSpPr>
          <a:xfrm>
            <a:off x="10343165" y="3460481"/>
            <a:ext cx="465148" cy="465148"/>
            <a:chOff x="8949502" y="1929990"/>
            <a:chExt cx="465148" cy="46514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E3DFF8-B919-4FDA-BF04-5C1D573BAFA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7188798-0361-4F1D-9A55-33D0FC80EE5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2BDC579-3158-49BD-A66D-6687F86C88C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511C5CB-EDF3-4B3A-98E1-4E788BA83D38}"/>
              </a:ext>
            </a:extLst>
          </p:cNvPr>
          <p:cNvGrpSpPr/>
          <p:nvPr/>
        </p:nvGrpSpPr>
        <p:grpSpPr>
          <a:xfrm>
            <a:off x="8543165" y="2739654"/>
            <a:ext cx="465148" cy="465148"/>
            <a:chOff x="8949502" y="1929990"/>
            <a:chExt cx="465148" cy="46514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06322BA-73F6-4FCC-95D3-1823F4F9FE4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6960E09-D83E-4B9E-A109-4E1A04D1AAD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F98BF1E-3AD9-4E61-9FEC-2DC39EA1DD06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26B2E9-899C-47E8-9C9D-4A333D7478C0}"/>
              </a:ext>
            </a:extLst>
          </p:cNvPr>
          <p:cNvGrpSpPr/>
          <p:nvPr/>
        </p:nvGrpSpPr>
        <p:grpSpPr>
          <a:xfrm>
            <a:off x="8903165" y="3459654"/>
            <a:ext cx="465148" cy="465148"/>
            <a:chOff x="8949502" y="1929990"/>
            <a:chExt cx="465148" cy="46514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9CF5549-9879-4EB8-84C4-5CCDC8BB11F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4962086-A60C-44F5-95E6-AA2A268E92A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AD3325D-E682-4651-A4E2-2679565CEBC6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92EA613-03CC-47AC-9351-5846EE1EC726}"/>
              </a:ext>
            </a:extLst>
          </p:cNvPr>
          <p:cNvGrpSpPr/>
          <p:nvPr/>
        </p:nvGrpSpPr>
        <p:grpSpPr>
          <a:xfrm>
            <a:off x="9623165" y="3459654"/>
            <a:ext cx="465148" cy="465148"/>
            <a:chOff x="8949502" y="1929990"/>
            <a:chExt cx="465148" cy="46514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3A556EC-F9E6-4693-8440-A95E3B4AABF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1E88E70-F93A-470F-89B7-E8739311272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223A1F2-EA20-4032-AF0C-F8DC6775F9A0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23B5037-50F8-44B8-B6F1-4CFA80CE7817}"/>
              </a:ext>
            </a:extLst>
          </p:cNvPr>
          <p:cNvGrpSpPr/>
          <p:nvPr/>
        </p:nvGrpSpPr>
        <p:grpSpPr>
          <a:xfrm>
            <a:off x="9983165" y="2739654"/>
            <a:ext cx="465148" cy="465148"/>
            <a:chOff x="8949502" y="1929990"/>
            <a:chExt cx="465148" cy="4651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9A48219-D7D5-4761-847E-66E3AC4F2F5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478BAA5-4A9E-468E-BF3E-E03B831F409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4C47F36-61E2-4DB2-A034-9E279C0C2C7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985F5D-A258-44E1-872D-8D4FF2BF41E3}"/>
              </a:ext>
            </a:extLst>
          </p:cNvPr>
          <p:cNvGrpSpPr/>
          <p:nvPr/>
        </p:nvGrpSpPr>
        <p:grpSpPr>
          <a:xfrm>
            <a:off x="7823165" y="4179654"/>
            <a:ext cx="465148" cy="465148"/>
            <a:chOff x="8949502" y="1929990"/>
            <a:chExt cx="465148" cy="46514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4AE11F0-0D78-4C09-A06A-178885AA649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CB117AA-7EF8-4FB4-B57C-2229D5E199DB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4231FC3-FD58-4FAB-ACD0-2D65BE5AD50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E551720-C0B4-4E26-B98E-11A90119640D}"/>
              </a:ext>
            </a:extLst>
          </p:cNvPr>
          <p:cNvGrpSpPr/>
          <p:nvPr/>
        </p:nvGrpSpPr>
        <p:grpSpPr>
          <a:xfrm>
            <a:off x="8543165" y="4179654"/>
            <a:ext cx="465148" cy="465148"/>
            <a:chOff x="8949502" y="1929990"/>
            <a:chExt cx="465148" cy="46514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FA9602A-D75E-489E-9A84-31CE3876181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A9183EC-A852-413C-A607-E90157EE0ADA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218F741-D331-4702-AD54-58D2AF3DF15E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右箭头 9">
            <a:extLst>
              <a:ext uri="{FF2B5EF4-FFF2-40B4-BE49-F238E27FC236}">
                <a16:creationId xmlns:a16="http://schemas.microsoft.com/office/drawing/2014/main" id="{1AD21D41-D464-445B-876B-C42B336374D3}"/>
              </a:ext>
            </a:extLst>
          </p:cNvPr>
          <p:cNvSpPr/>
          <p:nvPr/>
        </p:nvSpPr>
        <p:spPr>
          <a:xfrm>
            <a:off x="1648014" y="3395957"/>
            <a:ext cx="370115" cy="2146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37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791BA4-F4F6-41F0-A261-D55859B98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4D160C-B7FF-425A-AD7A-9ECBD19AAE6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448967-BF80-4935-A843-D0D8369F552F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0B172EBB-C18D-459E-A71B-F761114E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C902E80-F271-464F-B1E4-63E2C4D5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7E4296-C9D3-45AE-A845-363332A78E47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6E282CF-0479-4E52-9CBE-695CF4ED67E2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10F83-0C22-4451-A16E-690484A9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0" name="图片 9" descr="hk">
            <a:extLst>
              <a:ext uri="{FF2B5EF4-FFF2-40B4-BE49-F238E27FC236}">
                <a16:creationId xmlns:a16="http://schemas.microsoft.com/office/drawing/2014/main" id="{9B84D81E-3AE3-46C3-BEE8-F13B4204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3BF1D1-7360-444D-998F-FEE030D87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" t="2538" r="251" b="1919"/>
          <a:stretch/>
        </p:blipFill>
        <p:spPr>
          <a:xfrm>
            <a:off x="1209907" y="2200036"/>
            <a:ext cx="4367575" cy="2222846"/>
          </a:xfrm>
          <a:prstGeom prst="rect">
            <a:avLst/>
          </a:prstGeom>
        </p:spPr>
      </p:pic>
      <p:cxnSp>
        <p:nvCxnSpPr>
          <p:cNvPr id="12" name="直线连接符 64">
            <a:extLst>
              <a:ext uri="{FF2B5EF4-FFF2-40B4-BE49-F238E27FC236}">
                <a16:creationId xmlns:a16="http://schemas.microsoft.com/office/drawing/2014/main" id="{79A4797B-5218-4C9F-937A-CE5A2CDB02C7}"/>
              </a:ext>
            </a:extLst>
          </p:cNvPr>
          <p:cNvCxnSpPr>
            <a:cxnSpLocks/>
            <a:stCxn id="30" idx="7"/>
            <a:endCxn id="46" idx="3"/>
          </p:cNvCxnSpPr>
          <p:nvPr/>
        </p:nvCxnSpPr>
        <p:spPr>
          <a:xfrm flipH="1" flipV="1">
            <a:off x="10238226" y="3002815"/>
            <a:ext cx="320136" cy="6809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61">
            <a:extLst>
              <a:ext uri="{FF2B5EF4-FFF2-40B4-BE49-F238E27FC236}">
                <a16:creationId xmlns:a16="http://schemas.microsoft.com/office/drawing/2014/main" id="{6BF6B7C2-C10A-4578-A3C2-A4896D64DA24}"/>
              </a:ext>
            </a:extLst>
          </p:cNvPr>
          <p:cNvCxnSpPr>
            <a:cxnSpLocks/>
            <a:stCxn id="42" idx="1"/>
            <a:endCxn id="46" idx="5"/>
          </p:cNvCxnSpPr>
          <p:nvPr/>
        </p:nvCxnSpPr>
        <p:spPr>
          <a:xfrm flipV="1">
            <a:off x="9878226" y="3002815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8">
            <a:extLst>
              <a:ext uri="{FF2B5EF4-FFF2-40B4-BE49-F238E27FC236}">
                <a16:creationId xmlns:a16="http://schemas.microsoft.com/office/drawing/2014/main" id="{38F3D68D-5E05-40CA-8FDA-F7978002EF28}"/>
              </a:ext>
            </a:extLst>
          </p:cNvPr>
          <p:cNvCxnSpPr>
            <a:cxnSpLocks/>
            <a:stCxn id="50" idx="1"/>
            <a:endCxn id="26" idx="5"/>
          </p:cNvCxnSpPr>
          <p:nvPr/>
        </p:nvCxnSpPr>
        <p:spPr>
          <a:xfrm flipV="1">
            <a:off x="8078226" y="3721075"/>
            <a:ext cx="320136" cy="68187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15">
            <a:extLst>
              <a:ext uri="{FF2B5EF4-FFF2-40B4-BE49-F238E27FC236}">
                <a16:creationId xmlns:a16="http://schemas.microsoft.com/office/drawing/2014/main" id="{D0C4C20D-39D4-4599-92E7-1B76F1554496}"/>
              </a:ext>
            </a:extLst>
          </p:cNvPr>
          <p:cNvCxnSpPr>
            <a:cxnSpLocks/>
            <a:stCxn id="38" idx="7"/>
            <a:endCxn id="34" idx="2"/>
          </p:cNvCxnSpPr>
          <p:nvPr/>
        </p:nvCxnSpPr>
        <p:spPr>
          <a:xfrm flipH="1" flipV="1">
            <a:off x="8806482" y="2982882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6">
            <a:extLst>
              <a:ext uri="{FF2B5EF4-FFF2-40B4-BE49-F238E27FC236}">
                <a16:creationId xmlns:a16="http://schemas.microsoft.com/office/drawing/2014/main" id="{10410AD8-7C49-4CFD-A121-549E2896C158}"/>
              </a:ext>
            </a:extLst>
          </p:cNvPr>
          <p:cNvCxnSpPr>
            <a:cxnSpLocks/>
            <a:stCxn id="26" idx="1"/>
            <a:endCxn id="34" idx="5"/>
          </p:cNvCxnSpPr>
          <p:nvPr/>
        </p:nvCxnSpPr>
        <p:spPr>
          <a:xfrm flipV="1">
            <a:off x="8438226" y="3002815"/>
            <a:ext cx="320136" cy="6783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12">
            <a:extLst>
              <a:ext uri="{FF2B5EF4-FFF2-40B4-BE49-F238E27FC236}">
                <a16:creationId xmlns:a16="http://schemas.microsoft.com/office/drawing/2014/main" id="{88936A33-1B7B-44AB-9557-D8A37731B87D}"/>
              </a:ext>
            </a:extLst>
          </p:cNvPr>
          <p:cNvCxnSpPr>
            <a:cxnSpLocks/>
            <a:stCxn id="46" idx="7"/>
            <a:endCxn id="22" idx="4"/>
          </p:cNvCxnSpPr>
          <p:nvPr/>
        </p:nvCxnSpPr>
        <p:spPr>
          <a:xfrm flipH="1" flipV="1">
            <a:off x="9498294" y="2291071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75">
            <a:extLst>
              <a:ext uri="{FF2B5EF4-FFF2-40B4-BE49-F238E27FC236}">
                <a16:creationId xmlns:a16="http://schemas.microsoft.com/office/drawing/2014/main" id="{CA07A4A9-6D74-4C92-A25E-4D9634EF6CBB}"/>
              </a:ext>
            </a:extLst>
          </p:cNvPr>
          <p:cNvCxnSpPr>
            <a:cxnSpLocks/>
            <a:stCxn id="34" idx="0"/>
            <a:endCxn id="22" idx="5"/>
          </p:cNvCxnSpPr>
          <p:nvPr/>
        </p:nvCxnSpPr>
        <p:spPr>
          <a:xfrm flipV="1">
            <a:off x="8778294" y="2282815"/>
            <a:ext cx="70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F83A58-9755-4F34-AA2B-D97D4A408DC3}"/>
              </a:ext>
            </a:extLst>
          </p:cNvPr>
          <p:cNvGrpSpPr/>
          <p:nvPr/>
        </p:nvGrpSpPr>
        <p:grpSpPr>
          <a:xfrm>
            <a:off x="9263165" y="2019654"/>
            <a:ext cx="465148" cy="465148"/>
            <a:chOff x="8949502" y="1929990"/>
            <a:chExt cx="465148" cy="4651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C976C4B-CDA4-4DAF-8B18-E4C33270C8B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C8767FA-4D3A-4F97-A5EC-CC29962217E8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DDD3C07-3449-4DA0-8522-8C917F9F661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B204F9-9E2F-4EE4-AA7D-0E52CF81DC34}"/>
              </a:ext>
            </a:extLst>
          </p:cNvPr>
          <p:cNvGrpSpPr/>
          <p:nvPr/>
        </p:nvGrpSpPr>
        <p:grpSpPr>
          <a:xfrm>
            <a:off x="8183165" y="3457914"/>
            <a:ext cx="465148" cy="465148"/>
            <a:chOff x="8949502" y="1929990"/>
            <a:chExt cx="465148" cy="465148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EB6B00E-D660-4610-811B-06E933078C0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FFAEF09-88BC-40E7-A6CA-2FFB5CB6E37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353091F-DBCF-4A96-8B40-ED39EBA53972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FA7682-B50E-4139-A96B-BA6D97254D78}"/>
              </a:ext>
            </a:extLst>
          </p:cNvPr>
          <p:cNvGrpSpPr/>
          <p:nvPr/>
        </p:nvGrpSpPr>
        <p:grpSpPr>
          <a:xfrm>
            <a:off x="10343165" y="3460481"/>
            <a:ext cx="465148" cy="465148"/>
            <a:chOff x="8949502" y="1929990"/>
            <a:chExt cx="465148" cy="46514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1E9F23D-2A11-451A-B42C-EDBC0FCA2F5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35D272C-E967-43A6-8169-CE89A59BCBD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96E80F8-7234-4CB9-8E64-D9145321142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FA0A80D-1A3E-4D8B-BA8C-D4CDF2685663}"/>
              </a:ext>
            </a:extLst>
          </p:cNvPr>
          <p:cNvGrpSpPr/>
          <p:nvPr/>
        </p:nvGrpSpPr>
        <p:grpSpPr>
          <a:xfrm>
            <a:off x="8543165" y="2739654"/>
            <a:ext cx="465148" cy="465148"/>
            <a:chOff x="8949502" y="1929990"/>
            <a:chExt cx="465148" cy="46514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54AD948-39DB-4436-A8AE-C437BAED701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8E5A8B2-C654-4480-A46A-703FDDDA9297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109EE4E-E676-492A-9878-1B0A5D99760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6832CA-256A-49E5-A336-90944AA90A94}"/>
              </a:ext>
            </a:extLst>
          </p:cNvPr>
          <p:cNvGrpSpPr/>
          <p:nvPr/>
        </p:nvGrpSpPr>
        <p:grpSpPr>
          <a:xfrm>
            <a:off x="8903165" y="3459654"/>
            <a:ext cx="465148" cy="465148"/>
            <a:chOff x="8949502" y="1929990"/>
            <a:chExt cx="465148" cy="46514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6CD3FA-614E-493E-BF3E-47BE961937FD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53FC0BE-6D47-4D68-A477-3522674C0DF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677EDF7-E523-4367-8DB7-7210879327B0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18216-0157-41D1-A0DE-E56832CDE69B}"/>
              </a:ext>
            </a:extLst>
          </p:cNvPr>
          <p:cNvGrpSpPr/>
          <p:nvPr/>
        </p:nvGrpSpPr>
        <p:grpSpPr>
          <a:xfrm>
            <a:off x="9623165" y="3459654"/>
            <a:ext cx="465148" cy="465148"/>
            <a:chOff x="8949502" y="1929990"/>
            <a:chExt cx="465148" cy="46514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8837904-A230-433D-815C-E1C72BFC8E6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AE554ED-DEC1-4E94-9F42-7DC0B10ADF72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E39429E-EDA3-49EE-9422-A19E953F65B5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D74BEEF-EB56-49E3-95C9-0E572D31AD72}"/>
              </a:ext>
            </a:extLst>
          </p:cNvPr>
          <p:cNvGrpSpPr/>
          <p:nvPr/>
        </p:nvGrpSpPr>
        <p:grpSpPr>
          <a:xfrm>
            <a:off x="9983165" y="2739654"/>
            <a:ext cx="465148" cy="465148"/>
            <a:chOff x="8949502" y="1929990"/>
            <a:chExt cx="465148" cy="4651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E6574F1-10BB-4D09-8F2B-7B984377927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8C3D5FC-71FB-4DC9-AA55-1A57547B9C2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C1C02AB-4272-4A09-BF03-468DC23BCB9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6FCCB56-EED7-4BA8-8616-9114825A2D02}"/>
              </a:ext>
            </a:extLst>
          </p:cNvPr>
          <p:cNvGrpSpPr/>
          <p:nvPr/>
        </p:nvGrpSpPr>
        <p:grpSpPr>
          <a:xfrm>
            <a:off x="7823165" y="4179654"/>
            <a:ext cx="465148" cy="465148"/>
            <a:chOff x="8949502" y="1929990"/>
            <a:chExt cx="465148" cy="46514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80278C1-8363-43C7-B4DF-C1C1A50024A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0B8922A-DD1C-43A5-9618-3B574775410B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5041C28-EFA3-4E9C-BF72-D9D0F31AC75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DE26437-4CF8-4219-81BF-155BF06153CF}"/>
              </a:ext>
            </a:extLst>
          </p:cNvPr>
          <p:cNvGrpSpPr/>
          <p:nvPr/>
        </p:nvGrpSpPr>
        <p:grpSpPr>
          <a:xfrm>
            <a:off x="8543165" y="4179654"/>
            <a:ext cx="465148" cy="465148"/>
            <a:chOff x="8949502" y="1929990"/>
            <a:chExt cx="465148" cy="46514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031274E-A8A6-47F7-8C6A-867A2381B3D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C6A915-D043-42E6-A462-2DFD0D4ECCE8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CE8612F-67D8-4CC8-BF4D-4B207823025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右箭头 54">
            <a:extLst>
              <a:ext uri="{FF2B5EF4-FFF2-40B4-BE49-F238E27FC236}">
                <a16:creationId xmlns:a16="http://schemas.microsoft.com/office/drawing/2014/main" id="{88E0C4B4-28AD-4C2C-BDB7-83F9D25A6CCC}"/>
              </a:ext>
            </a:extLst>
          </p:cNvPr>
          <p:cNvSpPr/>
          <p:nvPr/>
        </p:nvSpPr>
        <p:spPr>
          <a:xfrm>
            <a:off x="1648014" y="4157958"/>
            <a:ext cx="370115" cy="2146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4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36E7D5-6839-4F31-9F9C-F6E5FBFED034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2D8B64-F4B6-4AF6-92BD-DED8BC9EF01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22458F-6119-4DEC-9641-F234879029AF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8D30010D-5368-433F-8C5F-BDEA8D7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3C48E71-5F41-4861-A55F-8F7E9C1E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BEDF77-6452-4AA1-88FF-F7FF1BC5F6D3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66EAFBE-E346-4277-A39F-EA4A80237435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第七讲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19DAD-AD3B-4099-B5B9-FD6D7314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10" name="图片 9" descr="hk">
            <a:extLst>
              <a:ext uri="{FF2B5EF4-FFF2-40B4-BE49-F238E27FC236}">
                <a16:creationId xmlns:a16="http://schemas.microsoft.com/office/drawing/2014/main" id="{6AD713A3-E62A-46F8-8A4D-8544588F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2B054C-0B2C-4660-80AF-7751E61A6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" t="2538" r="251" b="1919"/>
          <a:stretch/>
        </p:blipFill>
        <p:spPr>
          <a:xfrm>
            <a:off x="1219304" y="2323552"/>
            <a:ext cx="4367575" cy="222284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624688-2987-4902-BC3D-5CFC2307A552}"/>
              </a:ext>
            </a:extLst>
          </p:cNvPr>
          <p:cNvGrpSpPr/>
          <p:nvPr/>
        </p:nvGrpSpPr>
        <p:grpSpPr>
          <a:xfrm>
            <a:off x="9272562" y="2143170"/>
            <a:ext cx="465148" cy="465148"/>
            <a:chOff x="8949502" y="1929990"/>
            <a:chExt cx="465148" cy="4651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BA55B89-6D5D-454A-AE7A-09A54B1AB8E4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025DFA6-4219-4879-8B57-AEB845E1EC8E}"/>
                </a:ext>
              </a:extLst>
            </p:cNvPr>
            <p:cNvSpPr/>
            <p:nvPr/>
          </p:nvSpPr>
          <p:spPr>
            <a:xfrm>
              <a:off x="8995278" y="1977609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</a:t>
              </a:r>
              <a:endParaRPr kumimoji="1" lang="zh-CN" altLang="en-US" sz="11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693523D-638B-4439-B625-425201621BFD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2255E9C-FA57-4606-87BC-1AD44CC5A2CC}"/>
              </a:ext>
            </a:extLst>
          </p:cNvPr>
          <p:cNvGrpSpPr/>
          <p:nvPr/>
        </p:nvGrpSpPr>
        <p:grpSpPr>
          <a:xfrm>
            <a:off x="8192562" y="3581430"/>
            <a:ext cx="465148" cy="465148"/>
            <a:chOff x="8949502" y="1929990"/>
            <a:chExt cx="465148" cy="46514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706502B-B07A-4444-84E7-DD7616D5F2B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58EE95B-F6DE-4BE9-8F74-91673A0A75E5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7</a:t>
              </a:r>
              <a:endParaRPr kumimoji="1" lang="zh-CN" altLang="en-US" sz="11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FBB49EA-5192-4CB9-AC3E-58DFB3920E7A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5A987D-3686-421E-A1BB-00B48B8087A9}"/>
              </a:ext>
            </a:extLst>
          </p:cNvPr>
          <p:cNvGrpSpPr/>
          <p:nvPr/>
        </p:nvGrpSpPr>
        <p:grpSpPr>
          <a:xfrm>
            <a:off x="10352562" y="3583997"/>
            <a:ext cx="465148" cy="465148"/>
            <a:chOff x="8949502" y="1929990"/>
            <a:chExt cx="465148" cy="46514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62F24F-10CE-4E86-B442-63BB58424C2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4DBE4A2-D537-4127-9E73-75A606785023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17</a:t>
              </a:r>
              <a:endParaRPr kumimoji="1" lang="zh-CN" altLang="en-US" sz="11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3BE456-D429-4835-81D7-A93953FDE34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D91C6AE-82A4-4DB1-B848-BBA0BCCEFE5E}"/>
              </a:ext>
            </a:extLst>
          </p:cNvPr>
          <p:cNvGrpSpPr/>
          <p:nvPr/>
        </p:nvGrpSpPr>
        <p:grpSpPr>
          <a:xfrm>
            <a:off x="8552562" y="2863170"/>
            <a:ext cx="465148" cy="465148"/>
            <a:chOff x="8949502" y="1929990"/>
            <a:chExt cx="465148" cy="46514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186FD40-3F47-4905-86D6-205AF392148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6D88188-BEF7-482C-9BF6-0ABF522E1114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4</a:t>
              </a:r>
              <a:endParaRPr kumimoji="1" lang="zh-CN" altLang="en-US" sz="11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A23A2BD-45BF-4747-8996-88E7CDB3827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C4CEDB-3FC8-407B-8B36-75448B63CC2E}"/>
              </a:ext>
            </a:extLst>
          </p:cNvPr>
          <p:cNvGrpSpPr/>
          <p:nvPr/>
        </p:nvGrpSpPr>
        <p:grpSpPr>
          <a:xfrm>
            <a:off x="8912562" y="3583170"/>
            <a:ext cx="465148" cy="465148"/>
            <a:chOff x="8949502" y="1929990"/>
            <a:chExt cx="465148" cy="4651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895ACA8-FA4B-48B6-BF2D-81A6327828CB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6568DC7-70C1-404A-8D3A-015727644691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8</a:t>
              </a:r>
              <a:endParaRPr kumimoji="1" lang="zh-CN" altLang="en-US" sz="11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E932D5-C975-45AA-835E-77A5E7E3FEA2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9B577ED-73C8-42D6-9CC2-05D3FBA8CD38}"/>
              </a:ext>
            </a:extLst>
          </p:cNvPr>
          <p:cNvGrpSpPr/>
          <p:nvPr/>
        </p:nvGrpSpPr>
        <p:grpSpPr>
          <a:xfrm>
            <a:off x="9632562" y="3583170"/>
            <a:ext cx="465148" cy="465148"/>
            <a:chOff x="8949502" y="1929990"/>
            <a:chExt cx="465148" cy="46514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7569876-BEDA-4AE2-AC9E-3A4BE6661125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864A495-61D7-40F0-A7B7-DBA609B8F689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13</a:t>
              </a:r>
              <a:endParaRPr kumimoji="1" lang="zh-CN" altLang="en-US" sz="11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316DB2A-A3BB-4170-B207-87D5E17C147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2BBFF8-5D83-4F03-BCA8-BC577712873C}"/>
              </a:ext>
            </a:extLst>
          </p:cNvPr>
          <p:cNvGrpSpPr/>
          <p:nvPr/>
        </p:nvGrpSpPr>
        <p:grpSpPr>
          <a:xfrm>
            <a:off x="9992562" y="2863170"/>
            <a:ext cx="465148" cy="465148"/>
            <a:chOff x="8949502" y="1929990"/>
            <a:chExt cx="465148" cy="4651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4B34D9F-9E83-414F-A927-E34B365DD66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1853536-0F60-4B22-BBE8-78C06DA91A9C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5</a:t>
              </a:r>
              <a:endParaRPr kumimoji="1" lang="zh-CN" altLang="en-US" sz="11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402874C-0B6B-45E2-9D67-D4C4AFD5DF8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FC54AB6-1844-44FD-B12E-93E8BCDA8E8A}"/>
              </a:ext>
            </a:extLst>
          </p:cNvPr>
          <p:cNvGrpSpPr/>
          <p:nvPr/>
        </p:nvGrpSpPr>
        <p:grpSpPr>
          <a:xfrm>
            <a:off x="7832562" y="4303170"/>
            <a:ext cx="465148" cy="465148"/>
            <a:chOff x="8949502" y="1929990"/>
            <a:chExt cx="465148" cy="4651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B2834C3-1F94-4F28-87F8-B563BEB110B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22D1223-CB29-4995-8B12-BBA043B9242D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20</a:t>
              </a:r>
              <a:endParaRPr kumimoji="1" lang="zh-CN" altLang="en-US" sz="11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89B877A-DC95-4A12-A10D-4CE064EC37B5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748B4DE-A7D3-49B3-9FDE-9D5781D9DF33}"/>
              </a:ext>
            </a:extLst>
          </p:cNvPr>
          <p:cNvGrpSpPr/>
          <p:nvPr/>
        </p:nvGrpSpPr>
        <p:grpSpPr>
          <a:xfrm>
            <a:off x="8552562" y="4303170"/>
            <a:ext cx="465148" cy="465148"/>
            <a:chOff x="8949502" y="1929990"/>
            <a:chExt cx="465148" cy="46514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A8DE9A9-4270-44C1-95CE-F15660B6293F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6717AC9-6181-4265-A2A4-B0138E3C19B0}"/>
                </a:ext>
              </a:extLst>
            </p:cNvPr>
            <p:cNvSpPr/>
            <p:nvPr/>
          </p:nvSpPr>
          <p:spPr>
            <a:xfrm>
              <a:off x="8998292" y="1975337"/>
              <a:ext cx="372680" cy="3726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/>
                <a:t>25</a:t>
              </a:r>
              <a:endParaRPr kumimoji="1" lang="zh-CN" altLang="en-US" sz="11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B341D8F-CF34-45A9-AE7E-ACC7920D63C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C7C88FF-FC52-4BAC-B8FA-F8474EF6A0ED}"/>
              </a:ext>
            </a:extLst>
          </p:cNvPr>
          <p:cNvSpPr txBox="1"/>
          <p:nvPr/>
        </p:nvSpPr>
        <p:spPr>
          <a:xfrm>
            <a:off x="8552069" y="1342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剩余过程已省略</a:t>
            </a:r>
            <a:endParaRPr kumimoji="1" lang="en-US" altLang="zh-CN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9ADBB83-0799-4879-8D02-D02B9BD0F42B}"/>
              </a:ext>
            </a:extLst>
          </p:cNvPr>
          <p:cNvSpPr txBox="1"/>
          <p:nvPr/>
        </p:nvSpPr>
        <p:spPr>
          <a:xfrm>
            <a:off x="1209907" y="5313732"/>
            <a:ext cx="856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正式答题时只需给出 </a:t>
            </a:r>
            <a:r>
              <a:rPr kumimoji="1" lang="en-US" altLang="zh-CN" dirty="0">
                <a:solidFill>
                  <a:srgbClr val="FF0000"/>
                </a:solidFill>
              </a:rPr>
              <a:t>Build-Max-Heap</a:t>
            </a:r>
            <a:r>
              <a:rPr kumimoji="1" lang="zh-CN" altLang="en-US" dirty="0">
                <a:solidFill>
                  <a:srgbClr val="FF0000"/>
                </a:solidFill>
              </a:rPr>
              <a:t> 结果以及后序每一次 </a:t>
            </a:r>
            <a:r>
              <a:rPr kumimoji="1" lang="en-US" altLang="zh-CN" dirty="0">
                <a:solidFill>
                  <a:srgbClr val="FF0000"/>
                </a:solidFill>
              </a:rPr>
              <a:t>Max-</a:t>
            </a:r>
            <a:r>
              <a:rPr kumimoji="1" lang="en-US" altLang="zh-CN" dirty="0" err="1">
                <a:solidFill>
                  <a:srgbClr val="FF0000"/>
                </a:solidFill>
              </a:rPr>
              <a:t>Heapify</a:t>
            </a:r>
            <a:r>
              <a:rPr kumimoji="1" lang="zh-CN" altLang="en-US" dirty="0">
                <a:solidFill>
                  <a:srgbClr val="FF0000"/>
                </a:solidFill>
              </a:rPr>
              <a:t> 之后的结果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86503B-1496-4DE1-8193-CBE408C8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356" y="1553805"/>
            <a:ext cx="9311288" cy="3148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20C189-0E7B-4299-A89B-4E1B1785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61" y="1063948"/>
            <a:ext cx="7482840" cy="523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699E49-03DF-4E7B-B5CB-6CFA1B5D0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1" y="1733356"/>
            <a:ext cx="4186662" cy="43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87FCA7B-4B42-4966-AC4E-1BFBD9E4E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48" y="1073945"/>
            <a:ext cx="7482840" cy="523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C606B1-9367-4953-9D55-F0F0CA5EC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1" y="1733356"/>
            <a:ext cx="4186662" cy="432301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4069CE8-B53D-4392-8F19-958F9E7D14B9}"/>
              </a:ext>
            </a:extLst>
          </p:cNvPr>
          <p:cNvSpPr txBox="1"/>
          <p:nvPr/>
        </p:nvSpPr>
        <p:spPr>
          <a:xfrm>
            <a:off x="3057292" y="45066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A[j]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直线连接符 6">
            <a:extLst>
              <a:ext uri="{FF2B5EF4-FFF2-40B4-BE49-F238E27FC236}">
                <a16:creationId xmlns:a16="http://schemas.microsoft.com/office/drawing/2014/main" id="{B4AC2AC3-4ADC-45CB-9BA6-F1631661D4D3}"/>
              </a:ext>
            </a:extLst>
          </p:cNvPr>
          <p:cNvCxnSpPr/>
          <p:nvPr/>
        </p:nvCxnSpPr>
        <p:spPr>
          <a:xfrm>
            <a:off x="1632857" y="4691351"/>
            <a:ext cx="1045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CBB52A-451A-45CE-890D-166B5BE9A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1084176"/>
            <a:ext cx="10184765" cy="7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DE020B-C8B2-4E31-BEAF-5ACFABA5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985540"/>
            <a:ext cx="10184765" cy="786130"/>
          </a:xfrm>
          <a:prstGeom prst="rect">
            <a:avLst/>
          </a:prstGeom>
        </p:spPr>
      </p:pic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15D1703C-EC66-4880-9B19-66E13762D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94924"/>
              </p:ext>
            </p:extLst>
          </p:nvPr>
        </p:nvGraphicFramePr>
        <p:xfrm>
          <a:off x="919054" y="2714643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16" name="右箭头 6">
            <a:extLst>
              <a:ext uri="{FF2B5EF4-FFF2-40B4-BE49-F238E27FC236}">
                <a16:creationId xmlns:a16="http://schemas.microsoft.com/office/drawing/2014/main" id="{169819D3-824A-4845-962E-4F94E1E00F08}"/>
              </a:ext>
            </a:extLst>
          </p:cNvPr>
          <p:cNvSpPr/>
          <p:nvPr/>
        </p:nvSpPr>
        <p:spPr>
          <a:xfrm>
            <a:off x="4321371" y="3089043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1" name="表格 6">
            <a:extLst>
              <a:ext uri="{FF2B5EF4-FFF2-40B4-BE49-F238E27FC236}">
                <a16:creationId xmlns:a16="http://schemas.microsoft.com/office/drawing/2014/main" id="{B0F05AC5-EE6E-4E6D-BB0C-5D1C707AE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10387"/>
              </p:ext>
            </p:extLst>
          </p:nvPr>
        </p:nvGraphicFramePr>
        <p:xfrm>
          <a:off x="5409745" y="2714643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9570E2EE-A3F1-40F1-B57F-6A212E7C1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58" y="1893368"/>
            <a:ext cx="2358792" cy="6211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83DC09-2731-44F0-8C22-150AD62C8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349" y="1905548"/>
            <a:ext cx="2358792" cy="6089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14140D2-F8A0-4D31-8B75-7DE43FEC6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815" y="3812549"/>
            <a:ext cx="2358792" cy="892053"/>
          </a:xfrm>
          <a:prstGeom prst="rect">
            <a:avLst/>
          </a:prstGeom>
        </p:spPr>
      </p:pic>
      <p:graphicFrame>
        <p:nvGraphicFramePr>
          <p:cNvPr id="28" name="表格 6">
            <a:extLst>
              <a:ext uri="{FF2B5EF4-FFF2-40B4-BE49-F238E27FC236}">
                <a16:creationId xmlns:a16="http://schemas.microsoft.com/office/drawing/2014/main" id="{3DF82733-0331-4DFA-BCFD-D3D80371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47733"/>
              </p:ext>
            </p:extLst>
          </p:nvPr>
        </p:nvGraphicFramePr>
        <p:xfrm>
          <a:off x="1015211" y="5530226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29" name="表格 6">
            <a:extLst>
              <a:ext uri="{FF2B5EF4-FFF2-40B4-BE49-F238E27FC236}">
                <a16:creationId xmlns:a16="http://schemas.microsoft.com/office/drawing/2014/main" id="{9CFACF2A-EA81-4A09-A8B7-F3C4FAFCE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27071"/>
              </p:ext>
            </p:extLst>
          </p:nvPr>
        </p:nvGraphicFramePr>
        <p:xfrm>
          <a:off x="1015211" y="4704602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22868410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30" name="右箭头 26">
            <a:extLst>
              <a:ext uri="{FF2B5EF4-FFF2-40B4-BE49-F238E27FC236}">
                <a16:creationId xmlns:a16="http://schemas.microsoft.com/office/drawing/2014/main" id="{623C56C3-C93C-4F6E-AA8C-4087CCE01828}"/>
              </a:ext>
            </a:extLst>
          </p:cNvPr>
          <p:cNvSpPr/>
          <p:nvPr/>
        </p:nvSpPr>
        <p:spPr>
          <a:xfrm>
            <a:off x="5546596" y="5317019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1" name="表格 6">
            <a:extLst>
              <a:ext uri="{FF2B5EF4-FFF2-40B4-BE49-F238E27FC236}">
                <a16:creationId xmlns:a16="http://schemas.microsoft.com/office/drawing/2014/main" id="{CE68B4E3-3610-4C2F-96DC-9C3F64796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85899"/>
              </p:ext>
            </p:extLst>
          </p:nvPr>
        </p:nvGraphicFramePr>
        <p:xfrm>
          <a:off x="6309745" y="5504219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32" name="表格 6">
            <a:extLst>
              <a:ext uri="{FF2B5EF4-FFF2-40B4-BE49-F238E27FC236}">
                <a16:creationId xmlns:a16="http://schemas.microsoft.com/office/drawing/2014/main" id="{0F3B73FB-632B-4E63-AD98-D3BB2282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06"/>
              </p:ext>
            </p:extLst>
          </p:nvPr>
        </p:nvGraphicFramePr>
        <p:xfrm>
          <a:off x="6309745" y="4678595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0459882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F1912F-97E9-4B67-9EEF-01ED03358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1070547"/>
            <a:ext cx="10184765" cy="786130"/>
          </a:xfrm>
          <a:prstGeom prst="rect">
            <a:avLst/>
          </a:prstGeom>
        </p:spPr>
      </p:pic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3CB9BDC4-B3F5-480F-8A1B-2FCF3BD8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19537"/>
              </p:ext>
            </p:extLst>
          </p:nvPr>
        </p:nvGraphicFramePr>
        <p:xfrm>
          <a:off x="1658852" y="2960117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35" name="表格 6">
            <a:extLst>
              <a:ext uri="{FF2B5EF4-FFF2-40B4-BE49-F238E27FC236}">
                <a16:creationId xmlns:a16="http://schemas.microsoft.com/office/drawing/2014/main" id="{9C4B47E2-5661-4943-83E8-E82602FE4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07332"/>
              </p:ext>
            </p:extLst>
          </p:nvPr>
        </p:nvGraphicFramePr>
        <p:xfrm>
          <a:off x="1658852" y="2134493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22868410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36" name="右箭头 36">
            <a:extLst>
              <a:ext uri="{FF2B5EF4-FFF2-40B4-BE49-F238E27FC236}">
                <a16:creationId xmlns:a16="http://schemas.microsoft.com/office/drawing/2014/main" id="{1EA058E5-6F3D-44BF-A416-F4C6E7EF72C0}"/>
              </a:ext>
            </a:extLst>
          </p:cNvPr>
          <p:cNvSpPr/>
          <p:nvPr/>
        </p:nvSpPr>
        <p:spPr>
          <a:xfrm>
            <a:off x="6190237" y="2746910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7" name="表格 6">
            <a:extLst>
              <a:ext uri="{FF2B5EF4-FFF2-40B4-BE49-F238E27FC236}">
                <a16:creationId xmlns:a16="http://schemas.microsoft.com/office/drawing/2014/main" id="{420D3FE9-DA42-42BA-8D33-8DB54AD2B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1487"/>
              </p:ext>
            </p:extLst>
          </p:nvPr>
        </p:nvGraphicFramePr>
        <p:xfrm>
          <a:off x="6953386" y="2934110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38" name="表格 6">
            <a:extLst>
              <a:ext uri="{FF2B5EF4-FFF2-40B4-BE49-F238E27FC236}">
                <a16:creationId xmlns:a16="http://schemas.microsoft.com/office/drawing/2014/main" id="{3698F1F7-9A3B-4CD4-97AE-7ADB146B5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71279"/>
              </p:ext>
            </p:extLst>
          </p:nvPr>
        </p:nvGraphicFramePr>
        <p:xfrm>
          <a:off x="6953386" y="2108486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0459882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39" name="右箭头 39">
            <a:extLst>
              <a:ext uri="{FF2B5EF4-FFF2-40B4-BE49-F238E27FC236}">
                <a16:creationId xmlns:a16="http://schemas.microsoft.com/office/drawing/2014/main" id="{525E26C6-D4EE-4CF6-BFA9-0BCCD7B02056}"/>
              </a:ext>
            </a:extLst>
          </p:cNvPr>
          <p:cNvSpPr/>
          <p:nvPr/>
        </p:nvSpPr>
        <p:spPr>
          <a:xfrm>
            <a:off x="834390" y="4988688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0" name="表格 6">
            <a:extLst>
              <a:ext uri="{FF2B5EF4-FFF2-40B4-BE49-F238E27FC236}">
                <a16:creationId xmlns:a16="http://schemas.microsoft.com/office/drawing/2014/main" id="{F89249BE-4E30-424B-9350-738320B2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2917"/>
              </p:ext>
            </p:extLst>
          </p:nvPr>
        </p:nvGraphicFramePr>
        <p:xfrm>
          <a:off x="1658852" y="5201895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41" name="表格 6">
            <a:extLst>
              <a:ext uri="{FF2B5EF4-FFF2-40B4-BE49-F238E27FC236}">
                <a16:creationId xmlns:a16="http://schemas.microsoft.com/office/drawing/2014/main" id="{87DCA816-A963-4600-901A-C7A65C82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22395"/>
              </p:ext>
            </p:extLst>
          </p:nvPr>
        </p:nvGraphicFramePr>
        <p:xfrm>
          <a:off x="1658852" y="4376271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22868410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42" name="右箭头 42">
            <a:extLst>
              <a:ext uri="{FF2B5EF4-FFF2-40B4-BE49-F238E27FC236}">
                <a16:creationId xmlns:a16="http://schemas.microsoft.com/office/drawing/2014/main" id="{D28DB0CF-85FB-4558-A25C-00F742F3A9DD}"/>
              </a:ext>
            </a:extLst>
          </p:cNvPr>
          <p:cNvSpPr/>
          <p:nvPr/>
        </p:nvSpPr>
        <p:spPr>
          <a:xfrm>
            <a:off x="6190237" y="4988688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3" name="表格 6">
            <a:extLst>
              <a:ext uri="{FF2B5EF4-FFF2-40B4-BE49-F238E27FC236}">
                <a16:creationId xmlns:a16="http://schemas.microsoft.com/office/drawing/2014/main" id="{ED9E6163-F4B8-4D96-8958-E5149135F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83865"/>
              </p:ext>
            </p:extLst>
          </p:nvPr>
        </p:nvGraphicFramePr>
        <p:xfrm>
          <a:off x="6953386" y="5175888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44" name="表格 6">
            <a:extLst>
              <a:ext uri="{FF2B5EF4-FFF2-40B4-BE49-F238E27FC236}">
                <a16:creationId xmlns:a16="http://schemas.microsoft.com/office/drawing/2014/main" id="{03A3BD48-ADD7-4FDD-AC3E-F05E4C50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28283"/>
              </p:ext>
            </p:extLst>
          </p:nvPr>
        </p:nvGraphicFramePr>
        <p:xfrm>
          <a:off x="6953386" y="4350264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0459882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45" name="右箭头 45">
            <a:extLst>
              <a:ext uri="{FF2B5EF4-FFF2-40B4-BE49-F238E27FC236}">
                <a16:creationId xmlns:a16="http://schemas.microsoft.com/office/drawing/2014/main" id="{5B815E52-9AC3-4D15-AE09-1289DF86F103}"/>
              </a:ext>
            </a:extLst>
          </p:cNvPr>
          <p:cNvSpPr/>
          <p:nvPr/>
        </p:nvSpPr>
        <p:spPr>
          <a:xfrm>
            <a:off x="834390" y="2746910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3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第八讲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DC80478-3A4B-4096-95CC-963F9B5F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1112880"/>
            <a:ext cx="10184765" cy="786130"/>
          </a:xfrm>
          <a:prstGeom prst="rect">
            <a:avLst/>
          </a:prstGeom>
        </p:spPr>
      </p:pic>
      <p:sp>
        <p:nvSpPr>
          <p:cNvPr id="28" name="右箭头 39">
            <a:extLst>
              <a:ext uri="{FF2B5EF4-FFF2-40B4-BE49-F238E27FC236}">
                <a16:creationId xmlns:a16="http://schemas.microsoft.com/office/drawing/2014/main" id="{2D9E34B6-171E-48A1-B537-7E131BD54F17}"/>
              </a:ext>
            </a:extLst>
          </p:cNvPr>
          <p:cNvSpPr/>
          <p:nvPr/>
        </p:nvSpPr>
        <p:spPr>
          <a:xfrm>
            <a:off x="834390" y="2658866"/>
            <a:ext cx="566057" cy="37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9" name="表格 6">
            <a:extLst>
              <a:ext uri="{FF2B5EF4-FFF2-40B4-BE49-F238E27FC236}">
                <a16:creationId xmlns:a16="http://schemas.microsoft.com/office/drawing/2014/main" id="{EC8FC73A-802B-499D-856C-2F79D314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6192"/>
              </p:ext>
            </p:extLst>
          </p:nvPr>
        </p:nvGraphicFramePr>
        <p:xfrm>
          <a:off x="1658852" y="2872073"/>
          <a:ext cx="288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C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graphicFrame>
        <p:nvGraphicFramePr>
          <p:cNvPr id="30" name="表格 6">
            <a:extLst>
              <a:ext uri="{FF2B5EF4-FFF2-40B4-BE49-F238E27FC236}">
                <a16:creationId xmlns:a16="http://schemas.microsoft.com/office/drawing/2014/main" id="{B588296C-E70A-453D-A406-CE51FB6F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82161"/>
              </p:ext>
            </p:extLst>
          </p:nvPr>
        </p:nvGraphicFramePr>
        <p:xfrm>
          <a:off x="1658852" y="2046449"/>
          <a:ext cx="4320000" cy="7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54032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9067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1878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65247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343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46412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7672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443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4525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82750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85798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22868410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5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7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8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9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95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B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0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1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2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3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4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baseline="0" dirty="0"/>
                        <a:t>6</a:t>
                      </a:r>
                      <a:endParaRPr lang="zh-CN" altLang="en-US" kern="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81585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E20FDB53-479A-4444-B388-FA584334C10C}"/>
              </a:ext>
            </a:extLst>
          </p:cNvPr>
          <p:cNvSpPr txBox="1"/>
          <p:nvPr/>
        </p:nvSpPr>
        <p:spPr>
          <a:xfrm>
            <a:off x="1400447" y="4201484"/>
            <a:ext cx="3655168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正式答题时，需要给出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/>
              <a:t>C</a:t>
            </a:r>
            <a:r>
              <a:rPr kumimoji="1" lang="zh-CN" altLang="en-US" dirty="0"/>
              <a:t> 的初始化结果、累加结果。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至少给出四步 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 的变化过程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最终 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 的状态。</a:t>
            </a:r>
          </a:p>
        </p:txBody>
      </p:sp>
    </p:spTree>
    <p:extLst>
      <p:ext uri="{BB962C8B-B14F-4D97-AF65-F5344CB8AC3E}">
        <p14:creationId xmlns:p14="http://schemas.microsoft.com/office/powerpoint/2010/main" val="4294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第九讲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2AE8AA-8EA6-419B-83E2-4CC07B17431B}"/>
                  </a:ext>
                </a:extLst>
              </p:cNvPr>
              <p:cNvSpPr txBox="1"/>
              <p:nvPr/>
            </p:nvSpPr>
            <p:spPr>
              <a:xfrm>
                <a:off x="808118" y="1172486"/>
                <a:ext cx="10575764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 都是渐进非负函数，利用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记号的基本定义来证明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2AE8AA-8EA6-419B-83E2-4CC07B174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18" y="1172486"/>
                <a:ext cx="10575764" cy="878510"/>
              </a:xfrm>
              <a:prstGeom prst="rect">
                <a:avLst/>
              </a:prstGeom>
              <a:blipFill>
                <a:blip r:embed="rId4"/>
                <a:stretch>
                  <a:fillRect l="-923" t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CD3189-1F9B-4C10-84E1-08AFA1387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25" y="2305756"/>
            <a:ext cx="8896350" cy="14615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E3EC61-1D3F-4355-AB42-ECC8E773014E}"/>
              </a:ext>
            </a:extLst>
          </p:cNvPr>
          <p:cNvSpPr/>
          <p:nvPr/>
        </p:nvSpPr>
        <p:spPr>
          <a:xfrm>
            <a:off x="2165349" y="2252857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615BB4-BE7C-4A65-A56B-8D0057D1BE0C}"/>
              </a:ext>
            </a:extLst>
          </p:cNvPr>
          <p:cNvSpPr/>
          <p:nvPr/>
        </p:nvSpPr>
        <p:spPr>
          <a:xfrm>
            <a:off x="7334249" y="2756794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F2BC2D-5F7F-4455-9816-FCE8DECA36A4}"/>
              </a:ext>
            </a:extLst>
          </p:cNvPr>
          <p:cNvSpPr/>
          <p:nvPr/>
        </p:nvSpPr>
        <p:spPr>
          <a:xfrm>
            <a:off x="9750425" y="2756795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B435E8-D761-43DD-9006-9CC568AECBF4}"/>
                  </a:ext>
                </a:extLst>
              </p:cNvPr>
              <p:cNvSpPr txBox="1"/>
              <p:nvPr/>
            </p:nvSpPr>
            <p:spPr>
              <a:xfrm>
                <a:off x="234950" y="3845664"/>
                <a:ext cx="1172210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&gt;0,∀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B435E8-D761-43DD-9006-9CC568AE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3845664"/>
                <a:ext cx="11722100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B8A6B1-2926-4CE3-93E1-EFE7404DEC29}"/>
                  </a:ext>
                </a:extLst>
              </p:cNvPr>
              <p:cNvSpPr txBox="1"/>
              <p:nvPr/>
            </p:nvSpPr>
            <p:spPr>
              <a:xfrm>
                <a:off x="234950" y="4661393"/>
                <a:ext cx="117221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B8A6B1-2926-4CE3-93E1-EFE7404D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4661393"/>
                <a:ext cx="11722100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F4C5A8E-3F33-4F1C-A9D8-7548B5D81966}"/>
                  </a:ext>
                </a:extLst>
              </p:cNvPr>
              <p:cNvSpPr txBox="1"/>
              <p:nvPr/>
            </p:nvSpPr>
            <p:spPr>
              <a:xfrm>
                <a:off x="234950" y="5342213"/>
                <a:ext cx="1172210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F4C5A8E-3F33-4F1C-A9D8-7548B5D8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342213"/>
                <a:ext cx="11722100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32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第九讲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2AE8AA-8EA6-419B-83E2-4CC07B17431B}"/>
                  </a:ext>
                </a:extLst>
              </p:cNvPr>
              <p:cNvSpPr txBox="1"/>
              <p:nvPr/>
            </p:nvSpPr>
            <p:spPr>
              <a:xfrm>
                <a:off x="808118" y="1172486"/>
                <a:ext cx="10575764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 都是渐进非负函数，利用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记号的基本定义来证明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2AE8AA-8EA6-419B-83E2-4CC07B174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18" y="1172486"/>
                <a:ext cx="10575764" cy="878510"/>
              </a:xfrm>
              <a:prstGeom prst="rect">
                <a:avLst/>
              </a:prstGeom>
              <a:blipFill>
                <a:blip r:embed="rId4"/>
                <a:stretch>
                  <a:fillRect l="-923" t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CD3189-1F9B-4C10-84E1-08AFA1387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25" y="2305756"/>
            <a:ext cx="8896350" cy="14615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E3EC61-1D3F-4355-AB42-ECC8E773014E}"/>
              </a:ext>
            </a:extLst>
          </p:cNvPr>
          <p:cNvSpPr/>
          <p:nvPr/>
        </p:nvSpPr>
        <p:spPr>
          <a:xfrm>
            <a:off x="2165349" y="2252857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615BB4-BE7C-4A65-A56B-8D0057D1BE0C}"/>
              </a:ext>
            </a:extLst>
          </p:cNvPr>
          <p:cNvSpPr/>
          <p:nvPr/>
        </p:nvSpPr>
        <p:spPr>
          <a:xfrm>
            <a:off x="7334249" y="2756794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F2BC2D-5F7F-4455-9816-FCE8DECA36A4}"/>
              </a:ext>
            </a:extLst>
          </p:cNvPr>
          <p:cNvSpPr/>
          <p:nvPr/>
        </p:nvSpPr>
        <p:spPr>
          <a:xfrm>
            <a:off x="9750425" y="2756795"/>
            <a:ext cx="552451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B435E8-D761-43DD-9006-9CC568AECBF4}"/>
                  </a:ext>
                </a:extLst>
              </p:cNvPr>
              <p:cNvSpPr txBox="1"/>
              <p:nvPr/>
            </p:nvSpPr>
            <p:spPr>
              <a:xfrm>
                <a:off x="234950" y="3845664"/>
                <a:ext cx="1172210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&gt;0,∀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B435E8-D761-43DD-9006-9CC568AE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3845664"/>
                <a:ext cx="11722100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B8A6B1-2926-4CE3-93E1-EFE7404DEC29}"/>
                  </a:ext>
                </a:extLst>
              </p:cNvPr>
              <p:cNvSpPr txBox="1"/>
              <p:nvPr/>
            </p:nvSpPr>
            <p:spPr>
              <a:xfrm>
                <a:off x="234950" y="5086664"/>
                <a:ext cx="117221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B8A6B1-2926-4CE3-93E1-EFE7404D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086664"/>
                <a:ext cx="11722100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6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328A08D4-563A-4453-8618-2521C313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90" y="1125087"/>
            <a:ext cx="8949267" cy="58283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D43BB024-F429-4B10-9983-A8CA3B77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18" y="2118781"/>
            <a:ext cx="4928547" cy="3771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0A1830C4-D67A-4005-996D-4CA397DD6AE6}"/>
                  </a:ext>
                </a:extLst>
              </p:cNvPr>
              <p:cNvSpPr txBox="1"/>
              <p:nvPr/>
            </p:nvSpPr>
            <p:spPr>
              <a:xfrm>
                <a:off x="6798733" y="2118779"/>
                <a:ext cx="4614334" cy="249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kumimoji="1" lang="zh-CN" altLang="en-US" dirty="0"/>
                  <a:t>每一层的代价是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kumimoji="1" lang="zh-CN" altLang="en-US" dirty="0"/>
                  <a:t> ，为了找到算法的下界，我们需要知道树高的下界。</a:t>
                </a:r>
                <a:endParaRPr kumimoji="1" lang="en-US" altLang="zh-CN" dirty="0"/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kumimoji="1" lang="zh-CN" altLang="en-US" dirty="0"/>
                  <a:t>从根到叶子节点的最短路径是沿着左孩子一路向下，每一步我们将数据规模除以 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，所以长度为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dirty="0"/>
                  <a:t>。所以，算法复杂度为：</a:t>
                </a:r>
                <a:endParaRPr kumimoji="1" lang="en-US" altLang="zh-CN" dirty="0"/>
              </a:p>
              <a:p>
                <a:pPr>
                  <a:lnSpc>
                    <a:spcPct val="125000"/>
                  </a:lnSpc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0A1830C4-D67A-4005-996D-4CA397DD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33" y="2118779"/>
                <a:ext cx="4614334" cy="2490425"/>
              </a:xfrm>
              <a:prstGeom prst="rect">
                <a:avLst/>
              </a:prstGeom>
              <a:blipFill>
                <a:blip r:embed="rId6"/>
                <a:stretch>
                  <a:fillRect l="-1057"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图片 107">
            <a:extLst>
              <a:ext uri="{FF2B5EF4-FFF2-40B4-BE49-F238E27FC236}">
                <a16:creationId xmlns:a16="http://schemas.microsoft.com/office/drawing/2014/main" id="{BCBD3685-72E5-4956-AD7A-5E42C4379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931" y="4486666"/>
            <a:ext cx="5346700" cy="5334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7C4442B9-F327-4FA5-B0B8-DD1A2FB2C3C2}"/>
              </a:ext>
            </a:extLst>
          </p:cNvPr>
          <p:cNvSpPr txBox="1"/>
          <p:nvPr/>
        </p:nvSpPr>
        <p:spPr>
          <a:xfrm>
            <a:off x="7112000" y="5433680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本题需要点出是求算法的下界，然后去找树高的下界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C1EF87-61B0-4FFE-B2AB-A21D2DC40EC3}"/>
              </a:ext>
            </a:extLst>
          </p:cNvPr>
          <p:cNvSpPr txBox="1"/>
          <p:nvPr/>
        </p:nvSpPr>
        <p:spPr>
          <a:xfrm>
            <a:off x="1016000" y="17356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递归树不是完全二叉树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220844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C2B8DA-3EEF-4FF6-B75B-1A96E40E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03" y="1118534"/>
            <a:ext cx="9253388" cy="391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0C835C-18CE-48BE-98DF-C35EB79F05C3}"/>
              </a:ext>
            </a:extLst>
          </p:cNvPr>
          <p:cNvSpPr txBox="1"/>
          <p:nvPr/>
        </p:nvSpPr>
        <p:spPr>
          <a:xfrm>
            <a:off x="8598168" y="2380392"/>
            <a:ext cx="2499402" cy="295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82455"/>
              </p:ext>
            </p:extLst>
          </p:nvPr>
        </p:nvGraphicFramePr>
        <p:xfrm>
          <a:off x="2705852" y="2316934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21611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6018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91688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579772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91" y="5518789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</p:spTree>
    <p:extLst>
      <p:ext uri="{BB962C8B-B14F-4D97-AF65-F5344CB8AC3E}">
        <p14:creationId xmlns:p14="http://schemas.microsoft.com/office/powerpoint/2010/main" val="18113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51B7642-679D-4FB1-80ED-9E8B4B4B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634" y="1123666"/>
            <a:ext cx="3625366" cy="4690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D6CC29-0536-474F-80BE-ABAE637C3A10}"/>
              </a:ext>
            </a:extLst>
          </p:cNvPr>
          <p:cNvSpPr txBox="1"/>
          <p:nvPr/>
        </p:nvSpPr>
        <p:spPr>
          <a:xfrm>
            <a:off x="5132218" y="1625392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3BABA"/>
                </a:solidFill>
              </a:rPr>
              <a:t>2n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rgbClr val="F3797F"/>
                </a:solidFill>
              </a:rPr>
              <a:t>· · · · · · · · · · · · · · · · · · · · · · · · · · · · ·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rgbClr val="53BABA"/>
                </a:solidFill>
              </a:rPr>
              <a:t>2n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C6ECDD-DD11-4215-B0A1-35E721AA052F}"/>
              </a:ext>
            </a:extLst>
          </p:cNvPr>
          <p:cNvSpPr txBox="1"/>
          <p:nvPr/>
        </p:nvSpPr>
        <p:spPr>
          <a:xfrm>
            <a:off x="3679898" y="2552072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3BABA"/>
                </a:solidFill>
              </a:rPr>
              <a:t>2n/3          2n/3           2n/3 </a:t>
            </a:r>
            <a:r>
              <a:rPr lang="en-US" altLang="zh-CN" sz="2400" dirty="0">
                <a:solidFill>
                  <a:srgbClr val="F3797F"/>
                </a:solidFill>
              </a:rPr>
              <a:t>· · · · · · · · · · · · · · · · · · · · 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rgbClr val="53BABA"/>
                </a:solidFill>
              </a:rPr>
              <a:t>2n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F528BD-974F-4FC7-90FA-B2807641E036}"/>
              </a:ext>
            </a:extLst>
          </p:cNvPr>
          <p:cNvSpPr txBox="1"/>
          <p:nvPr/>
        </p:nvSpPr>
        <p:spPr>
          <a:xfrm>
            <a:off x="2968164" y="3695279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3BABA"/>
                </a:solidFill>
              </a:rPr>
              <a:t>2n/9    …                                          </a:t>
            </a:r>
            <a:r>
              <a:rPr lang="en-US" altLang="zh-CN" sz="2400" dirty="0">
                <a:solidFill>
                  <a:srgbClr val="F3797F"/>
                </a:solidFill>
              </a:rPr>
              <a:t>· · · · · · · · · · · · · · · · · · · · 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rgbClr val="53BABA"/>
                </a:solidFill>
              </a:rPr>
              <a:t>2n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BC4DAE-311C-4AF3-9854-47CD88EB6782}"/>
              </a:ext>
            </a:extLst>
          </p:cNvPr>
          <p:cNvCxnSpPr/>
          <p:nvPr/>
        </p:nvCxnSpPr>
        <p:spPr>
          <a:xfrm flipH="1">
            <a:off x="4241800" y="1999659"/>
            <a:ext cx="890418" cy="5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53A550-A175-4D70-8CE0-FF9D101F50F9}"/>
              </a:ext>
            </a:extLst>
          </p:cNvPr>
          <p:cNvCxnSpPr>
            <a:cxnSpLocks/>
          </p:cNvCxnSpPr>
          <p:nvPr/>
        </p:nvCxnSpPr>
        <p:spPr>
          <a:xfrm>
            <a:off x="5383248" y="1999659"/>
            <a:ext cx="0" cy="5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F8DC3E8-8235-4AEA-870B-C417F0874042}"/>
              </a:ext>
            </a:extLst>
          </p:cNvPr>
          <p:cNvCxnSpPr>
            <a:cxnSpLocks/>
          </p:cNvCxnSpPr>
          <p:nvPr/>
        </p:nvCxnSpPr>
        <p:spPr>
          <a:xfrm>
            <a:off x="5654556" y="1992350"/>
            <a:ext cx="870141" cy="52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9D3F18-F919-4724-9541-41E1777E1097}"/>
              </a:ext>
            </a:extLst>
          </p:cNvPr>
          <p:cNvCxnSpPr>
            <a:cxnSpLocks/>
          </p:cNvCxnSpPr>
          <p:nvPr/>
        </p:nvCxnSpPr>
        <p:spPr>
          <a:xfrm flipH="1">
            <a:off x="3535235" y="3034164"/>
            <a:ext cx="415714" cy="60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08FE32A-926D-4E2A-9CC0-B1B9AF9CB8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86" b="62040"/>
          <a:stretch/>
        </p:blipFill>
        <p:spPr>
          <a:xfrm>
            <a:off x="1678258" y="1739655"/>
            <a:ext cx="1018599" cy="1445338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D776B3-638B-4C61-B2D6-C403AC97C7DA}"/>
              </a:ext>
            </a:extLst>
          </p:cNvPr>
          <p:cNvCxnSpPr>
            <a:cxnSpLocks/>
          </p:cNvCxnSpPr>
          <p:nvPr/>
        </p:nvCxnSpPr>
        <p:spPr>
          <a:xfrm flipH="1">
            <a:off x="3140317" y="4229227"/>
            <a:ext cx="255917" cy="691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573326-DFDC-4438-A898-2EC2733A03D4}"/>
              </a:ext>
            </a:extLst>
          </p:cNvPr>
          <p:cNvSpPr txBox="1"/>
          <p:nvPr/>
        </p:nvSpPr>
        <p:spPr>
          <a:xfrm>
            <a:off x="3808366" y="4873472"/>
            <a:ext cx="6124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ighlight>
                  <a:srgbClr val="53BABA"/>
                </a:highlight>
              </a:rPr>
              <a:t>    #leaves =  2n    </a:t>
            </a:r>
            <a:r>
              <a:rPr lang="en-US" altLang="zh-CN" sz="2400" dirty="0">
                <a:solidFill>
                  <a:srgbClr val="F3797F"/>
                </a:solidFill>
              </a:rPr>
              <a:t>     · · · · · · · · · · · · · · · · · · ·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A6AE39C-B029-4FDA-95D4-E705E3C3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642" y="5011845"/>
            <a:ext cx="715836" cy="40215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4AF01E-7526-4147-9B32-E047EE2F3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734" r="1086" b="4447"/>
          <a:stretch/>
        </p:blipFill>
        <p:spPr>
          <a:xfrm>
            <a:off x="1699884" y="3794584"/>
            <a:ext cx="1018599" cy="159225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CD4F997-4A9B-4189-9383-39CFE3EAAB6A}"/>
              </a:ext>
            </a:extLst>
          </p:cNvPr>
          <p:cNvSpPr txBox="1"/>
          <p:nvPr/>
        </p:nvSpPr>
        <p:spPr>
          <a:xfrm>
            <a:off x="1520592" y="322530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log</a:t>
            </a:r>
            <a:r>
              <a:rPr lang="en-US" altLang="zh-CN" sz="2400" baseline="-250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endParaRPr lang="zh-CN" altLang="en-US" sz="2400" dirty="0">
              <a:solidFill>
                <a:srgbClr val="C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678F25-7AEA-4DC7-BDFE-2BCD3147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458" y="4947436"/>
            <a:ext cx="679537" cy="43684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BFA717C-CB7F-42FB-974A-7A1F510AC8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666" b="-8312"/>
          <a:stretch/>
        </p:blipFill>
        <p:spPr>
          <a:xfrm>
            <a:off x="9078147" y="5591924"/>
            <a:ext cx="1423536" cy="54500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54149D69-2278-46EC-AB2B-57C4024C9F58}"/>
              </a:ext>
            </a:extLst>
          </p:cNvPr>
          <p:cNvSpPr txBox="1"/>
          <p:nvPr/>
        </p:nvSpPr>
        <p:spPr>
          <a:xfrm>
            <a:off x="7931102" y="5602815"/>
            <a:ext cx="114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Total =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2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01865"/>
              </p:ext>
            </p:extLst>
          </p:nvPr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E5052B-BE5E-4CE1-ACDD-A623C64AC671}"/>
              </a:ext>
            </a:extLst>
          </p:cNvPr>
          <p:cNvSpPr txBox="1"/>
          <p:nvPr/>
        </p:nvSpPr>
        <p:spPr>
          <a:xfrm>
            <a:off x="8598168" y="1955953"/>
            <a:ext cx="2499402" cy="295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</p:spTree>
    <p:extLst>
      <p:ext uri="{BB962C8B-B14F-4D97-AF65-F5344CB8AC3E}">
        <p14:creationId xmlns:p14="http://schemas.microsoft.com/office/powerpoint/2010/main" val="15153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15496"/>
              </p:ext>
            </p:extLst>
          </p:nvPr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</a:p>
          <a:p>
            <a:r>
              <a:rPr lang="en-US" altLang="zh-CN" dirty="0"/>
              <a:t>          2</a:t>
            </a:r>
          </a:p>
          <a:p>
            <a:r>
              <a:rPr lang="en-US" altLang="zh-CN" dirty="0"/>
              <a:t>            3   </a:t>
            </a:r>
          </a:p>
          <a:p>
            <a:r>
              <a:rPr lang="en-US" altLang="zh-CN" dirty="0"/>
              <a:t>         4</a:t>
            </a:r>
          </a:p>
          <a:p>
            <a:r>
              <a:rPr lang="en-US" altLang="zh-CN" dirty="0"/>
              <a:t>           5</a:t>
            </a:r>
          </a:p>
          <a:p>
            <a:r>
              <a:rPr lang="en-US" altLang="zh-CN" dirty="0"/>
              <a:t>            6</a:t>
            </a:r>
            <a:endParaRPr lang="zh-CN" altLang="en-US" dirty="0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C6CE96-3EF9-406F-B4A1-18B91584C70F}"/>
              </a:ext>
            </a:extLst>
          </p:cNvPr>
          <p:cNvGrpSpPr>
            <a:grpSpLocks/>
          </p:cNvGrpSpPr>
          <p:nvPr/>
        </p:nvGrpSpPr>
        <p:grpSpPr bwMode="auto">
          <a:xfrm>
            <a:off x="8408001" y="3676213"/>
            <a:ext cx="2347913" cy="1101725"/>
            <a:chOff x="6572458" y="2651590"/>
            <a:chExt cx="2348028" cy="1102627"/>
          </a:xfrm>
        </p:grpSpPr>
        <p:grpSp>
          <p:nvGrpSpPr>
            <p:cNvPr id="23" name="组合 8">
              <a:extLst>
                <a:ext uri="{FF2B5EF4-FFF2-40B4-BE49-F238E27FC236}">
                  <a16:creationId xmlns:a16="http://schemas.microsoft.com/office/drawing/2014/main" id="{0DFEF7E2-7F4A-4A88-81F0-8242BEE62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2954" y="2651590"/>
              <a:ext cx="1527532" cy="544473"/>
              <a:chOff x="6653033" y="2550066"/>
              <a:chExt cx="1527532" cy="544473"/>
            </a:xfrm>
          </p:grpSpPr>
          <p:sp>
            <p:nvSpPr>
              <p:cNvPr id="33" name="矩形 1">
                <a:extLst>
                  <a:ext uri="{FF2B5EF4-FFF2-40B4-BE49-F238E27FC236}">
                    <a16:creationId xmlns:a16="http://schemas.microsoft.com/office/drawing/2014/main" id="{84E3C4CB-AE1F-465D-8B77-A0A2A00C8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033" y="2563533"/>
                <a:ext cx="15275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Char char="•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lr>
                    <a:schemeClr val="tx1"/>
                  </a:buClr>
                  <a:buChar char="–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3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75000"/>
                  </a:lnSpc>
                  <a:spcBef>
                    <a:spcPct val="3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75000"/>
                  </a:lnSpc>
                  <a:spcBef>
                    <a:spcPct val="30000"/>
                  </a:spcBef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cxnSp>
            <p:nvCxnSpPr>
              <p:cNvPr id="34" name="直接连接符 3">
                <a:extLst>
                  <a:ext uri="{FF2B5EF4-FFF2-40B4-BE49-F238E27FC236}">
                    <a16:creationId xmlns:a16="http://schemas.microsoft.com/office/drawing/2014/main" id="{BC558716-3635-4D2B-8CE3-31DDAE964B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09430" y="2550066"/>
                <a:ext cx="0" cy="544473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组合 9">
              <a:extLst>
                <a:ext uri="{FF2B5EF4-FFF2-40B4-BE49-F238E27FC236}">
                  <a16:creationId xmlns:a16="http://schemas.microsoft.com/office/drawing/2014/main" id="{9D401388-8DAF-45D3-8F88-28DF56508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8780" y="3179831"/>
              <a:ext cx="1527532" cy="574386"/>
              <a:chOff x="6648859" y="3078307"/>
              <a:chExt cx="1527532" cy="574386"/>
            </a:xfrm>
          </p:grpSpPr>
          <p:sp>
            <p:nvSpPr>
              <p:cNvPr id="31" name="矩形 43">
                <a:extLst>
                  <a:ext uri="{FF2B5EF4-FFF2-40B4-BE49-F238E27FC236}">
                    <a16:creationId xmlns:a16="http://schemas.microsoft.com/office/drawing/2014/main" id="{7770346C-27DA-4DB7-8F0F-84BC502AA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859" y="3138841"/>
                <a:ext cx="15275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60000"/>
                  </a:spcBef>
                  <a:buClr>
                    <a:schemeClr val="tx1"/>
                  </a:buClr>
                  <a:buChar char="•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lr>
                    <a:schemeClr val="tx1"/>
                  </a:buClr>
                  <a:buChar char="–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3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75000"/>
                  </a:lnSpc>
                  <a:spcBef>
                    <a:spcPct val="3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75000"/>
                  </a:lnSpc>
                  <a:spcBef>
                    <a:spcPct val="30000"/>
                  </a:spcBef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7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cxnSp>
            <p:nvCxnSpPr>
              <p:cNvPr id="32" name="直接连接符 46">
                <a:extLst>
                  <a:ext uri="{FF2B5EF4-FFF2-40B4-BE49-F238E27FC236}">
                    <a16:creationId xmlns:a16="http://schemas.microsoft.com/office/drawing/2014/main" id="{73457485-7A24-49FA-8108-F86FE11A51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70790" y="3078307"/>
                <a:ext cx="0" cy="574386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左大括号 11">
              <a:extLst>
                <a:ext uri="{FF2B5EF4-FFF2-40B4-BE49-F238E27FC236}">
                  <a16:creationId xmlns:a16="http://schemas.microsoft.com/office/drawing/2014/main" id="{0167E0DF-02E0-48AF-918B-F0EC9878D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303" y="2715610"/>
              <a:ext cx="324496" cy="928441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30" name="文本框 12">
              <a:extLst>
                <a:ext uri="{FF2B5EF4-FFF2-40B4-BE49-F238E27FC236}">
                  <a16:creationId xmlns:a16="http://schemas.microsoft.com/office/drawing/2014/main" id="{0853436E-4D84-4BC6-94C8-4164D8580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458" y="2963348"/>
              <a:ext cx="7200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13</a:t>
              </a:r>
              <a:endParaRPr lang="zh-CN" altLang="en-US" sz="2000" baseline="-25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E052D47-9BAE-4978-AEDE-E29ED78E11B5}"/>
              </a:ext>
            </a:extLst>
          </p:cNvPr>
          <p:cNvSpPr txBox="1"/>
          <p:nvPr/>
        </p:nvSpPr>
        <p:spPr>
          <a:xfrm>
            <a:off x="8088114" y="1344197"/>
            <a:ext cx="33996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</p:spTree>
    <p:extLst>
      <p:ext uri="{BB962C8B-B14F-4D97-AF65-F5344CB8AC3E}">
        <p14:creationId xmlns:p14="http://schemas.microsoft.com/office/powerpoint/2010/main" val="9758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41649"/>
              </p:ext>
            </p:extLst>
          </p:nvPr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1770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052D47-9BAE-4978-AEDE-E29ED78E11B5}"/>
              </a:ext>
            </a:extLst>
          </p:cNvPr>
          <p:cNvSpPr txBox="1"/>
          <p:nvPr/>
        </p:nvSpPr>
        <p:spPr>
          <a:xfrm>
            <a:off x="8088114" y="1344197"/>
            <a:ext cx="33996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0C9408-2201-459B-B744-3F4865966148}"/>
              </a:ext>
            </a:extLst>
          </p:cNvPr>
          <p:cNvGrpSpPr>
            <a:grpSpLocks/>
          </p:cNvGrpSpPr>
          <p:nvPr/>
        </p:nvGrpSpPr>
        <p:grpSpPr bwMode="auto">
          <a:xfrm>
            <a:off x="8183066" y="3642031"/>
            <a:ext cx="2679699" cy="1600200"/>
            <a:chOff x="6464695" y="3205028"/>
            <a:chExt cx="2679305" cy="1600563"/>
          </a:xfrm>
        </p:grpSpPr>
        <p:sp>
          <p:nvSpPr>
            <p:cNvPr id="36" name="矩形 38">
              <a:extLst>
                <a:ext uri="{FF2B5EF4-FFF2-40B4-BE49-F238E27FC236}">
                  <a16:creationId xmlns:a16="http://schemas.microsoft.com/office/drawing/2014/main" id="{9C572206-45A6-423F-BDB5-C7DF37BB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184" y="3205028"/>
              <a:ext cx="1806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37" name="直接连接符 39">
              <a:extLst>
                <a:ext uri="{FF2B5EF4-FFF2-40B4-BE49-F238E27FC236}">
                  <a16:creationId xmlns:a16="http://schemas.microsoft.com/office/drawing/2014/main" id="{AAD1B2F8-8F93-4FA7-B6E7-6677EB156E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85783" y="3238809"/>
              <a:ext cx="0" cy="44997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矩形 36">
              <a:extLst>
                <a:ext uri="{FF2B5EF4-FFF2-40B4-BE49-F238E27FC236}">
                  <a16:creationId xmlns:a16="http://schemas.microsoft.com/office/drawing/2014/main" id="{44006E57-32A9-4950-82DC-4C4BBAF7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10" y="3780336"/>
              <a:ext cx="16674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39" name="直接连接符 37">
              <a:extLst>
                <a:ext uri="{FF2B5EF4-FFF2-40B4-BE49-F238E27FC236}">
                  <a16:creationId xmlns:a16="http://schemas.microsoft.com/office/drawing/2014/main" id="{046A748A-9EE7-4EBB-9EFA-7663B59C43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4941" y="3769646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左大括号 34">
              <a:extLst>
                <a:ext uri="{FF2B5EF4-FFF2-40B4-BE49-F238E27FC236}">
                  <a16:creationId xmlns:a16="http://schemas.microsoft.com/office/drawing/2014/main" id="{6D00671F-B9AA-40A5-8633-DE71AB295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533" y="3292278"/>
              <a:ext cx="300646" cy="1360858"/>
            </a:xfrm>
            <a:prstGeom prst="lef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41" name="文本框 35">
              <a:extLst>
                <a:ext uri="{FF2B5EF4-FFF2-40B4-BE49-F238E27FC236}">
                  <a16:creationId xmlns:a16="http://schemas.microsoft.com/office/drawing/2014/main" id="{67EE5C3A-8621-479D-94FE-85510CB23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4695" y="3729741"/>
              <a:ext cx="7200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14</a:t>
              </a:r>
              <a:endParaRPr lang="zh-CN" altLang="en-US" sz="2000" baseline="-25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B822D61-8133-4706-882B-420922DD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834" y="4341582"/>
              <a:ext cx="16674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90C75C0-BDD6-41D7-87E2-688C77DA68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3013" y="4330892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2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82223"/>
              </p:ext>
            </p:extLst>
          </p:nvPr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1655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1950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1770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052D47-9BAE-4978-AEDE-E29ED78E11B5}"/>
              </a:ext>
            </a:extLst>
          </p:cNvPr>
          <p:cNvSpPr txBox="1"/>
          <p:nvPr/>
        </p:nvSpPr>
        <p:spPr>
          <a:xfrm>
            <a:off x="8088114" y="1344197"/>
            <a:ext cx="33996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47258E-7746-4100-BF1F-59153D14EBBA}"/>
              </a:ext>
            </a:extLst>
          </p:cNvPr>
          <p:cNvGrpSpPr>
            <a:grpSpLocks/>
          </p:cNvGrpSpPr>
          <p:nvPr/>
        </p:nvGrpSpPr>
        <p:grpSpPr bwMode="auto">
          <a:xfrm>
            <a:off x="7962303" y="3233147"/>
            <a:ext cx="3374564" cy="1840846"/>
            <a:chOff x="6583257" y="3170843"/>
            <a:chExt cx="2560743" cy="1922255"/>
          </a:xfrm>
        </p:grpSpPr>
        <p:sp>
          <p:nvSpPr>
            <p:cNvPr id="29" name="矩形 38">
              <a:extLst>
                <a:ext uri="{FF2B5EF4-FFF2-40B4-BE49-F238E27FC236}">
                  <a16:creationId xmlns:a16="http://schemas.microsoft.com/office/drawing/2014/main" id="{FDC142D1-EF6F-4EF6-BB09-8C0083D5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184" y="3205028"/>
              <a:ext cx="1806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4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30" name="直接连接符 39">
              <a:extLst>
                <a:ext uri="{FF2B5EF4-FFF2-40B4-BE49-F238E27FC236}">
                  <a16:creationId xmlns:a16="http://schemas.microsoft.com/office/drawing/2014/main" id="{92A605F6-1801-44FE-A656-BAD477EFA2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76561" y="3170843"/>
              <a:ext cx="0" cy="44997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4315269D-954D-45FD-9C7B-3C7739F8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10" y="3780336"/>
              <a:ext cx="1667482" cy="46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AB31C63C-E78D-47B3-BA9E-1792CE0AA5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8622" y="3767407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左大括号 34">
              <a:extLst>
                <a:ext uri="{FF2B5EF4-FFF2-40B4-BE49-F238E27FC236}">
                  <a16:creationId xmlns:a16="http://schemas.microsoft.com/office/drawing/2014/main" id="{1A386A03-48AF-4B99-A4A7-B49BDA865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533" y="3292278"/>
              <a:ext cx="300646" cy="1800820"/>
            </a:xfrm>
            <a:prstGeom prst="lef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34" name="文本框 35">
              <a:extLst>
                <a:ext uri="{FF2B5EF4-FFF2-40B4-BE49-F238E27FC236}">
                  <a16:creationId xmlns:a16="http://schemas.microsoft.com/office/drawing/2014/main" id="{7EC080B1-D1F8-4D33-92B5-674ED6F0A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257" y="3926865"/>
              <a:ext cx="7200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15</a:t>
              </a:r>
              <a:endParaRPr lang="zh-CN" altLang="en-US" sz="2000" baseline="-25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矩形 41">
              <a:extLst>
                <a:ext uri="{FF2B5EF4-FFF2-40B4-BE49-F238E27FC236}">
                  <a16:creationId xmlns:a16="http://schemas.microsoft.com/office/drawing/2014/main" id="{1B33F673-1FA1-482A-B1C0-26B3E071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834" y="4341582"/>
              <a:ext cx="16674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2">
              <a:extLst>
                <a:ext uri="{FF2B5EF4-FFF2-40B4-BE49-F238E27FC236}">
                  <a16:creationId xmlns:a16="http://schemas.microsoft.com/office/drawing/2014/main" id="{49A5D5AB-4DE7-4AE2-867A-BF83BCAD1B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0592" y="4328548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矩形 41">
            <a:extLst>
              <a:ext uri="{FF2B5EF4-FFF2-40B4-BE49-F238E27FC236}">
                <a16:creationId xmlns:a16="http://schemas.microsoft.com/office/drawing/2014/main" id="{AD1B2E0A-D603-4E20-AE25-7B24FA92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2" y="4875682"/>
            <a:ext cx="2101764" cy="4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47" name="直接连接符 42">
            <a:extLst>
              <a:ext uri="{FF2B5EF4-FFF2-40B4-BE49-F238E27FC236}">
                <a16:creationId xmlns:a16="http://schemas.microsoft.com/office/drawing/2014/main" id="{3F1679BD-4CD5-4453-9171-6CBB394A1756}"/>
              </a:ext>
            </a:extLst>
          </p:cNvPr>
          <p:cNvCxnSpPr>
            <a:cxnSpLocks/>
          </p:cNvCxnSpPr>
          <p:nvPr/>
        </p:nvCxnSpPr>
        <p:spPr bwMode="auto">
          <a:xfrm>
            <a:off x="10518526" y="4846696"/>
            <a:ext cx="0" cy="4545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04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72861"/>
              </p:ext>
            </p:extLst>
          </p:nvPr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1655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</a:rPr>
                        <a:t>2010</a:t>
                      </a:r>
                      <a:endParaRPr lang="zh-CN" altLang="en-US" sz="18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1950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1770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052D47-9BAE-4978-AEDE-E29ED78E11B5}"/>
              </a:ext>
            </a:extLst>
          </p:cNvPr>
          <p:cNvSpPr txBox="1"/>
          <p:nvPr/>
        </p:nvSpPr>
        <p:spPr>
          <a:xfrm>
            <a:off x="8088114" y="1344197"/>
            <a:ext cx="33996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DF03A09-928F-4F7A-BE83-DF7628A6DE13}"/>
              </a:ext>
            </a:extLst>
          </p:cNvPr>
          <p:cNvGrpSpPr>
            <a:grpSpLocks/>
          </p:cNvGrpSpPr>
          <p:nvPr/>
        </p:nvGrpSpPr>
        <p:grpSpPr bwMode="auto">
          <a:xfrm>
            <a:off x="7823203" y="3196411"/>
            <a:ext cx="3607852" cy="2391836"/>
            <a:chOff x="6618079" y="3170843"/>
            <a:chExt cx="2525921" cy="2497612"/>
          </a:xfrm>
        </p:grpSpPr>
        <p:sp>
          <p:nvSpPr>
            <p:cNvPr id="37" name="矩形 38">
              <a:extLst>
                <a:ext uri="{FF2B5EF4-FFF2-40B4-BE49-F238E27FC236}">
                  <a16:creationId xmlns:a16="http://schemas.microsoft.com/office/drawing/2014/main" id="{B50E3286-35E0-4CFC-88DE-D45EDF09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184" y="3205028"/>
              <a:ext cx="1806816" cy="8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</a:rPr>
                <a:t>4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</a:rPr>
                <a:t>5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 dirty="0">
                  <a:solidFill>
                    <a:schemeClr val="accent2"/>
                  </a:solidFill>
                </a:rPr>
                <a:t>6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38" name="直接连接符 39">
              <a:extLst>
                <a:ext uri="{FF2B5EF4-FFF2-40B4-BE49-F238E27FC236}">
                  <a16:creationId xmlns:a16="http://schemas.microsoft.com/office/drawing/2014/main" id="{F8E51F75-D41F-46FD-81BA-A6017F74EE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76561" y="3170843"/>
              <a:ext cx="0" cy="44997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矩形 36">
              <a:extLst>
                <a:ext uri="{FF2B5EF4-FFF2-40B4-BE49-F238E27FC236}">
                  <a16:creationId xmlns:a16="http://schemas.microsoft.com/office/drawing/2014/main" id="{CB326BA5-4F05-48A9-9200-61F966E6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10" y="3780335"/>
              <a:ext cx="1806810" cy="48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5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40" name="直接连接符 37">
              <a:extLst>
                <a:ext uri="{FF2B5EF4-FFF2-40B4-BE49-F238E27FC236}">
                  <a16:creationId xmlns:a16="http://schemas.microsoft.com/office/drawing/2014/main" id="{A68E6E8B-7493-49D6-98A9-1050FCE0DE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8622" y="3767407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左大括号 34">
              <a:extLst>
                <a:ext uri="{FF2B5EF4-FFF2-40B4-BE49-F238E27FC236}">
                  <a16:creationId xmlns:a16="http://schemas.microsoft.com/office/drawing/2014/main" id="{16890EB6-8CA5-41F7-8358-81F08316D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533" y="3292278"/>
              <a:ext cx="300646" cy="2376177"/>
            </a:xfrm>
            <a:prstGeom prst="leftBrace">
              <a:avLst>
                <a:gd name="adj1" fmla="val 8340"/>
                <a:gd name="adj2" fmla="val 50000"/>
              </a:avLst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42" name="文本框 35">
              <a:extLst>
                <a:ext uri="{FF2B5EF4-FFF2-40B4-BE49-F238E27FC236}">
                  <a16:creationId xmlns:a16="http://schemas.microsoft.com/office/drawing/2014/main" id="{4DD06110-D6FD-4D6F-B432-673F4AAC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079" y="4211263"/>
              <a:ext cx="720077" cy="41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16</a:t>
              </a:r>
              <a:endParaRPr lang="zh-CN" altLang="en-US" sz="2000" baseline="-250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矩形 41">
              <a:extLst>
                <a:ext uri="{FF2B5EF4-FFF2-40B4-BE49-F238E27FC236}">
                  <a16:creationId xmlns:a16="http://schemas.microsoft.com/office/drawing/2014/main" id="{E9F96EDC-D4DE-45FD-B8F7-692E7508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834" y="4341582"/>
              <a:ext cx="1811986" cy="48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60000"/>
                </a:spcBef>
                <a:buClr>
                  <a:schemeClr val="tx1"/>
                </a:buClr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chemeClr val="tx1"/>
                </a:buClr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75000"/>
                </a:lnSpc>
                <a:spcBef>
                  <a:spcPct val="30000"/>
                </a:spcBef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7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5</a:t>
              </a:r>
              <a:r>
                <a:rPr lang="en-US" altLang="zh-CN" sz="2400">
                  <a:solidFill>
                    <a:schemeClr val="accent2"/>
                  </a:solidFill>
                </a:rPr>
                <a:t>M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2">
              <a:extLst>
                <a:ext uri="{FF2B5EF4-FFF2-40B4-BE49-F238E27FC236}">
                  <a16:creationId xmlns:a16="http://schemas.microsoft.com/office/drawing/2014/main" id="{129E42FE-050A-4714-ACF3-C282DCC24A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0592" y="4328548"/>
              <a:ext cx="0" cy="47469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矩形 41">
            <a:extLst>
              <a:ext uri="{FF2B5EF4-FFF2-40B4-BE49-F238E27FC236}">
                <a16:creationId xmlns:a16="http://schemas.microsoft.com/office/drawing/2014/main" id="{0BB67A28-D64E-4C6E-8ED9-77878A5A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968" y="4842461"/>
            <a:ext cx="2473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5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50" name="直接连接符 42">
            <a:extLst>
              <a:ext uri="{FF2B5EF4-FFF2-40B4-BE49-F238E27FC236}">
                <a16:creationId xmlns:a16="http://schemas.microsoft.com/office/drawing/2014/main" id="{636BE7CA-6CAF-40A6-8ACA-BA1D3C1997A1}"/>
              </a:ext>
            </a:extLst>
          </p:cNvPr>
          <p:cNvCxnSpPr>
            <a:cxnSpLocks/>
          </p:cNvCxnSpPr>
          <p:nvPr/>
        </p:nvCxnSpPr>
        <p:spPr bwMode="auto">
          <a:xfrm>
            <a:off x="10388228" y="4759680"/>
            <a:ext cx="0" cy="4545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668A7403-D7F4-4FB1-914A-0F00D9C0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968" y="5383962"/>
            <a:ext cx="2473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5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F43F27-9F34-4C49-8D0F-0C15D7AF9794}"/>
              </a:ext>
            </a:extLst>
          </p:cNvPr>
          <p:cNvCxnSpPr>
            <a:cxnSpLocks/>
          </p:cNvCxnSpPr>
          <p:nvPr/>
        </p:nvCxnSpPr>
        <p:spPr bwMode="auto">
          <a:xfrm>
            <a:off x="10760761" y="5345686"/>
            <a:ext cx="0" cy="4545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9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第十一讲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B7B05-ECD6-40BD-8AD0-2E0BF18ED8C3}"/>
              </a:ext>
            </a:extLst>
          </p:cNvPr>
          <p:cNvGraphicFramePr>
            <a:graphicFrameLocks noGrp="1"/>
          </p:cNvGraphicFramePr>
          <p:nvPr/>
        </p:nvGraphicFramePr>
        <p:xfrm>
          <a:off x="2705852" y="1892495"/>
          <a:ext cx="4369620" cy="35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270">
                  <a:extLst>
                    <a:ext uri="{9D8B030D-6E8A-4147-A177-3AD203B41FA5}">
                      <a16:colId xmlns:a16="http://schemas.microsoft.com/office/drawing/2014/main" val="982499286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95272163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825843715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026391037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679002571"/>
                    </a:ext>
                  </a:extLst>
                </a:gridCol>
                <a:gridCol w="728270">
                  <a:extLst>
                    <a:ext uri="{9D8B030D-6E8A-4147-A177-3AD203B41FA5}">
                      <a16:colId xmlns:a16="http://schemas.microsoft.com/office/drawing/2014/main" val="214049298"/>
                    </a:ext>
                  </a:extLst>
                </a:gridCol>
              </a:tblGrid>
              <a:tr h="58787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1655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</a:rPr>
                        <a:t>2010</a:t>
                      </a:r>
                      <a:endParaRPr lang="zh-CN" altLang="en-US" sz="18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92478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330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1950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950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1770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6483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1860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75377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4094"/>
                  </a:ext>
                </a:extLst>
              </a:tr>
              <a:tr h="58787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346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9621CD-2D49-4B18-8762-5477C4E780EC}"/>
              </a:ext>
            </a:extLst>
          </p:cNvPr>
          <p:cNvSpPr txBox="1"/>
          <p:nvPr/>
        </p:nvSpPr>
        <p:spPr>
          <a:xfrm>
            <a:off x="2067461" y="17366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218A7-7B7F-4698-B3C7-26288894AD9D}"/>
              </a:ext>
            </a:extLst>
          </p:cNvPr>
          <p:cNvSpPr txBox="1"/>
          <p:nvPr/>
        </p:nvSpPr>
        <p:spPr>
          <a:xfrm>
            <a:off x="2441991" y="11774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059404-02E9-4215-A0EF-507E99F53549}"/>
              </a:ext>
            </a:extLst>
          </p:cNvPr>
          <p:cNvSpPr txBox="1"/>
          <p:nvPr/>
        </p:nvSpPr>
        <p:spPr>
          <a:xfrm>
            <a:off x="2705852" y="149244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1           2            3            4           5            6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4EFEC3-1406-4B6A-9395-C0868082FBE9}"/>
              </a:ext>
            </a:extLst>
          </p:cNvPr>
          <p:cNvSpPr txBox="1"/>
          <p:nvPr/>
        </p:nvSpPr>
        <p:spPr>
          <a:xfrm>
            <a:off x="2305027" y="2155333"/>
            <a:ext cx="752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</a:t>
            </a:r>
          </a:p>
          <a:p>
            <a:r>
              <a:rPr lang="en-US" altLang="zh-CN"/>
              <a:t>          2</a:t>
            </a:r>
          </a:p>
          <a:p>
            <a:r>
              <a:rPr lang="en-US" altLang="zh-CN"/>
              <a:t>            3   </a:t>
            </a:r>
          </a:p>
          <a:p>
            <a:r>
              <a:rPr lang="en-US" altLang="zh-CN"/>
              <a:t>         4</a:t>
            </a:r>
          </a:p>
          <a:p>
            <a:r>
              <a:rPr lang="en-US" altLang="zh-CN"/>
              <a:t>           5</a:t>
            </a:r>
          </a:p>
          <a:p>
            <a:r>
              <a:rPr lang="en-US" altLang="zh-CN"/>
              <a:t>            6</a:t>
            </a:r>
            <a:endParaRPr lang="zh-CN" altLang="en-US"/>
          </a:p>
        </p:txBody>
      </p:sp>
      <p:sp>
        <p:nvSpPr>
          <p:cNvPr id="67" name="Text Box 3">
            <a:extLst>
              <a:ext uri="{FF2B5EF4-FFF2-40B4-BE49-F238E27FC236}">
                <a16:creationId xmlns:a16="http://schemas.microsoft.com/office/drawing/2014/main" id="{66C13988-4667-4CB3-9055-B034F9B6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" y="5442376"/>
            <a:ext cx="781367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ii</a:t>
            </a:r>
            <a:r>
              <a:rPr lang="en-US" altLang="zh-CN" sz="2400" dirty="0">
                <a:ea typeface="宋体" panose="02010600030101010101" pitchFamily="2" charset="-122"/>
              </a:rPr>
              <a:t> = 0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ea typeface="宋体" panose="02010600030101010101" pitchFamily="2" charset="-122"/>
              </a:rPr>
              <a:t> = min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ea typeface="宋体" panose="02010600030101010101" pitchFamily="2" charset="-122"/>
              </a:rPr>
              <a:t>m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ik</a:t>
            </a:r>
            <a:r>
              <a:rPr lang="en-US" altLang="zh-CN" sz="2400" dirty="0">
                <a:ea typeface="宋体" panose="02010600030101010101" pitchFamily="2" charset="-122"/>
              </a:rPr>
              <a:t> + m</a:t>
            </a:r>
            <a:r>
              <a:rPr lang="en-US" altLang="zh-CN" sz="2400" baseline="-25000" dirty="0">
                <a:ea typeface="宋体" panose="02010600030101010101" pitchFamily="2" charset="-122"/>
              </a:rPr>
              <a:t>k+1,j</a:t>
            </a:r>
            <a:r>
              <a:rPr lang="en-US" altLang="zh-CN" sz="2400" dirty="0">
                <a:ea typeface="宋体" panose="02010600030101010101" pitchFamily="2" charset="-122"/>
              </a:rPr>
              <a:t> + d</a:t>
            </a:r>
            <a:r>
              <a:rPr lang="en-US" altLang="zh-CN" sz="24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, 1 ≤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≤ k &lt; j ≤ n}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052D47-9BAE-4978-AEDE-E29ED78E11B5}"/>
              </a:ext>
            </a:extLst>
          </p:cNvPr>
          <p:cNvSpPr txBox="1"/>
          <p:nvPr/>
        </p:nvSpPr>
        <p:spPr>
          <a:xfrm>
            <a:off x="8088114" y="1344197"/>
            <a:ext cx="33996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highlight>
                  <a:srgbClr val="C0C0C0"/>
                </a:highlight>
              </a:rPr>
              <a:t>设矩阵分别为</a:t>
            </a:r>
            <a:r>
              <a:rPr lang="en-US" altLang="zh-CN">
                <a:highlight>
                  <a:srgbClr val="C0C0C0"/>
                </a:highlight>
              </a:rPr>
              <a:t>M1-M6</a:t>
            </a:r>
            <a:r>
              <a:rPr lang="zh-CN" altLang="en-US">
                <a:highlight>
                  <a:srgbClr val="C0C0C0"/>
                </a:highlight>
              </a:rPr>
              <a:t>：</a:t>
            </a:r>
            <a:endParaRPr lang="en-US" altLang="zh-CN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M1 = 5×10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M2 = 10×3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M3 = 3×12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M4 = 12×5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highlight>
                  <a:srgbClr val="C0C0C0"/>
                </a:highlight>
              </a:rPr>
              <a:t>M5 = 5×50</a:t>
            </a:r>
            <a:r>
              <a:rPr lang="en-US" altLang="zh-CN"/>
              <a:t>	</a:t>
            </a:r>
            <a:r>
              <a:rPr lang="en-US" altLang="zh-CN">
                <a:highlight>
                  <a:srgbClr val="C0C0C0"/>
                </a:highlight>
              </a:rPr>
              <a:t>M6 = 50×6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2C66F2-ED33-4C47-83EA-9F572579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48" y="3190511"/>
            <a:ext cx="4851399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16  </a:t>
            </a:r>
            <a:r>
              <a:rPr lang="en-US" altLang="zh-CN" sz="2400">
                <a:solidFill>
                  <a:schemeClr val="accent2"/>
                </a:solidFill>
              </a:rPr>
              <a:t>= (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) (m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36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accent2"/>
                </a:solidFill>
              </a:rPr>
              <a:t>= (m</a:t>
            </a:r>
            <a:r>
              <a:rPr lang="en-US" altLang="zh-CN" sz="2400" baseline="-25000">
                <a:solidFill>
                  <a:schemeClr val="accent2"/>
                </a:solidFill>
              </a:rPr>
              <a:t>12</a:t>
            </a:r>
            <a:r>
              <a:rPr lang="en-US" altLang="zh-CN" sz="2400">
                <a:solidFill>
                  <a:schemeClr val="accent2"/>
                </a:solidFill>
              </a:rPr>
              <a:t>) ( (m</a:t>
            </a:r>
            <a:r>
              <a:rPr lang="en-US" altLang="zh-CN" sz="2400" baseline="-25000">
                <a:solidFill>
                  <a:schemeClr val="accent2"/>
                </a:solidFill>
              </a:rPr>
              <a:t>34</a:t>
            </a:r>
            <a:r>
              <a:rPr lang="en-US" altLang="zh-CN" sz="2400">
                <a:solidFill>
                  <a:schemeClr val="accent2"/>
                </a:solidFill>
              </a:rPr>
              <a:t>) (m</a:t>
            </a:r>
            <a:r>
              <a:rPr lang="en-US" altLang="zh-CN" sz="2400" baseline="-25000">
                <a:solidFill>
                  <a:schemeClr val="accent2"/>
                </a:solidFill>
              </a:rPr>
              <a:t>56</a:t>
            </a:r>
            <a:r>
              <a:rPr lang="en-US" altLang="zh-CN" sz="2400">
                <a:solidFill>
                  <a:schemeClr val="accent2"/>
                </a:solidFill>
              </a:rPr>
              <a:t>) 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400"/>
              <a:t>       </a:t>
            </a:r>
            <a:r>
              <a:rPr lang="en-US" altLang="zh-CN" sz="2400">
                <a:solidFill>
                  <a:schemeClr val="accent2"/>
                </a:solidFill>
              </a:rPr>
              <a:t>= (M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</a:rPr>
              <a:t>) ( (M</a:t>
            </a:r>
            <a:r>
              <a:rPr lang="en-US" altLang="zh-CN" sz="2400" baseline="-25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4</a:t>
            </a:r>
            <a:r>
              <a:rPr lang="en-US" altLang="zh-CN" sz="2400">
                <a:solidFill>
                  <a:schemeClr val="accent2"/>
                </a:solidFill>
              </a:rPr>
              <a:t>) (M</a:t>
            </a:r>
            <a:r>
              <a:rPr lang="en-US" altLang="zh-CN" sz="2400" baseline="-25000">
                <a:solidFill>
                  <a:schemeClr val="accent2"/>
                </a:solidFill>
              </a:rPr>
              <a:t>5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en-US" altLang="zh-CN" sz="2400" baseline="-25000">
                <a:solidFill>
                  <a:schemeClr val="accent2"/>
                </a:solidFill>
              </a:rPr>
              <a:t>6</a:t>
            </a:r>
            <a:r>
              <a:rPr lang="en-US" altLang="zh-CN" sz="2400">
                <a:solidFill>
                  <a:schemeClr val="accent2"/>
                </a:solidFill>
              </a:rPr>
              <a:t>) 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Total cost = 2010</a:t>
            </a:r>
          </a:p>
        </p:txBody>
      </p:sp>
    </p:spTree>
    <p:extLst>
      <p:ext uri="{BB962C8B-B14F-4D97-AF65-F5344CB8AC3E}">
        <p14:creationId xmlns:p14="http://schemas.microsoft.com/office/powerpoint/2010/main" val="12680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第十二讲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12" name="直线连接符 109">
            <a:extLst>
              <a:ext uri="{FF2B5EF4-FFF2-40B4-BE49-F238E27FC236}">
                <a16:creationId xmlns:a16="http://schemas.microsoft.com/office/drawing/2014/main" id="{51B2D2E8-5AC0-44CD-8BBC-11B085932DCF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V="1">
            <a:off x="7455061" y="422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2">
            <a:extLst>
              <a:ext uri="{FF2B5EF4-FFF2-40B4-BE49-F238E27FC236}">
                <a16:creationId xmlns:a16="http://schemas.microsoft.com/office/drawing/2014/main" id="{143EA1C2-7433-4846-8E4E-E0E22EB1C694}"/>
              </a:ext>
            </a:extLst>
          </p:cNvPr>
          <p:cNvCxnSpPr>
            <a:cxnSpLocks/>
            <a:stCxn id="42" idx="7"/>
            <a:endCxn id="46" idx="2"/>
          </p:cNvCxnSpPr>
          <p:nvPr/>
        </p:nvCxnSpPr>
        <p:spPr>
          <a:xfrm flipH="1" flipV="1">
            <a:off x="7823317" y="4203228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03">
            <a:extLst>
              <a:ext uri="{FF2B5EF4-FFF2-40B4-BE49-F238E27FC236}">
                <a16:creationId xmlns:a16="http://schemas.microsoft.com/office/drawing/2014/main" id="{535E101B-8ACB-4EBC-B559-CDC75755829C}"/>
              </a:ext>
            </a:extLst>
          </p:cNvPr>
          <p:cNvCxnSpPr>
            <a:cxnSpLocks/>
            <a:stCxn id="46" idx="1"/>
            <a:endCxn id="62" idx="5"/>
          </p:cNvCxnSpPr>
          <p:nvPr/>
        </p:nvCxnSpPr>
        <p:spPr>
          <a:xfrm flipV="1">
            <a:off x="7815061" y="350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06">
            <a:extLst>
              <a:ext uri="{FF2B5EF4-FFF2-40B4-BE49-F238E27FC236}">
                <a16:creationId xmlns:a16="http://schemas.microsoft.com/office/drawing/2014/main" id="{3C057314-17B0-44E4-8B4D-812F8C94FA71}"/>
              </a:ext>
            </a:extLst>
          </p:cNvPr>
          <p:cNvCxnSpPr>
            <a:cxnSpLocks/>
            <a:stCxn id="50" idx="7"/>
            <a:endCxn id="62" idx="3"/>
          </p:cNvCxnSpPr>
          <p:nvPr/>
        </p:nvCxnSpPr>
        <p:spPr>
          <a:xfrm flipH="1" flipV="1">
            <a:off x="8175061" y="350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95">
            <a:extLst>
              <a:ext uri="{FF2B5EF4-FFF2-40B4-BE49-F238E27FC236}">
                <a16:creationId xmlns:a16="http://schemas.microsoft.com/office/drawing/2014/main" id="{17B8458B-D5BB-4494-9DF8-B3524DBC77FB}"/>
              </a:ext>
            </a:extLst>
          </p:cNvPr>
          <p:cNvCxnSpPr>
            <a:cxnSpLocks/>
            <a:stCxn id="54" idx="1"/>
            <a:endCxn id="66" idx="5"/>
          </p:cNvCxnSpPr>
          <p:nvPr/>
        </p:nvCxnSpPr>
        <p:spPr>
          <a:xfrm flipV="1">
            <a:off x="7455061" y="278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89">
            <a:extLst>
              <a:ext uri="{FF2B5EF4-FFF2-40B4-BE49-F238E27FC236}">
                <a16:creationId xmlns:a16="http://schemas.microsoft.com/office/drawing/2014/main" id="{BDFD0D5F-F257-4C87-BBB3-30627EEB5787}"/>
              </a:ext>
            </a:extLst>
          </p:cNvPr>
          <p:cNvCxnSpPr>
            <a:cxnSpLocks/>
            <a:stCxn id="66" idx="2"/>
            <a:endCxn id="78" idx="6"/>
          </p:cNvCxnSpPr>
          <p:nvPr/>
        </p:nvCxnSpPr>
        <p:spPr>
          <a:xfrm flipV="1">
            <a:off x="7823317" y="2043228"/>
            <a:ext cx="663624" cy="7200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99">
            <a:extLst>
              <a:ext uri="{FF2B5EF4-FFF2-40B4-BE49-F238E27FC236}">
                <a16:creationId xmlns:a16="http://schemas.microsoft.com/office/drawing/2014/main" id="{6DC583A4-E98F-46E1-8625-69D15B7F59DC}"/>
              </a:ext>
            </a:extLst>
          </p:cNvPr>
          <p:cNvCxnSpPr>
            <a:cxnSpLocks/>
            <a:stCxn id="62" idx="6"/>
            <a:endCxn id="66" idx="3"/>
          </p:cNvCxnSpPr>
          <p:nvPr/>
        </p:nvCxnSpPr>
        <p:spPr>
          <a:xfrm flipH="1" flipV="1">
            <a:off x="7815061" y="2783161"/>
            <a:ext cx="311880" cy="70006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2">
            <a:extLst>
              <a:ext uri="{FF2B5EF4-FFF2-40B4-BE49-F238E27FC236}">
                <a16:creationId xmlns:a16="http://schemas.microsoft.com/office/drawing/2014/main" id="{59098D80-6E37-4868-AF8E-9EBBD1C197A1}"/>
              </a:ext>
            </a:extLst>
          </p:cNvPr>
          <p:cNvCxnSpPr>
            <a:cxnSpLocks/>
            <a:stCxn id="74" idx="7"/>
            <a:endCxn id="78" idx="3"/>
          </p:cNvCxnSpPr>
          <p:nvPr/>
        </p:nvCxnSpPr>
        <p:spPr>
          <a:xfrm flipH="1" flipV="1">
            <a:off x="8535061" y="2063161"/>
            <a:ext cx="68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86">
            <a:extLst>
              <a:ext uri="{FF2B5EF4-FFF2-40B4-BE49-F238E27FC236}">
                <a16:creationId xmlns:a16="http://schemas.microsoft.com/office/drawing/2014/main" id="{CDB37513-7BBF-4C2B-985F-37155650D0CD}"/>
              </a:ext>
            </a:extLst>
          </p:cNvPr>
          <p:cNvCxnSpPr>
            <a:cxnSpLocks/>
            <a:stCxn id="58" idx="0"/>
            <a:endCxn id="74" idx="5"/>
          </p:cNvCxnSpPr>
          <p:nvPr/>
        </p:nvCxnSpPr>
        <p:spPr>
          <a:xfrm flipV="1">
            <a:off x="8875129" y="2783161"/>
            <a:ext cx="34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84">
            <a:extLst>
              <a:ext uri="{FF2B5EF4-FFF2-40B4-BE49-F238E27FC236}">
                <a16:creationId xmlns:a16="http://schemas.microsoft.com/office/drawing/2014/main" id="{629D6CEA-97DE-4A97-8463-0B22F08FAD5E}"/>
              </a:ext>
            </a:extLst>
          </p:cNvPr>
          <p:cNvCxnSpPr>
            <a:cxnSpLocks/>
            <a:stCxn id="70" idx="7"/>
            <a:endCxn id="74" idx="3"/>
          </p:cNvCxnSpPr>
          <p:nvPr/>
        </p:nvCxnSpPr>
        <p:spPr>
          <a:xfrm flipH="1" flipV="1">
            <a:off x="9255061" y="278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83">
            <a:extLst>
              <a:ext uri="{FF2B5EF4-FFF2-40B4-BE49-F238E27FC236}">
                <a16:creationId xmlns:a16="http://schemas.microsoft.com/office/drawing/2014/main" id="{1F5576A5-F0EE-431A-A978-E32DEEFCD878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H="1" flipV="1">
            <a:off x="10703317" y="2043228"/>
            <a:ext cx="331812" cy="69181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82">
            <a:extLst>
              <a:ext uri="{FF2B5EF4-FFF2-40B4-BE49-F238E27FC236}">
                <a16:creationId xmlns:a16="http://schemas.microsoft.com/office/drawing/2014/main" id="{23ED146B-6042-4F68-A2E9-858C4E5557F9}"/>
              </a:ext>
            </a:extLst>
          </p:cNvPr>
          <p:cNvCxnSpPr>
            <a:cxnSpLocks/>
            <a:stCxn id="82" idx="1"/>
            <a:endCxn id="90" idx="5"/>
          </p:cNvCxnSpPr>
          <p:nvPr/>
        </p:nvCxnSpPr>
        <p:spPr>
          <a:xfrm flipV="1">
            <a:off x="10335061" y="2063161"/>
            <a:ext cx="320136" cy="68013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1">
            <a:extLst>
              <a:ext uri="{FF2B5EF4-FFF2-40B4-BE49-F238E27FC236}">
                <a16:creationId xmlns:a16="http://schemas.microsoft.com/office/drawing/2014/main" id="{CED91746-F429-448B-9FD7-B977275DF17B}"/>
              </a:ext>
            </a:extLst>
          </p:cNvPr>
          <p:cNvCxnSpPr>
            <a:cxnSpLocks/>
            <a:stCxn id="90" idx="7"/>
            <a:endCxn id="94" idx="4"/>
          </p:cNvCxnSpPr>
          <p:nvPr/>
        </p:nvCxnSpPr>
        <p:spPr>
          <a:xfrm flipH="1" flipV="1">
            <a:off x="9595129" y="1351417"/>
            <a:ext cx="1060068" cy="6718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80">
            <a:extLst>
              <a:ext uri="{FF2B5EF4-FFF2-40B4-BE49-F238E27FC236}">
                <a16:creationId xmlns:a16="http://schemas.microsoft.com/office/drawing/2014/main" id="{3BC0CEF1-7AEE-4B32-B596-CD40A7790082}"/>
              </a:ext>
            </a:extLst>
          </p:cNvPr>
          <p:cNvCxnSpPr>
            <a:cxnSpLocks/>
            <a:stCxn id="78" idx="3"/>
            <a:endCxn id="94" idx="5"/>
          </p:cNvCxnSpPr>
          <p:nvPr/>
        </p:nvCxnSpPr>
        <p:spPr>
          <a:xfrm flipV="1">
            <a:off x="8535061" y="1343161"/>
            <a:ext cx="1040136" cy="7200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B1D3DD39-E6CB-411D-A986-F7E753CE98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0" y="1067342"/>
            <a:ext cx="5967271" cy="2837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84300E3-F69C-4047-A7F5-7E0E85FA41FF}"/>
              </a:ext>
            </a:extLst>
          </p:cNvPr>
          <p:cNvGrpSpPr/>
          <p:nvPr/>
        </p:nvGrpSpPr>
        <p:grpSpPr>
          <a:xfrm>
            <a:off x="7200000" y="4680000"/>
            <a:ext cx="465148" cy="465148"/>
            <a:chOff x="8949502" y="1929990"/>
            <a:chExt cx="465148" cy="46514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0B46F2D-83D4-411C-92E7-BFE833E4058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15C81B9-5E43-4FEC-876F-20206007FF44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1(a)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FE46AFF-43BB-4E0F-98EB-A04366AE8AF1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AFF193A-DDC4-44BD-8FAA-C238836CA4E6}"/>
              </a:ext>
            </a:extLst>
          </p:cNvPr>
          <p:cNvGrpSpPr/>
          <p:nvPr/>
        </p:nvGrpSpPr>
        <p:grpSpPr>
          <a:xfrm>
            <a:off x="7920000" y="4680000"/>
            <a:ext cx="465148" cy="465148"/>
            <a:chOff x="8949502" y="1929990"/>
            <a:chExt cx="465148" cy="46514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424EE46-B88C-4D77-B2FB-0F7EAE4DF587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59EE186-689A-4A84-9F66-5CAE76A2E74D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1(b)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B9B4381-E5E6-47FA-9D6D-B586C308191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3FE6F50-7F39-43B5-87FF-B4F9B438F6FA}"/>
              </a:ext>
            </a:extLst>
          </p:cNvPr>
          <p:cNvGrpSpPr/>
          <p:nvPr/>
        </p:nvGrpSpPr>
        <p:grpSpPr>
          <a:xfrm>
            <a:off x="7560000" y="3960000"/>
            <a:ext cx="465148" cy="465148"/>
            <a:chOff x="8949502" y="1929990"/>
            <a:chExt cx="465148" cy="4651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25F3BAD-74DA-417F-A00E-10C7F71E433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3F33E90-AB18-49FE-9DD8-74CCB1AFA39C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20C50A1-BCFF-4499-9C43-C5F747AD726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37713A2-C9FF-4DCA-A02F-C39A518DD343}"/>
              </a:ext>
            </a:extLst>
          </p:cNvPr>
          <p:cNvGrpSpPr/>
          <p:nvPr/>
        </p:nvGrpSpPr>
        <p:grpSpPr>
          <a:xfrm>
            <a:off x="8280000" y="3960000"/>
            <a:ext cx="465148" cy="465148"/>
            <a:chOff x="8949502" y="1929990"/>
            <a:chExt cx="465148" cy="46514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0592028-E561-4CD2-A796-8132ECA0D5F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13AF9F8-433F-430E-BB53-5E5B15B17198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2(c)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93BDE2E-C88B-4F39-9823-2A7EBBA91608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541AA68-352A-4942-B97C-E8A16876715E}"/>
              </a:ext>
            </a:extLst>
          </p:cNvPr>
          <p:cNvGrpSpPr/>
          <p:nvPr/>
        </p:nvGrpSpPr>
        <p:grpSpPr>
          <a:xfrm>
            <a:off x="7200000" y="3240000"/>
            <a:ext cx="465148" cy="465148"/>
            <a:chOff x="8949502" y="1929990"/>
            <a:chExt cx="465148" cy="46514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0F19C89-478C-44E2-A630-3A867C5E8BC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8E0D083-DFF3-452B-8BFE-49DA4A115FB9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3(d)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050812D-3798-4236-BA16-E0DBCAC3F6D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4BCF04-07DB-4295-A081-2E4DC43F87D0}"/>
              </a:ext>
            </a:extLst>
          </p:cNvPr>
          <p:cNvGrpSpPr/>
          <p:nvPr/>
        </p:nvGrpSpPr>
        <p:grpSpPr>
          <a:xfrm>
            <a:off x="8640000" y="3240000"/>
            <a:ext cx="465148" cy="465148"/>
            <a:chOff x="8949502" y="1929990"/>
            <a:chExt cx="465148" cy="46514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5CE9F04-5FB5-4578-AB70-63E820AF830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98DBAE-CBE7-437E-AC36-94FE51ECC5E6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4(e)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AFDE4A7-0E56-4EB2-A163-EB246D959417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1318E2C-7FB3-4C26-A5C2-9052B57F0B91}"/>
              </a:ext>
            </a:extLst>
          </p:cNvPr>
          <p:cNvGrpSpPr/>
          <p:nvPr/>
        </p:nvGrpSpPr>
        <p:grpSpPr>
          <a:xfrm>
            <a:off x="7920000" y="3240000"/>
            <a:ext cx="465148" cy="465148"/>
            <a:chOff x="8949502" y="1929990"/>
            <a:chExt cx="465148" cy="465148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25FB745-7084-4461-9A37-3AE56B767F7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5FDF851-8152-4143-A01D-6CD43B6F3B2D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433CE6F-A8B6-4FB4-922F-C6249D48BBC9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6E214E3-00E3-4544-8919-18E01BA3D2CC}"/>
              </a:ext>
            </a:extLst>
          </p:cNvPr>
          <p:cNvGrpSpPr/>
          <p:nvPr/>
        </p:nvGrpSpPr>
        <p:grpSpPr>
          <a:xfrm>
            <a:off x="7560000" y="2520000"/>
            <a:ext cx="465148" cy="465148"/>
            <a:chOff x="8949502" y="1929990"/>
            <a:chExt cx="465148" cy="46514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A1D5285-922E-4092-86F2-06B931317103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C71041A-1262-4CE1-A6C1-491BF7C018D4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AA85C9-DCCA-48A9-988A-043C2DA8C750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20A44F6-E609-41F0-8F03-0FA39CFA0BA0}"/>
              </a:ext>
            </a:extLst>
          </p:cNvPr>
          <p:cNvGrpSpPr/>
          <p:nvPr/>
        </p:nvGrpSpPr>
        <p:grpSpPr>
          <a:xfrm>
            <a:off x="9360000" y="3240000"/>
            <a:ext cx="465148" cy="465148"/>
            <a:chOff x="8949502" y="1929990"/>
            <a:chExt cx="465148" cy="46514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806557-19EF-4967-BB3B-CE491BDCBFFC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4EF348C-25CA-4B0A-8596-0983089433CF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5(f)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FA55D56-514B-491D-A39D-ABA0D88E614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EF72A97-CF28-4AFD-BF7B-255452BB0A87}"/>
              </a:ext>
            </a:extLst>
          </p:cNvPr>
          <p:cNvGrpSpPr/>
          <p:nvPr/>
        </p:nvGrpSpPr>
        <p:grpSpPr>
          <a:xfrm>
            <a:off x="9000000" y="2520000"/>
            <a:ext cx="465148" cy="465148"/>
            <a:chOff x="8949502" y="1929990"/>
            <a:chExt cx="465148" cy="46514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50B32DC-2408-425E-9C8F-5CA08CC2FA22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3CD9D1E-6451-445C-9317-BE434D69D821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1531A92-CFE8-41CE-B295-B4838875323C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3A32B26-CB46-4E29-B0CB-A97C54FC0383}"/>
              </a:ext>
            </a:extLst>
          </p:cNvPr>
          <p:cNvGrpSpPr/>
          <p:nvPr/>
        </p:nvGrpSpPr>
        <p:grpSpPr>
          <a:xfrm>
            <a:off x="8280000" y="1800000"/>
            <a:ext cx="465148" cy="465148"/>
            <a:chOff x="8949502" y="1929990"/>
            <a:chExt cx="465148" cy="465148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ADF5998-D3D7-48C6-A09D-591B2C75F0F9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E491B7-E40D-45AB-9BCC-DEA4A561DE5F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30F8C31-42D5-47B8-8A0D-2F68E1462878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65A4B3A-DA9A-4612-B9C1-0CCDA26FE787}"/>
              </a:ext>
            </a:extLst>
          </p:cNvPr>
          <p:cNvGrpSpPr/>
          <p:nvPr/>
        </p:nvGrpSpPr>
        <p:grpSpPr>
          <a:xfrm>
            <a:off x="10080000" y="2520000"/>
            <a:ext cx="465148" cy="465148"/>
            <a:chOff x="8949502" y="1929990"/>
            <a:chExt cx="465148" cy="465148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6C80F53-6826-4A11-B7FB-CAC7C65B0051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C15E849-EF75-4EF4-97F6-3D532AE0C454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10(h)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54FD3E3-123F-484D-A131-AEE33B4E3FAB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F7ED202-19DD-4C34-BF29-E7FBD7B007C6}"/>
              </a:ext>
            </a:extLst>
          </p:cNvPr>
          <p:cNvGrpSpPr/>
          <p:nvPr/>
        </p:nvGrpSpPr>
        <p:grpSpPr>
          <a:xfrm>
            <a:off x="10800000" y="2520000"/>
            <a:ext cx="465148" cy="465148"/>
            <a:chOff x="8949502" y="1929990"/>
            <a:chExt cx="465148" cy="465148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C4F4C9C-5E0B-4DF6-930A-A0D5990610C0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A214457-E11E-40EE-84F1-6FC0D62316C0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13(g)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2129C7F-7DFF-4C70-8743-98FFB0ACEB83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32D0B7C-1EFB-4967-83DB-A5AF5EA814CD}"/>
              </a:ext>
            </a:extLst>
          </p:cNvPr>
          <p:cNvGrpSpPr/>
          <p:nvPr/>
        </p:nvGrpSpPr>
        <p:grpSpPr>
          <a:xfrm>
            <a:off x="10440000" y="1800000"/>
            <a:ext cx="465148" cy="465148"/>
            <a:chOff x="8949502" y="1929990"/>
            <a:chExt cx="465148" cy="465148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A29162F7-F859-41DE-A053-A494081C899C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A3C2F60-F936-4643-8ED8-42DD3E193ADA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23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AC737D7-26B9-4FBC-879E-2A0E2BC8B966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8109ED5-22A6-4740-BD5D-14697BA2AC75}"/>
              </a:ext>
            </a:extLst>
          </p:cNvPr>
          <p:cNvGrpSpPr/>
          <p:nvPr/>
        </p:nvGrpSpPr>
        <p:grpSpPr>
          <a:xfrm>
            <a:off x="9360000" y="1080000"/>
            <a:ext cx="465148" cy="465148"/>
            <a:chOff x="8949502" y="1929990"/>
            <a:chExt cx="465148" cy="465148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8C4298E-6473-48A0-8C6F-A144D5DAE0A6}"/>
                </a:ext>
              </a:extLst>
            </p:cNvPr>
            <p:cNvSpPr/>
            <p:nvPr/>
          </p:nvSpPr>
          <p:spPr>
            <a:xfrm>
              <a:off x="8949502" y="1929990"/>
              <a:ext cx="465148" cy="465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79423D-CA13-46DB-9A49-1ED188746794}"/>
                </a:ext>
              </a:extLst>
            </p:cNvPr>
            <p:cNvSpPr/>
            <p:nvPr/>
          </p:nvSpPr>
          <p:spPr>
            <a:xfrm>
              <a:off x="8995736" y="1976224"/>
              <a:ext cx="372680" cy="37268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zh-CN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39</a:t>
              </a:r>
              <a:endParaRPr kumimoji="1" lang="zh-CN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E22FF017-7EB0-4A05-87C9-C77BEEF0392F}"/>
                </a:ext>
              </a:extLst>
            </p:cNvPr>
            <p:cNvSpPr/>
            <p:nvPr/>
          </p:nvSpPr>
          <p:spPr>
            <a:xfrm flipH="1">
              <a:off x="9156443" y="214502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907ADD39-A6F0-4314-AD63-922FE82E3AB3}"/>
              </a:ext>
            </a:extLst>
          </p:cNvPr>
          <p:cNvSpPr txBox="1"/>
          <p:nvPr/>
        </p:nvSpPr>
        <p:spPr>
          <a:xfrm>
            <a:off x="8877145" y="14125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BD53E14-B803-43E9-AD92-DAE90D52C822}"/>
              </a:ext>
            </a:extLst>
          </p:cNvPr>
          <p:cNvSpPr txBox="1"/>
          <p:nvPr/>
        </p:nvSpPr>
        <p:spPr>
          <a:xfrm>
            <a:off x="7960262" y="21593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2A7C1F9-D352-4F6B-BA76-16DB53B85736}"/>
              </a:ext>
            </a:extLst>
          </p:cNvPr>
          <p:cNvSpPr txBox="1"/>
          <p:nvPr/>
        </p:nvSpPr>
        <p:spPr>
          <a:xfrm>
            <a:off x="7365866" y="2887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8CBF3FF-EBB2-45F3-B608-6AFC3BB11C09}"/>
              </a:ext>
            </a:extLst>
          </p:cNvPr>
          <p:cNvSpPr txBox="1"/>
          <p:nvPr/>
        </p:nvSpPr>
        <p:spPr>
          <a:xfrm>
            <a:off x="8821096" y="2892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F22394E-3AA4-4891-A170-D4FD375A60A9}"/>
              </a:ext>
            </a:extLst>
          </p:cNvPr>
          <p:cNvSpPr txBox="1"/>
          <p:nvPr/>
        </p:nvSpPr>
        <p:spPr>
          <a:xfrm>
            <a:off x="7750984" y="36328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DF36532-60F8-4285-BE82-0FCFABCA660A}"/>
              </a:ext>
            </a:extLst>
          </p:cNvPr>
          <p:cNvSpPr txBox="1"/>
          <p:nvPr/>
        </p:nvSpPr>
        <p:spPr>
          <a:xfrm>
            <a:off x="7376228" y="43581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3DAF119-AC54-45B0-AFC8-266C6127E37F}"/>
              </a:ext>
            </a:extLst>
          </p:cNvPr>
          <p:cNvSpPr txBox="1"/>
          <p:nvPr/>
        </p:nvSpPr>
        <p:spPr>
          <a:xfrm>
            <a:off x="10238350" y="2207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B43DEAB-0290-4BDA-AF66-9122FBB6973A}"/>
              </a:ext>
            </a:extLst>
          </p:cNvPr>
          <p:cNvSpPr txBox="1"/>
          <p:nvPr/>
        </p:nvSpPr>
        <p:spPr>
          <a:xfrm>
            <a:off x="10155948" y="1417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5573A5-DBE5-4488-88D7-9E1893EA19A2}"/>
              </a:ext>
            </a:extLst>
          </p:cNvPr>
          <p:cNvSpPr txBox="1"/>
          <p:nvPr/>
        </p:nvSpPr>
        <p:spPr>
          <a:xfrm>
            <a:off x="10890548" y="21964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486A0EB-70EB-4C60-905D-80ED05290517}"/>
              </a:ext>
            </a:extLst>
          </p:cNvPr>
          <p:cNvSpPr txBox="1"/>
          <p:nvPr/>
        </p:nvSpPr>
        <p:spPr>
          <a:xfrm>
            <a:off x="9443508" y="28965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9C2FF8F-0F8A-4740-8785-3B6B7FE77933}"/>
              </a:ext>
            </a:extLst>
          </p:cNvPr>
          <p:cNvSpPr txBox="1"/>
          <p:nvPr/>
        </p:nvSpPr>
        <p:spPr>
          <a:xfrm>
            <a:off x="8355948" y="36174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8AB081A-AD45-44F6-9CF0-2F24D759D03F}"/>
              </a:ext>
            </a:extLst>
          </p:cNvPr>
          <p:cNvSpPr txBox="1"/>
          <p:nvPr/>
        </p:nvSpPr>
        <p:spPr>
          <a:xfrm>
            <a:off x="7972456" y="43609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EBBB7B5-ABAA-4D0F-AA5A-5C0AC4F2BD56}"/>
              </a:ext>
            </a:extLst>
          </p:cNvPr>
          <p:cNvSpPr txBox="1"/>
          <p:nvPr/>
        </p:nvSpPr>
        <p:spPr>
          <a:xfrm>
            <a:off x="7959304" y="2884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B3BBA92-A259-4CA0-8C30-706318E4D0A9}"/>
              </a:ext>
            </a:extLst>
          </p:cNvPr>
          <p:cNvSpPr txBox="1"/>
          <p:nvPr/>
        </p:nvSpPr>
        <p:spPr>
          <a:xfrm>
            <a:off x="8926438" y="21576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9" name="表格 131">
            <a:extLst>
              <a:ext uri="{FF2B5EF4-FFF2-40B4-BE49-F238E27FC236}">
                <a16:creationId xmlns:a16="http://schemas.microsoft.com/office/drawing/2014/main" id="{4964A166-F8A2-47C5-9A19-DBABA5EED117}"/>
              </a:ext>
            </a:extLst>
          </p:cNvPr>
          <p:cNvGraphicFramePr>
            <a:graphicFrameLocks noGrp="1"/>
          </p:cNvGraphicFramePr>
          <p:nvPr/>
        </p:nvGraphicFramePr>
        <p:xfrm>
          <a:off x="3975001" y="3414219"/>
          <a:ext cx="1314000" cy="296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348200537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17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6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0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3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27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03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7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882743"/>
                  </a:ext>
                </a:extLst>
              </a:tr>
            </a:tbl>
          </a:graphicData>
        </a:graphic>
      </p:graphicFrame>
      <p:sp>
        <p:nvSpPr>
          <p:cNvPr id="110" name="文本框 109">
            <a:extLst>
              <a:ext uri="{FF2B5EF4-FFF2-40B4-BE49-F238E27FC236}">
                <a16:creationId xmlns:a16="http://schemas.microsoft.com/office/drawing/2014/main" id="{2CFD9A04-B861-4D2D-9F2B-E6FE6436C7E6}"/>
              </a:ext>
            </a:extLst>
          </p:cNvPr>
          <p:cNvSpPr txBox="1"/>
          <p:nvPr/>
        </p:nvSpPr>
        <p:spPr>
          <a:xfrm>
            <a:off x="9901723" y="43124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00101</a:t>
            </a:r>
            <a:r>
              <a:rPr kumimoji="1" lang="en-US" altLang="zh-CN" dirty="0">
                <a:solidFill>
                  <a:srgbClr val="FF0000"/>
                </a:solidFill>
              </a:rPr>
              <a:t>0011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B0F0"/>
                </a:solidFill>
              </a:rPr>
              <a:t>b</a:t>
            </a:r>
            <a:r>
              <a:rPr kumimoji="1" lang="en-US" altLang="zh-CN" dirty="0" err="1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912C6D-6EB7-4714-8B23-187D8BFA3319}"/>
              </a:ext>
            </a:extLst>
          </p:cNvPr>
          <p:cNvSpPr txBox="1"/>
          <p:nvPr/>
        </p:nvSpPr>
        <p:spPr>
          <a:xfrm>
            <a:off x="6421137" y="5499861"/>
            <a:ext cx="566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本题答案</a:t>
            </a:r>
            <a:r>
              <a:rPr kumimoji="1" lang="zh-CN" altLang="en-US" b="1" dirty="0"/>
              <a:t>不唯一</a:t>
            </a:r>
            <a:r>
              <a:rPr kumimoji="1" lang="zh-CN" altLang="en-US" dirty="0"/>
              <a:t>，只要每个字母的编码长度*频率之和最小即可。</a:t>
            </a:r>
          </a:p>
        </p:txBody>
      </p:sp>
    </p:spTree>
    <p:extLst>
      <p:ext uri="{BB962C8B-B14F-4D97-AF65-F5344CB8AC3E}">
        <p14:creationId xmlns:p14="http://schemas.microsoft.com/office/powerpoint/2010/main" val="25541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第十四讲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31018C-6985-9E40-8791-3325D55B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3" y="1216025"/>
            <a:ext cx="7244824" cy="41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第十四讲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2EF550BC-8955-0C40-8DFA-31C920D77250}"/>
              </a:ext>
            </a:extLst>
          </p:cNvPr>
          <p:cNvGrpSpPr/>
          <p:nvPr/>
        </p:nvGrpSpPr>
        <p:grpSpPr>
          <a:xfrm>
            <a:off x="552527" y="1260885"/>
            <a:ext cx="3052959" cy="1846695"/>
            <a:chOff x="6232019" y="2735458"/>
            <a:chExt cx="3052959" cy="184669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4B31B9-808A-E44C-AEF4-2B43164C1F52}"/>
                </a:ext>
              </a:extLst>
            </p:cNvPr>
            <p:cNvGrpSpPr/>
            <p:nvPr/>
          </p:nvGrpSpPr>
          <p:grpSpPr>
            <a:xfrm>
              <a:off x="6447034" y="3619686"/>
              <a:ext cx="372680" cy="372680"/>
              <a:chOff x="8995736" y="1976224"/>
              <a:chExt cx="372680" cy="37268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A9FEA5E-BC83-2642-9317-DE7A8AB381A6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A2FD95B-E7C1-464B-AB90-1AAB93C35CDF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3DE57DA-9BDF-704F-9918-CB46C0D04ED0}"/>
                </a:ext>
              </a:extLst>
            </p:cNvPr>
            <p:cNvGrpSpPr/>
            <p:nvPr/>
          </p:nvGrpSpPr>
          <p:grpSpPr>
            <a:xfrm>
              <a:off x="7184662" y="3009562"/>
              <a:ext cx="372680" cy="372680"/>
              <a:chOff x="8995736" y="1976224"/>
              <a:chExt cx="372680" cy="37268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886C79-A455-9446-AA25-EB32FBA91532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46FF239-A79A-D54F-982E-D52103D33CDA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D3C660-1132-624D-9B2A-CA2526FA73C2}"/>
                </a:ext>
              </a:extLst>
            </p:cNvPr>
            <p:cNvGrpSpPr/>
            <p:nvPr/>
          </p:nvGrpSpPr>
          <p:grpSpPr>
            <a:xfrm>
              <a:off x="7184662" y="4088097"/>
              <a:ext cx="372680" cy="372680"/>
              <a:chOff x="8995736" y="1976224"/>
              <a:chExt cx="372680" cy="37268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5B41A7B-7B5B-9947-BB6E-8DB71D092A68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7A29614-7AC7-484E-9578-090EB24D0FA9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19FD064-6AA5-0A4A-A9F2-B2209D76BEC1}"/>
                </a:ext>
              </a:extLst>
            </p:cNvPr>
            <p:cNvGrpSpPr/>
            <p:nvPr/>
          </p:nvGrpSpPr>
          <p:grpSpPr>
            <a:xfrm>
              <a:off x="8616347" y="2999671"/>
              <a:ext cx="372680" cy="372680"/>
              <a:chOff x="8995736" y="1976224"/>
              <a:chExt cx="372680" cy="372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8959696-C399-4443-8A1D-F42E76ADE06F}"/>
                      </a:ext>
                    </a:extLst>
                  </p:cNvPr>
                  <p:cNvSpPr/>
                  <p:nvPr/>
                </p:nvSpPr>
                <p:spPr>
                  <a:xfrm>
                    <a:off x="8995736" y="1976224"/>
                    <a:ext cx="372680" cy="3726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zh-CN" alt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   </m:t>
                          </m:r>
                          <m:r>
                            <a:rPr kumimoji="1" lang="zh-CN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∞</m:t>
                          </m:r>
                        </m:oMath>
                      </m:oMathPara>
                    </a14:m>
                    <a:endParaRPr kumimoji="1" lang="zh-CN" altLang="en-US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8959696-C399-4443-8A1D-F42E76ADE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736" y="1976224"/>
                    <a:ext cx="372680" cy="37268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6250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A161D822-F055-F94A-9FB5-786DDCB02F3F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3FE184D-DF04-6D4A-87E9-1B068794E707}"/>
                </a:ext>
              </a:extLst>
            </p:cNvPr>
            <p:cNvGrpSpPr/>
            <p:nvPr/>
          </p:nvGrpSpPr>
          <p:grpSpPr>
            <a:xfrm>
              <a:off x="8616347" y="4089842"/>
              <a:ext cx="372680" cy="372680"/>
              <a:chOff x="8995736" y="2016812"/>
              <a:chExt cx="372680" cy="372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CAA9FBEF-7C64-8044-8B6B-9CC66EC50257}"/>
                      </a:ext>
                    </a:extLst>
                  </p:cNvPr>
                  <p:cNvSpPr/>
                  <p:nvPr/>
                </p:nvSpPr>
                <p:spPr>
                  <a:xfrm>
                    <a:off x="8995736" y="2016812"/>
                    <a:ext cx="372680" cy="3726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zh-CN" alt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   </m:t>
                          </m:r>
                          <m:r>
                            <a:rPr kumimoji="1" lang="zh-CN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∞</m:t>
                          </m:r>
                        </m:oMath>
                      </m:oMathPara>
                    </a14:m>
                    <a:endParaRPr kumimoji="1" lang="zh-CN" altLang="en-US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CAA9FBEF-7C64-8044-8B6B-9CC66EC502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736" y="2016812"/>
                    <a:ext cx="372680" cy="37268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6250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E8061CF-3AC2-7D48-909E-645A0BA0DB68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54402D0C-BE95-7541-9512-DE9FF16B6624}"/>
                </a:ext>
              </a:extLst>
            </p:cNvPr>
            <p:cNvCxnSpPr>
              <a:cxnSpLocks/>
              <a:stCxn id="15" idx="7"/>
              <a:endCxn id="22" idx="3"/>
            </p:cNvCxnSpPr>
            <p:nvPr/>
          </p:nvCxnSpPr>
          <p:spPr>
            <a:xfrm flipV="1">
              <a:off x="6765136" y="3327664"/>
              <a:ext cx="474104" cy="346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C54CAF8-7F26-F343-8615-7A5B8A4A4D6C}"/>
                </a:ext>
              </a:extLst>
            </p:cNvPr>
            <p:cNvCxnSpPr>
              <a:cxnSpLocks/>
              <a:stCxn id="15" idx="5"/>
              <a:endCxn id="28" idx="2"/>
            </p:cNvCxnSpPr>
            <p:nvPr/>
          </p:nvCxnSpPr>
          <p:spPr>
            <a:xfrm>
              <a:off x="6765136" y="3937788"/>
              <a:ext cx="419526" cy="3366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C47E3A94-67B8-C24A-B53A-35077578C06A}"/>
                </a:ext>
              </a:extLst>
            </p:cNvPr>
            <p:cNvCxnSpPr>
              <a:cxnSpLocks/>
              <a:stCxn id="22" idx="6"/>
              <a:endCxn id="31" idx="2"/>
            </p:cNvCxnSpPr>
            <p:nvPr/>
          </p:nvCxnSpPr>
          <p:spPr>
            <a:xfrm flipV="1">
              <a:off x="7557342" y="3186011"/>
              <a:ext cx="1059005" cy="98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A30A4481-DA1E-F942-A275-89592E9C6D9B}"/>
                </a:ext>
              </a:extLst>
            </p:cNvPr>
            <p:cNvCxnSpPr>
              <a:cxnSpLocks/>
              <a:stCxn id="28" idx="6"/>
              <a:endCxn id="31" idx="3"/>
            </p:cNvCxnSpPr>
            <p:nvPr/>
          </p:nvCxnSpPr>
          <p:spPr>
            <a:xfrm flipV="1">
              <a:off x="7557342" y="3317773"/>
              <a:ext cx="1113583" cy="9566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922871A1-5C44-B049-847D-802B490613A7}"/>
                </a:ext>
              </a:extLst>
            </p:cNvPr>
            <p:cNvCxnSpPr>
              <a:cxnSpLocks/>
              <a:stCxn id="28" idx="6"/>
              <a:endCxn id="34" idx="2"/>
            </p:cNvCxnSpPr>
            <p:nvPr/>
          </p:nvCxnSpPr>
          <p:spPr>
            <a:xfrm>
              <a:off x="7557342" y="4274437"/>
              <a:ext cx="1059005" cy="17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5772F914-213B-7B46-A37B-7A585F804C3F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>
              <a:off x="7239240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02197129-901D-FA4B-8A3B-04B5393532DD}"/>
                </a:ext>
              </a:extLst>
            </p:cNvPr>
            <p:cNvCxnSpPr>
              <a:cxnSpLocks/>
              <a:stCxn id="28" idx="7"/>
              <a:endCxn id="22" idx="5"/>
            </p:cNvCxnSpPr>
            <p:nvPr/>
          </p:nvCxnSpPr>
          <p:spPr>
            <a:xfrm flipV="1">
              <a:off x="7502764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51D3D8D9-22D1-0E45-A8F9-15C9EF29FDA0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8670925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999440D-A9A0-4548-9E05-82F62C0FBBFB}"/>
                </a:ext>
              </a:extLst>
            </p:cNvPr>
            <p:cNvCxnSpPr>
              <a:cxnSpLocks/>
              <a:stCxn id="34" idx="7"/>
              <a:endCxn id="31" idx="5"/>
            </p:cNvCxnSpPr>
            <p:nvPr/>
          </p:nvCxnSpPr>
          <p:spPr>
            <a:xfrm flipV="1">
              <a:off x="8934449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EF8426C-78F8-394C-ACA7-10C8F09F2AFC}"/>
                </a:ext>
              </a:extLst>
            </p:cNvPr>
            <p:cNvSpPr txBox="1"/>
            <p:nvPr/>
          </p:nvSpPr>
          <p:spPr>
            <a:xfrm>
              <a:off x="6232019" y="33723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14C4F6-E2BF-224D-9462-358B715B190C}"/>
                </a:ext>
              </a:extLst>
            </p:cNvPr>
            <p:cNvSpPr txBox="1"/>
            <p:nvPr/>
          </p:nvSpPr>
          <p:spPr>
            <a:xfrm>
              <a:off x="9023368" y="273545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1199568-3244-0D41-B946-E0BE68392CC5}"/>
                </a:ext>
              </a:extLst>
            </p:cNvPr>
            <p:cNvSpPr txBox="1"/>
            <p:nvPr/>
          </p:nvSpPr>
          <p:spPr>
            <a:xfrm>
              <a:off x="6711913" y="328750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10</a:t>
              </a:r>
              <a:endParaRPr kumimoji="1" lang="zh-CN" altLang="en-US" sz="12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F6A2C23-BC09-A744-A26D-6D298F395CB0}"/>
                </a:ext>
              </a:extLst>
            </p:cNvPr>
            <p:cNvSpPr txBox="1"/>
            <p:nvPr/>
          </p:nvSpPr>
          <p:spPr>
            <a:xfrm>
              <a:off x="6774766" y="41165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5E4CA1D-D494-0641-8DCD-A657DCC2A597}"/>
                </a:ext>
              </a:extLst>
            </p:cNvPr>
            <p:cNvSpPr txBox="1"/>
            <p:nvPr/>
          </p:nvSpPr>
          <p:spPr>
            <a:xfrm>
              <a:off x="7001802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ADFDD35-1F32-9648-A353-2AEC4841A164}"/>
                </a:ext>
              </a:extLst>
            </p:cNvPr>
            <p:cNvSpPr txBox="1"/>
            <p:nvPr/>
          </p:nvSpPr>
          <p:spPr>
            <a:xfrm>
              <a:off x="7487886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3547596-82CC-8442-A209-1E6BD1EFCB8F}"/>
                </a:ext>
              </a:extLst>
            </p:cNvPr>
            <p:cNvSpPr txBox="1"/>
            <p:nvPr/>
          </p:nvSpPr>
          <p:spPr>
            <a:xfrm>
              <a:off x="7915964" y="2947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FD08A48-40EC-E545-B474-0FCE65F6EBEB}"/>
                </a:ext>
              </a:extLst>
            </p:cNvPr>
            <p:cNvSpPr txBox="1"/>
            <p:nvPr/>
          </p:nvSpPr>
          <p:spPr>
            <a:xfrm>
              <a:off x="7915964" y="43051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E0B29C-9B39-0A4C-B36F-3D52FADEFE1C}"/>
                </a:ext>
              </a:extLst>
            </p:cNvPr>
            <p:cNvSpPr txBox="1"/>
            <p:nvPr/>
          </p:nvSpPr>
          <p:spPr>
            <a:xfrm>
              <a:off x="8035233" y="3735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9</a:t>
              </a:r>
              <a:endParaRPr kumimoji="1" lang="zh-CN" altLang="en-US" sz="12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51924FE-E5CA-F848-82FE-4C044D1B21CD}"/>
                </a:ext>
              </a:extLst>
            </p:cNvPr>
            <p:cNvSpPr txBox="1"/>
            <p:nvPr/>
          </p:nvSpPr>
          <p:spPr>
            <a:xfrm>
              <a:off x="8380440" y="36496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BDFC965-FEC3-CA49-B708-5FEC119EF616}"/>
                </a:ext>
              </a:extLst>
            </p:cNvPr>
            <p:cNvSpPr txBox="1"/>
            <p:nvPr/>
          </p:nvSpPr>
          <p:spPr>
            <a:xfrm>
              <a:off x="8958505" y="36607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6</a:t>
              </a:r>
              <a:endParaRPr kumimoji="1" lang="zh-CN" altLang="en-US" sz="1200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36D23B0-58E2-FF47-90E5-D8A2151BBC80}"/>
              </a:ext>
            </a:extLst>
          </p:cNvPr>
          <p:cNvGrpSpPr/>
          <p:nvPr/>
        </p:nvGrpSpPr>
        <p:grpSpPr>
          <a:xfrm>
            <a:off x="4543463" y="1333175"/>
            <a:ext cx="3052959" cy="1846695"/>
            <a:chOff x="6232019" y="2735458"/>
            <a:chExt cx="3052959" cy="184669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11F210BF-DFDF-764E-9FFD-40A95D01DCD5}"/>
                </a:ext>
              </a:extLst>
            </p:cNvPr>
            <p:cNvGrpSpPr/>
            <p:nvPr/>
          </p:nvGrpSpPr>
          <p:grpSpPr>
            <a:xfrm>
              <a:off x="6447034" y="3619686"/>
              <a:ext cx="372680" cy="372680"/>
              <a:chOff x="8995736" y="1976224"/>
              <a:chExt cx="372680" cy="372680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4EB4823-BFE6-864C-B922-158C688D9E51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6AE9740-CAD5-2C41-B660-8B3D55F877C6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98AF847-726A-AB40-AB9E-0A58F993D67B}"/>
                </a:ext>
              </a:extLst>
            </p:cNvPr>
            <p:cNvGrpSpPr/>
            <p:nvPr/>
          </p:nvGrpSpPr>
          <p:grpSpPr>
            <a:xfrm>
              <a:off x="7184662" y="3009562"/>
              <a:ext cx="372680" cy="372680"/>
              <a:chOff x="8995736" y="1976224"/>
              <a:chExt cx="372680" cy="372680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226E7AE8-2BD5-E744-BB0F-0FFFA0C44E78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9CE5BAA2-07A6-A749-9647-CCF82D66FB64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17709D3-D194-F745-83D7-7623F636C34C}"/>
                </a:ext>
              </a:extLst>
            </p:cNvPr>
            <p:cNvGrpSpPr/>
            <p:nvPr/>
          </p:nvGrpSpPr>
          <p:grpSpPr>
            <a:xfrm>
              <a:off x="7184662" y="4088097"/>
              <a:ext cx="372680" cy="372680"/>
              <a:chOff x="8995736" y="1976224"/>
              <a:chExt cx="372680" cy="37268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AB819CA3-FC7A-5845-99DE-08B8FB55FB4A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9F70D469-C8F5-1C4E-BAEB-2701A5E9975D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4499A77-5341-AC47-AC28-41AFDF1A5FDA}"/>
                </a:ext>
              </a:extLst>
            </p:cNvPr>
            <p:cNvGrpSpPr/>
            <p:nvPr/>
          </p:nvGrpSpPr>
          <p:grpSpPr>
            <a:xfrm>
              <a:off x="8616347" y="2999671"/>
              <a:ext cx="372680" cy="372680"/>
              <a:chOff x="8995736" y="1976224"/>
              <a:chExt cx="372680" cy="372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E8F25EF1-99C1-8547-8866-E1F54981969C}"/>
                      </a:ext>
                    </a:extLst>
                  </p:cNvPr>
                  <p:cNvSpPr/>
                  <p:nvPr/>
                </p:nvSpPr>
                <p:spPr>
                  <a:xfrm>
                    <a:off x="8995736" y="1976224"/>
                    <a:ext cx="372680" cy="3726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zh-CN" alt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   </m:t>
                          </m:r>
                          <m:r>
                            <a:rPr kumimoji="1" lang="zh-CN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∞</m:t>
                          </m:r>
                        </m:oMath>
                      </m:oMathPara>
                    </a14:m>
                    <a:endParaRPr kumimoji="1" lang="zh-CN" altLang="en-US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E8F25EF1-99C1-8547-8866-E1F5498196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736" y="1976224"/>
                    <a:ext cx="372680" cy="37268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3125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5047AD26-351C-A44B-AEE3-9A01ADBB9637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EFF9E09-BDBE-E24E-AA34-34DBDCEBC9AF}"/>
                </a:ext>
              </a:extLst>
            </p:cNvPr>
            <p:cNvGrpSpPr/>
            <p:nvPr/>
          </p:nvGrpSpPr>
          <p:grpSpPr>
            <a:xfrm>
              <a:off x="8616347" y="4089842"/>
              <a:ext cx="372680" cy="372680"/>
              <a:chOff x="8995736" y="2016812"/>
              <a:chExt cx="372680" cy="372680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47D9EDC1-2081-AF40-9C60-9869F58805CD}"/>
                  </a:ext>
                </a:extLst>
              </p:cNvPr>
              <p:cNvSpPr/>
              <p:nvPr/>
            </p:nvSpPr>
            <p:spPr>
              <a:xfrm>
                <a:off x="8995736" y="2016812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66111A18-AD6F-9344-AD7A-D1565A48AF91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88161582-E006-E246-8AEC-2FE6D2604AC6}"/>
                </a:ext>
              </a:extLst>
            </p:cNvPr>
            <p:cNvCxnSpPr>
              <a:cxnSpLocks/>
              <a:stCxn id="122" idx="7"/>
              <a:endCxn id="120" idx="3"/>
            </p:cNvCxnSpPr>
            <p:nvPr/>
          </p:nvCxnSpPr>
          <p:spPr>
            <a:xfrm flipV="1">
              <a:off x="6765136" y="3327664"/>
              <a:ext cx="474104" cy="346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6849700D-51C5-F742-823B-F76F61B2F805}"/>
                </a:ext>
              </a:extLst>
            </p:cNvPr>
            <p:cNvCxnSpPr>
              <a:cxnSpLocks/>
              <a:stCxn id="122" idx="5"/>
              <a:endCxn id="118" idx="2"/>
            </p:cNvCxnSpPr>
            <p:nvPr/>
          </p:nvCxnSpPr>
          <p:spPr>
            <a:xfrm>
              <a:off x="6765136" y="3937788"/>
              <a:ext cx="419526" cy="336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670159AD-4504-9246-B956-F4962C7C84D6}"/>
                </a:ext>
              </a:extLst>
            </p:cNvPr>
            <p:cNvCxnSpPr>
              <a:cxnSpLocks/>
              <a:stCxn id="120" idx="6"/>
              <a:endCxn id="116" idx="2"/>
            </p:cNvCxnSpPr>
            <p:nvPr/>
          </p:nvCxnSpPr>
          <p:spPr>
            <a:xfrm flipV="1">
              <a:off x="7557342" y="3186011"/>
              <a:ext cx="1059005" cy="98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F5DA902C-0F02-6741-8FDB-54D4C7E9F910}"/>
                </a:ext>
              </a:extLst>
            </p:cNvPr>
            <p:cNvCxnSpPr>
              <a:cxnSpLocks/>
              <a:stCxn id="118" idx="6"/>
              <a:endCxn id="116" idx="3"/>
            </p:cNvCxnSpPr>
            <p:nvPr/>
          </p:nvCxnSpPr>
          <p:spPr>
            <a:xfrm flipV="1">
              <a:off x="7557342" y="3317773"/>
              <a:ext cx="1113583" cy="9566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65C70DF1-2E6D-FD41-9D29-19460CBE5E5E}"/>
                </a:ext>
              </a:extLst>
            </p:cNvPr>
            <p:cNvCxnSpPr>
              <a:cxnSpLocks/>
              <a:stCxn id="118" idx="6"/>
              <a:endCxn id="114" idx="2"/>
            </p:cNvCxnSpPr>
            <p:nvPr/>
          </p:nvCxnSpPr>
          <p:spPr>
            <a:xfrm>
              <a:off x="7557342" y="4274437"/>
              <a:ext cx="1059005" cy="17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E270E658-C22C-2F49-AE7E-94D7DEF000AA}"/>
                </a:ext>
              </a:extLst>
            </p:cNvPr>
            <p:cNvCxnSpPr>
              <a:cxnSpLocks/>
              <a:stCxn id="120" idx="3"/>
              <a:endCxn id="118" idx="1"/>
            </p:cNvCxnSpPr>
            <p:nvPr/>
          </p:nvCxnSpPr>
          <p:spPr>
            <a:xfrm>
              <a:off x="7239240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C7C06A1-2D3C-FC43-8FB2-80A2C33DF935}"/>
                </a:ext>
              </a:extLst>
            </p:cNvPr>
            <p:cNvCxnSpPr>
              <a:cxnSpLocks/>
              <a:stCxn id="118" idx="7"/>
              <a:endCxn id="120" idx="5"/>
            </p:cNvCxnSpPr>
            <p:nvPr/>
          </p:nvCxnSpPr>
          <p:spPr>
            <a:xfrm flipV="1">
              <a:off x="7502764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894F616A-7C2A-E343-BD77-E14ECE762F25}"/>
                </a:ext>
              </a:extLst>
            </p:cNvPr>
            <p:cNvCxnSpPr>
              <a:cxnSpLocks/>
              <a:stCxn id="116" idx="3"/>
              <a:endCxn id="114" idx="1"/>
            </p:cNvCxnSpPr>
            <p:nvPr/>
          </p:nvCxnSpPr>
          <p:spPr>
            <a:xfrm>
              <a:off x="8670925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929F4535-0B94-B84E-9079-F276F4D8C4BB}"/>
                </a:ext>
              </a:extLst>
            </p:cNvPr>
            <p:cNvCxnSpPr>
              <a:cxnSpLocks/>
              <a:stCxn id="114" idx="7"/>
              <a:endCxn id="116" idx="5"/>
            </p:cNvCxnSpPr>
            <p:nvPr/>
          </p:nvCxnSpPr>
          <p:spPr>
            <a:xfrm flipV="1">
              <a:off x="8934449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7EF7254-1057-D14E-8BCC-D307EEE2087B}"/>
                </a:ext>
              </a:extLst>
            </p:cNvPr>
            <p:cNvSpPr txBox="1"/>
            <p:nvPr/>
          </p:nvSpPr>
          <p:spPr>
            <a:xfrm>
              <a:off x="6232019" y="33723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3F6AD05-BB36-DA47-A7F4-12D8B783ED09}"/>
                </a:ext>
              </a:extLst>
            </p:cNvPr>
            <p:cNvSpPr txBox="1"/>
            <p:nvPr/>
          </p:nvSpPr>
          <p:spPr>
            <a:xfrm>
              <a:off x="9023368" y="273545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1A27CA3C-AB54-EE45-A808-7BE0BD281C56}"/>
                </a:ext>
              </a:extLst>
            </p:cNvPr>
            <p:cNvSpPr txBox="1"/>
            <p:nvPr/>
          </p:nvSpPr>
          <p:spPr>
            <a:xfrm>
              <a:off x="6711913" y="328750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10</a:t>
              </a:r>
              <a:endParaRPr kumimoji="1"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8555713-9109-314D-92FE-5EF390DEE2A8}"/>
                </a:ext>
              </a:extLst>
            </p:cNvPr>
            <p:cNvSpPr txBox="1"/>
            <p:nvPr/>
          </p:nvSpPr>
          <p:spPr>
            <a:xfrm>
              <a:off x="6774766" y="41165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2D8A624-5A05-004D-A674-8EF16F32EFFC}"/>
                </a:ext>
              </a:extLst>
            </p:cNvPr>
            <p:cNvSpPr txBox="1"/>
            <p:nvPr/>
          </p:nvSpPr>
          <p:spPr>
            <a:xfrm>
              <a:off x="7001802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6D49A43-AC67-4148-BC02-ADA440B66161}"/>
                </a:ext>
              </a:extLst>
            </p:cNvPr>
            <p:cNvSpPr txBox="1"/>
            <p:nvPr/>
          </p:nvSpPr>
          <p:spPr>
            <a:xfrm>
              <a:off x="7487886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11C2055-8441-D94A-BA0F-77F7DE1A4C05}"/>
                </a:ext>
              </a:extLst>
            </p:cNvPr>
            <p:cNvSpPr txBox="1"/>
            <p:nvPr/>
          </p:nvSpPr>
          <p:spPr>
            <a:xfrm>
              <a:off x="7915964" y="2947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AD46FD3-B960-454D-9D6F-322700A56D1C}"/>
                </a:ext>
              </a:extLst>
            </p:cNvPr>
            <p:cNvSpPr txBox="1"/>
            <p:nvPr/>
          </p:nvSpPr>
          <p:spPr>
            <a:xfrm>
              <a:off x="7915964" y="43051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AB86713-7C38-CF41-BF84-C1698088082E}"/>
                </a:ext>
              </a:extLst>
            </p:cNvPr>
            <p:cNvSpPr txBox="1"/>
            <p:nvPr/>
          </p:nvSpPr>
          <p:spPr>
            <a:xfrm>
              <a:off x="8035233" y="3735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9</a:t>
              </a:r>
              <a:endParaRPr kumimoji="1" lang="zh-CN" altLang="en-US" sz="120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7AF95BA-D91B-F149-804E-3086177A7388}"/>
                </a:ext>
              </a:extLst>
            </p:cNvPr>
            <p:cNvSpPr txBox="1"/>
            <p:nvPr/>
          </p:nvSpPr>
          <p:spPr>
            <a:xfrm>
              <a:off x="8380440" y="36496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F982499-B3DB-A445-951C-3581CAA23CF7}"/>
                </a:ext>
              </a:extLst>
            </p:cNvPr>
            <p:cNvSpPr txBox="1"/>
            <p:nvPr/>
          </p:nvSpPr>
          <p:spPr>
            <a:xfrm>
              <a:off x="8958505" y="36607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6</a:t>
              </a:r>
              <a:endParaRPr kumimoji="1" lang="zh-CN" altLang="en-US" sz="1200" dirty="0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C4806716-599E-BB48-A560-F12FA3A33E6C}"/>
              </a:ext>
            </a:extLst>
          </p:cNvPr>
          <p:cNvGrpSpPr/>
          <p:nvPr/>
        </p:nvGrpSpPr>
        <p:grpSpPr>
          <a:xfrm>
            <a:off x="8534400" y="1333175"/>
            <a:ext cx="3052959" cy="1846695"/>
            <a:chOff x="6232019" y="2735458"/>
            <a:chExt cx="3052959" cy="1846695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BA3B33E-8D11-104A-9976-9AC57899D274}"/>
                </a:ext>
              </a:extLst>
            </p:cNvPr>
            <p:cNvGrpSpPr/>
            <p:nvPr/>
          </p:nvGrpSpPr>
          <p:grpSpPr>
            <a:xfrm>
              <a:off x="6447034" y="3619686"/>
              <a:ext cx="372680" cy="372680"/>
              <a:chOff x="8995736" y="1976224"/>
              <a:chExt cx="372680" cy="372680"/>
            </a:xfrm>
          </p:grpSpPr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AA38DF69-D50F-7A42-B896-1DA89FA571A3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CA01A47E-4CC3-1A49-ABF7-8EFB71F0BB36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7A3202FB-FC0F-2247-8CC7-0F2F8F0C6D0C}"/>
                </a:ext>
              </a:extLst>
            </p:cNvPr>
            <p:cNvSpPr/>
            <p:nvPr/>
          </p:nvSpPr>
          <p:spPr>
            <a:xfrm flipH="1">
              <a:off x="7345369" y="3178367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8BE89E8-F384-4D48-A3E3-FF81FEC4F91E}"/>
                </a:ext>
              </a:extLst>
            </p:cNvPr>
            <p:cNvGrpSpPr/>
            <p:nvPr/>
          </p:nvGrpSpPr>
          <p:grpSpPr>
            <a:xfrm>
              <a:off x="7184662" y="4088097"/>
              <a:ext cx="372680" cy="372680"/>
              <a:chOff x="8995736" y="1976224"/>
              <a:chExt cx="372680" cy="372680"/>
            </a:xfrm>
          </p:grpSpPr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2FC8DF0E-A6C7-0A4C-9D58-A8F4D7D00B5E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D2F919C-F532-F244-B910-B0A46FB70E75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23B3745F-32C2-D64E-AE59-DFA24323C05E}"/>
                </a:ext>
              </a:extLst>
            </p:cNvPr>
            <p:cNvGrpSpPr/>
            <p:nvPr/>
          </p:nvGrpSpPr>
          <p:grpSpPr>
            <a:xfrm>
              <a:off x="8616347" y="2999671"/>
              <a:ext cx="372680" cy="372680"/>
              <a:chOff x="8995736" y="1976224"/>
              <a:chExt cx="372680" cy="372680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51AD6D2-D8EC-7B47-8C8C-941BAC4486E9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8BF0504-FFA1-C341-AE6D-44BCCA49B824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AAA3E299-14EA-BB4D-87E6-EEC4668DD671}"/>
                </a:ext>
              </a:extLst>
            </p:cNvPr>
            <p:cNvSpPr/>
            <p:nvPr/>
          </p:nvSpPr>
          <p:spPr>
            <a:xfrm flipH="1">
              <a:off x="8777054" y="4218059"/>
              <a:ext cx="56376" cy="56378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6" name="直线箭头连接符 165">
              <a:extLst>
                <a:ext uri="{FF2B5EF4-FFF2-40B4-BE49-F238E27FC236}">
                  <a16:creationId xmlns:a16="http://schemas.microsoft.com/office/drawing/2014/main" id="{43952ED6-C64D-F24E-8870-29865F247F8A}"/>
                </a:ext>
              </a:extLst>
            </p:cNvPr>
            <p:cNvCxnSpPr>
              <a:cxnSpLocks/>
              <a:stCxn id="194" idx="7"/>
            </p:cNvCxnSpPr>
            <p:nvPr/>
          </p:nvCxnSpPr>
          <p:spPr>
            <a:xfrm flipV="1">
              <a:off x="6765136" y="3327664"/>
              <a:ext cx="474104" cy="346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F74C1B1-A21C-6C4C-8E74-40EADC8A2CAF}"/>
                </a:ext>
              </a:extLst>
            </p:cNvPr>
            <p:cNvCxnSpPr>
              <a:cxnSpLocks/>
              <a:stCxn id="194" idx="5"/>
              <a:endCxn id="190" idx="2"/>
            </p:cNvCxnSpPr>
            <p:nvPr/>
          </p:nvCxnSpPr>
          <p:spPr>
            <a:xfrm>
              <a:off x="6765136" y="3937788"/>
              <a:ext cx="419526" cy="336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箭头连接符 167">
              <a:extLst>
                <a:ext uri="{FF2B5EF4-FFF2-40B4-BE49-F238E27FC236}">
                  <a16:creationId xmlns:a16="http://schemas.microsoft.com/office/drawing/2014/main" id="{C248309A-FF2E-144F-9F78-93A28525858D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flipV="1">
              <a:off x="7557342" y="3186011"/>
              <a:ext cx="1059005" cy="98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>
              <a:extLst>
                <a:ext uri="{FF2B5EF4-FFF2-40B4-BE49-F238E27FC236}">
                  <a16:creationId xmlns:a16="http://schemas.microsoft.com/office/drawing/2014/main" id="{E8242178-BCF4-9A46-BEE6-AF5191DF61E0}"/>
                </a:ext>
              </a:extLst>
            </p:cNvPr>
            <p:cNvCxnSpPr>
              <a:cxnSpLocks/>
              <a:stCxn id="190" idx="6"/>
              <a:endCxn id="188" idx="3"/>
            </p:cNvCxnSpPr>
            <p:nvPr/>
          </p:nvCxnSpPr>
          <p:spPr>
            <a:xfrm flipV="1">
              <a:off x="7557342" y="3317773"/>
              <a:ext cx="1113583" cy="9566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EBD4CACD-268D-9B4A-AEC2-F879CBB8ED26}"/>
                </a:ext>
              </a:extLst>
            </p:cNvPr>
            <p:cNvCxnSpPr>
              <a:cxnSpLocks/>
              <a:endCxn id="190" idx="1"/>
            </p:cNvCxnSpPr>
            <p:nvPr/>
          </p:nvCxnSpPr>
          <p:spPr>
            <a:xfrm>
              <a:off x="7239240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>
              <a:extLst>
                <a:ext uri="{FF2B5EF4-FFF2-40B4-BE49-F238E27FC236}">
                  <a16:creationId xmlns:a16="http://schemas.microsoft.com/office/drawing/2014/main" id="{7913373D-84B9-D64C-B782-C02DA2976FFF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8670925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0BFC9F30-EE2B-8D4D-BCC4-D02B0BDF9A11}"/>
                </a:ext>
              </a:extLst>
            </p:cNvPr>
            <p:cNvCxnSpPr>
              <a:cxnSpLocks/>
              <a:endCxn id="188" idx="5"/>
            </p:cNvCxnSpPr>
            <p:nvPr/>
          </p:nvCxnSpPr>
          <p:spPr>
            <a:xfrm flipV="1">
              <a:off x="8934449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C206FF2A-2D3E-CD43-A2B6-DB564F12E4B7}"/>
                </a:ext>
              </a:extLst>
            </p:cNvPr>
            <p:cNvSpPr txBox="1"/>
            <p:nvPr/>
          </p:nvSpPr>
          <p:spPr>
            <a:xfrm>
              <a:off x="6232019" y="33723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73637CBA-CD94-EB41-8622-C309572B2008}"/>
                </a:ext>
              </a:extLst>
            </p:cNvPr>
            <p:cNvSpPr txBox="1"/>
            <p:nvPr/>
          </p:nvSpPr>
          <p:spPr>
            <a:xfrm>
              <a:off x="9023368" y="273545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FB9B1ADF-0BE1-2A45-AE8D-9FFB9860B770}"/>
                </a:ext>
              </a:extLst>
            </p:cNvPr>
            <p:cNvSpPr txBox="1"/>
            <p:nvPr/>
          </p:nvSpPr>
          <p:spPr>
            <a:xfrm>
              <a:off x="6711913" y="328750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10</a:t>
              </a:r>
              <a:endParaRPr kumimoji="1" lang="zh-CN" altLang="en-US" sz="1200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7E910A2-CB94-5F48-841A-C2449899CAD6}"/>
                </a:ext>
              </a:extLst>
            </p:cNvPr>
            <p:cNvSpPr txBox="1"/>
            <p:nvPr/>
          </p:nvSpPr>
          <p:spPr>
            <a:xfrm>
              <a:off x="6774766" y="41165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E50224A-091E-BE4A-82FD-DD665F07CB4D}"/>
                </a:ext>
              </a:extLst>
            </p:cNvPr>
            <p:cNvSpPr txBox="1"/>
            <p:nvPr/>
          </p:nvSpPr>
          <p:spPr>
            <a:xfrm>
              <a:off x="7001802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AC9F4A3D-22A9-1445-8B0B-EDFB02288B1C}"/>
                </a:ext>
              </a:extLst>
            </p:cNvPr>
            <p:cNvSpPr txBox="1"/>
            <p:nvPr/>
          </p:nvSpPr>
          <p:spPr>
            <a:xfrm>
              <a:off x="7487886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CF6EEDD-F35E-A043-8A71-726B407402EC}"/>
                </a:ext>
              </a:extLst>
            </p:cNvPr>
            <p:cNvSpPr txBox="1"/>
            <p:nvPr/>
          </p:nvSpPr>
          <p:spPr>
            <a:xfrm>
              <a:off x="7915964" y="2947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6BD13E8-FC42-FB4B-9F64-EBA20FD05940}"/>
                </a:ext>
              </a:extLst>
            </p:cNvPr>
            <p:cNvSpPr txBox="1"/>
            <p:nvPr/>
          </p:nvSpPr>
          <p:spPr>
            <a:xfrm>
              <a:off x="7915964" y="43051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AC7A0F1-2B07-674F-9FBF-3C1AE43C46C9}"/>
                </a:ext>
              </a:extLst>
            </p:cNvPr>
            <p:cNvSpPr txBox="1"/>
            <p:nvPr/>
          </p:nvSpPr>
          <p:spPr>
            <a:xfrm>
              <a:off x="8035233" y="3735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9</a:t>
              </a:r>
              <a:endParaRPr kumimoji="1" lang="zh-CN" altLang="en-US" sz="1200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4BECC07D-05EC-D042-80A0-95E97D668409}"/>
                </a:ext>
              </a:extLst>
            </p:cNvPr>
            <p:cNvSpPr txBox="1"/>
            <p:nvPr/>
          </p:nvSpPr>
          <p:spPr>
            <a:xfrm>
              <a:off x="8380440" y="36496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F015719-564E-4441-9D10-6884CDFE69D5}"/>
                </a:ext>
              </a:extLst>
            </p:cNvPr>
            <p:cNvSpPr txBox="1"/>
            <p:nvPr/>
          </p:nvSpPr>
          <p:spPr>
            <a:xfrm>
              <a:off x="8958505" y="36607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6</a:t>
              </a:r>
              <a:endParaRPr kumimoji="1" lang="zh-CN" altLang="en-US" sz="1200" dirty="0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D073E8A-7390-1747-B329-4CA6A02ED414}"/>
              </a:ext>
            </a:extLst>
          </p:cNvPr>
          <p:cNvGrpSpPr/>
          <p:nvPr/>
        </p:nvGrpSpPr>
        <p:grpSpPr>
          <a:xfrm>
            <a:off x="552527" y="4099634"/>
            <a:ext cx="3052959" cy="1846695"/>
            <a:chOff x="6232019" y="2735458"/>
            <a:chExt cx="3052959" cy="1846695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06C3A395-2AED-184F-903A-A2003A47ACCF}"/>
                </a:ext>
              </a:extLst>
            </p:cNvPr>
            <p:cNvGrpSpPr/>
            <p:nvPr/>
          </p:nvGrpSpPr>
          <p:grpSpPr>
            <a:xfrm>
              <a:off x="6447034" y="3619686"/>
              <a:ext cx="372680" cy="372680"/>
              <a:chOff x="8995736" y="1976224"/>
              <a:chExt cx="372680" cy="372680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C6F21F4B-A204-8041-B9AE-C6E92C3CC1A1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23C4D3F9-821C-7C44-9180-6E9651508364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1C725244-FFD8-C04B-8E5B-FA6415313AB9}"/>
                </a:ext>
              </a:extLst>
            </p:cNvPr>
            <p:cNvGrpSpPr/>
            <p:nvPr/>
          </p:nvGrpSpPr>
          <p:grpSpPr>
            <a:xfrm>
              <a:off x="7184662" y="3009562"/>
              <a:ext cx="372680" cy="372680"/>
              <a:chOff x="8995736" y="1976224"/>
              <a:chExt cx="372680" cy="372680"/>
            </a:xfrm>
          </p:grpSpPr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FB9C9FAC-05A4-584A-AF46-B6946E3E93BA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C61720E7-8DB3-4049-9EE0-376321A8D935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FF71F453-EA64-854A-8AE3-D7311E2C0AAF}"/>
                </a:ext>
              </a:extLst>
            </p:cNvPr>
            <p:cNvGrpSpPr/>
            <p:nvPr/>
          </p:nvGrpSpPr>
          <p:grpSpPr>
            <a:xfrm>
              <a:off x="7184662" y="4088097"/>
              <a:ext cx="372680" cy="372680"/>
              <a:chOff x="8995736" y="1976224"/>
              <a:chExt cx="372680" cy="372680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04C5A8B5-F7ED-9346-A8B9-EA036724EA32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CD0F6F45-E6E5-5243-B970-DBC46AD2C389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0FC2ED34-88B8-A04C-A431-7BB6C6CF5844}"/>
                </a:ext>
              </a:extLst>
            </p:cNvPr>
            <p:cNvGrpSpPr/>
            <p:nvPr/>
          </p:nvGrpSpPr>
          <p:grpSpPr>
            <a:xfrm>
              <a:off x="8616347" y="2999671"/>
              <a:ext cx="372680" cy="372680"/>
              <a:chOff x="8995736" y="1976224"/>
              <a:chExt cx="372680" cy="372680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48FC1E6B-C9D2-1643-95CE-5505FEE90B1A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AD570B90-9C82-1748-BB33-C515E8CD42C8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945CD7B2-7040-FC4E-9C34-E4864F5DBD64}"/>
                </a:ext>
              </a:extLst>
            </p:cNvPr>
            <p:cNvGrpSpPr/>
            <p:nvPr/>
          </p:nvGrpSpPr>
          <p:grpSpPr>
            <a:xfrm>
              <a:off x="8616347" y="4089842"/>
              <a:ext cx="372680" cy="372680"/>
              <a:chOff x="8995736" y="2016812"/>
              <a:chExt cx="372680" cy="372680"/>
            </a:xfrm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9D2A5073-FC46-864F-A26A-8FE2C3443C54}"/>
                  </a:ext>
                </a:extLst>
              </p:cNvPr>
              <p:cNvSpPr/>
              <p:nvPr/>
            </p:nvSpPr>
            <p:spPr>
              <a:xfrm>
                <a:off x="8995736" y="2016812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9B3F234F-52AE-3A4F-823C-9D0A8D78BF06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02" name="直线箭头连接符 201">
              <a:extLst>
                <a:ext uri="{FF2B5EF4-FFF2-40B4-BE49-F238E27FC236}">
                  <a16:creationId xmlns:a16="http://schemas.microsoft.com/office/drawing/2014/main" id="{2737F673-EF1C-C94F-8548-7A5A76EFD4A4}"/>
                </a:ext>
              </a:extLst>
            </p:cNvPr>
            <p:cNvCxnSpPr>
              <a:cxnSpLocks/>
              <a:stCxn id="230" idx="7"/>
              <a:endCxn id="228" idx="3"/>
            </p:cNvCxnSpPr>
            <p:nvPr/>
          </p:nvCxnSpPr>
          <p:spPr>
            <a:xfrm flipV="1">
              <a:off x="6765136" y="3327664"/>
              <a:ext cx="474104" cy="346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74306A9B-3B95-1A4F-9838-DE16E92BFCF1}"/>
                </a:ext>
              </a:extLst>
            </p:cNvPr>
            <p:cNvCxnSpPr>
              <a:cxnSpLocks/>
              <a:stCxn id="230" idx="5"/>
              <a:endCxn id="226" idx="2"/>
            </p:cNvCxnSpPr>
            <p:nvPr/>
          </p:nvCxnSpPr>
          <p:spPr>
            <a:xfrm>
              <a:off x="6765136" y="3937788"/>
              <a:ext cx="419526" cy="336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箭头连接符 203">
              <a:extLst>
                <a:ext uri="{FF2B5EF4-FFF2-40B4-BE49-F238E27FC236}">
                  <a16:creationId xmlns:a16="http://schemas.microsoft.com/office/drawing/2014/main" id="{5F112BBC-90AB-664E-9932-4E80A1016287}"/>
                </a:ext>
              </a:extLst>
            </p:cNvPr>
            <p:cNvCxnSpPr>
              <a:cxnSpLocks/>
              <a:stCxn id="228" idx="6"/>
              <a:endCxn id="224" idx="2"/>
            </p:cNvCxnSpPr>
            <p:nvPr/>
          </p:nvCxnSpPr>
          <p:spPr>
            <a:xfrm flipV="1">
              <a:off x="7557342" y="3186011"/>
              <a:ext cx="1059005" cy="98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箭头连接符 204">
              <a:extLst>
                <a:ext uri="{FF2B5EF4-FFF2-40B4-BE49-F238E27FC236}">
                  <a16:creationId xmlns:a16="http://schemas.microsoft.com/office/drawing/2014/main" id="{E5A38A81-F996-0D4C-9AF4-BD822504FC42}"/>
                </a:ext>
              </a:extLst>
            </p:cNvPr>
            <p:cNvCxnSpPr>
              <a:cxnSpLocks/>
              <a:stCxn id="226" idx="6"/>
              <a:endCxn id="224" idx="3"/>
            </p:cNvCxnSpPr>
            <p:nvPr/>
          </p:nvCxnSpPr>
          <p:spPr>
            <a:xfrm flipV="1">
              <a:off x="7557342" y="3317773"/>
              <a:ext cx="1113583" cy="9566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箭头连接符 205">
              <a:extLst>
                <a:ext uri="{FF2B5EF4-FFF2-40B4-BE49-F238E27FC236}">
                  <a16:creationId xmlns:a16="http://schemas.microsoft.com/office/drawing/2014/main" id="{C4B831C0-467A-B244-8B08-7DBFE017D8B2}"/>
                </a:ext>
              </a:extLst>
            </p:cNvPr>
            <p:cNvCxnSpPr>
              <a:cxnSpLocks/>
              <a:stCxn id="226" idx="6"/>
              <a:endCxn id="222" idx="2"/>
            </p:cNvCxnSpPr>
            <p:nvPr/>
          </p:nvCxnSpPr>
          <p:spPr>
            <a:xfrm>
              <a:off x="7557342" y="4274437"/>
              <a:ext cx="1059005" cy="17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6AFB22F7-9452-194B-985E-1D8AACB12B35}"/>
                </a:ext>
              </a:extLst>
            </p:cNvPr>
            <p:cNvCxnSpPr>
              <a:cxnSpLocks/>
              <a:stCxn id="228" idx="3"/>
              <a:endCxn id="226" idx="1"/>
            </p:cNvCxnSpPr>
            <p:nvPr/>
          </p:nvCxnSpPr>
          <p:spPr>
            <a:xfrm>
              <a:off x="7239240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4C064579-AB0C-F646-820F-ACD224AC8B0E}"/>
                </a:ext>
              </a:extLst>
            </p:cNvPr>
            <p:cNvCxnSpPr>
              <a:cxnSpLocks/>
              <a:stCxn id="226" idx="7"/>
              <a:endCxn id="228" idx="5"/>
            </p:cNvCxnSpPr>
            <p:nvPr/>
          </p:nvCxnSpPr>
          <p:spPr>
            <a:xfrm flipV="1">
              <a:off x="7502764" y="3327664"/>
              <a:ext cx="0" cy="815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208">
              <a:extLst>
                <a:ext uri="{FF2B5EF4-FFF2-40B4-BE49-F238E27FC236}">
                  <a16:creationId xmlns:a16="http://schemas.microsoft.com/office/drawing/2014/main" id="{28952C1A-A212-D849-9D36-137F6D14C6A6}"/>
                </a:ext>
              </a:extLst>
            </p:cNvPr>
            <p:cNvCxnSpPr>
              <a:cxnSpLocks/>
              <a:stCxn id="224" idx="3"/>
              <a:endCxn id="222" idx="1"/>
            </p:cNvCxnSpPr>
            <p:nvPr/>
          </p:nvCxnSpPr>
          <p:spPr>
            <a:xfrm>
              <a:off x="8670925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箭头连接符 209">
              <a:extLst>
                <a:ext uri="{FF2B5EF4-FFF2-40B4-BE49-F238E27FC236}">
                  <a16:creationId xmlns:a16="http://schemas.microsoft.com/office/drawing/2014/main" id="{9DA9DC4A-F421-0F44-829D-7FD662BEDBB1}"/>
                </a:ext>
              </a:extLst>
            </p:cNvPr>
            <p:cNvCxnSpPr>
              <a:cxnSpLocks/>
              <a:stCxn id="222" idx="7"/>
              <a:endCxn id="224" idx="5"/>
            </p:cNvCxnSpPr>
            <p:nvPr/>
          </p:nvCxnSpPr>
          <p:spPr>
            <a:xfrm flipV="1">
              <a:off x="8934449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C0693B5-89EF-FB4C-A556-863362D00F5F}"/>
                </a:ext>
              </a:extLst>
            </p:cNvPr>
            <p:cNvSpPr txBox="1"/>
            <p:nvPr/>
          </p:nvSpPr>
          <p:spPr>
            <a:xfrm>
              <a:off x="6232019" y="33723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65D5DFA8-A264-C84C-A15D-4D8FACDCE052}"/>
                </a:ext>
              </a:extLst>
            </p:cNvPr>
            <p:cNvSpPr txBox="1"/>
            <p:nvPr/>
          </p:nvSpPr>
          <p:spPr>
            <a:xfrm>
              <a:off x="9023368" y="273545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2EBABA69-077B-7D44-8042-7E27C6746A50}"/>
                </a:ext>
              </a:extLst>
            </p:cNvPr>
            <p:cNvSpPr txBox="1"/>
            <p:nvPr/>
          </p:nvSpPr>
          <p:spPr>
            <a:xfrm>
              <a:off x="6711913" y="328750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10</a:t>
              </a:r>
              <a:endParaRPr kumimoji="1" lang="zh-CN" altLang="en-US" sz="1200" dirty="0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8DB357A-A5FD-1D49-A35D-7F39D4B80430}"/>
                </a:ext>
              </a:extLst>
            </p:cNvPr>
            <p:cNvSpPr txBox="1"/>
            <p:nvPr/>
          </p:nvSpPr>
          <p:spPr>
            <a:xfrm>
              <a:off x="6774766" y="41165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34F4883-B8F8-3544-9D7B-C7599C9EAF85}"/>
                </a:ext>
              </a:extLst>
            </p:cNvPr>
            <p:cNvSpPr txBox="1"/>
            <p:nvPr/>
          </p:nvSpPr>
          <p:spPr>
            <a:xfrm>
              <a:off x="7001802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26DE73C-DBA8-3F48-A9D6-CD9A1E4D5F52}"/>
                </a:ext>
              </a:extLst>
            </p:cNvPr>
            <p:cNvSpPr txBox="1"/>
            <p:nvPr/>
          </p:nvSpPr>
          <p:spPr>
            <a:xfrm>
              <a:off x="7487886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9ECB609-AC3D-3149-9772-30D6EAE209C6}"/>
                </a:ext>
              </a:extLst>
            </p:cNvPr>
            <p:cNvSpPr txBox="1"/>
            <p:nvPr/>
          </p:nvSpPr>
          <p:spPr>
            <a:xfrm>
              <a:off x="7915964" y="2947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3ED71C00-105D-6446-80C7-C8ED7A3E9DD6}"/>
                </a:ext>
              </a:extLst>
            </p:cNvPr>
            <p:cNvSpPr txBox="1"/>
            <p:nvPr/>
          </p:nvSpPr>
          <p:spPr>
            <a:xfrm>
              <a:off x="7915964" y="43051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2F0102F1-D7C6-AA4A-8FE9-D70ECCD809C1}"/>
                </a:ext>
              </a:extLst>
            </p:cNvPr>
            <p:cNvSpPr txBox="1"/>
            <p:nvPr/>
          </p:nvSpPr>
          <p:spPr>
            <a:xfrm>
              <a:off x="8035233" y="3735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9</a:t>
              </a:r>
              <a:endParaRPr kumimoji="1" lang="zh-CN" altLang="en-US" sz="1200" dirty="0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44644806-211A-7A46-AD12-9A94CD435120}"/>
                </a:ext>
              </a:extLst>
            </p:cNvPr>
            <p:cNvSpPr txBox="1"/>
            <p:nvPr/>
          </p:nvSpPr>
          <p:spPr>
            <a:xfrm>
              <a:off x="8380440" y="36496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715C6546-AF67-704C-A7C5-09AF9BFB46C9}"/>
                </a:ext>
              </a:extLst>
            </p:cNvPr>
            <p:cNvSpPr txBox="1"/>
            <p:nvPr/>
          </p:nvSpPr>
          <p:spPr>
            <a:xfrm>
              <a:off x="8958505" y="36607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6</a:t>
              </a:r>
              <a:endParaRPr kumimoji="1" lang="zh-CN" altLang="en-US" sz="1200" dirty="0"/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10224C8B-24A1-B04F-B3B9-72F8348061C5}"/>
              </a:ext>
            </a:extLst>
          </p:cNvPr>
          <p:cNvGrpSpPr/>
          <p:nvPr/>
        </p:nvGrpSpPr>
        <p:grpSpPr>
          <a:xfrm>
            <a:off x="4543463" y="4122009"/>
            <a:ext cx="3052959" cy="1846695"/>
            <a:chOff x="6232019" y="2735458"/>
            <a:chExt cx="3052959" cy="1846695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894BA8FF-02F5-9A49-BDAA-52521BEAF05A}"/>
                </a:ext>
              </a:extLst>
            </p:cNvPr>
            <p:cNvGrpSpPr/>
            <p:nvPr/>
          </p:nvGrpSpPr>
          <p:grpSpPr>
            <a:xfrm>
              <a:off x="6447034" y="3619686"/>
              <a:ext cx="372680" cy="372680"/>
              <a:chOff x="8995736" y="1976224"/>
              <a:chExt cx="372680" cy="372680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3D9F408C-A206-5D4D-991E-01736AB793A9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FC4F4B6B-6673-9B47-A265-867A351AB5C2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F3E426EE-6D52-CE42-B8A5-35A2918E35B4}"/>
                </a:ext>
              </a:extLst>
            </p:cNvPr>
            <p:cNvGrpSpPr/>
            <p:nvPr/>
          </p:nvGrpSpPr>
          <p:grpSpPr>
            <a:xfrm>
              <a:off x="7184662" y="3009562"/>
              <a:ext cx="372680" cy="372680"/>
              <a:chOff x="8995736" y="1976224"/>
              <a:chExt cx="372680" cy="372680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51B4D771-9CC3-B748-84F1-8CF21D3E2094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A1B5BB39-6A4B-CD4C-9E82-0D29FF4D6E1D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20321733-FCA3-E74B-8A32-439D05E0B8C2}"/>
                </a:ext>
              </a:extLst>
            </p:cNvPr>
            <p:cNvGrpSpPr/>
            <p:nvPr/>
          </p:nvGrpSpPr>
          <p:grpSpPr>
            <a:xfrm>
              <a:off x="7184662" y="4088097"/>
              <a:ext cx="372680" cy="372680"/>
              <a:chOff x="8995736" y="1976224"/>
              <a:chExt cx="372680" cy="372680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0A6F1037-2A4E-7F4C-BC35-B74BB69CF252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4A6B81F7-0564-1940-9277-8E03ECC92C6C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CF0566B9-7B82-554F-B93D-65457F32EF89}"/>
                </a:ext>
              </a:extLst>
            </p:cNvPr>
            <p:cNvGrpSpPr/>
            <p:nvPr/>
          </p:nvGrpSpPr>
          <p:grpSpPr>
            <a:xfrm>
              <a:off x="8616347" y="2999671"/>
              <a:ext cx="372680" cy="372680"/>
              <a:chOff x="8995736" y="1976224"/>
              <a:chExt cx="372680" cy="372680"/>
            </a:xfrm>
          </p:grpSpPr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99E1D980-ECEA-4546-A033-55BEE0C6BF81}"/>
                  </a:ext>
                </a:extLst>
              </p:cNvPr>
              <p:cNvSpPr/>
              <p:nvPr/>
            </p:nvSpPr>
            <p:spPr>
              <a:xfrm>
                <a:off x="8995736" y="1976224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B2616696-C8EB-724A-8997-D94FDFEB7638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6E9CB8ED-7D69-2A45-B209-D91863DD73BC}"/>
                </a:ext>
              </a:extLst>
            </p:cNvPr>
            <p:cNvGrpSpPr/>
            <p:nvPr/>
          </p:nvGrpSpPr>
          <p:grpSpPr>
            <a:xfrm>
              <a:off x="8616347" y="4089842"/>
              <a:ext cx="372680" cy="372680"/>
              <a:chOff x="8995736" y="2016812"/>
              <a:chExt cx="372680" cy="372680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A8DA88A6-ACDA-D944-B318-528FC774054A}"/>
                  </a:ext>
                </a:extLst>
              </p:cNvPr>
              <p:cNvSpPr/>
              <p:nvPr/>
            </p:nvSpPr>
            <p:spPr>
              <a:xfrm>
                <a:off x="8995736" y="2016812"/>
                <a:ext cx="372680" cy="372680"/>
              </a:xfrm>
              <a:prstGeom prst="ellipse">
                <a:avLst/>
              </a:prstGeom>
              <a:pattFill prst="lt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kumimoji="1"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33B6D2EF-7673-7B4A-9CCE-97159D899D17}"/>
                  </a:ext>
                </a:extLst>
              </p:cNvPr>
              <p:cNvSpPr/>
              <p:nvPr/>
            </p:nvSpPr>
            <p:spPr>
              <a:xfrm flipH="1">
                <a:off x="9156443" y="2145029"/>
                <a:ext cx="56376" cy="56378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2C69FE7C-769C-A44E-9178-CFED043CF21B}"/>
                </a:ext>
              </a:extLst>
            </p:cNvPr>
            <p:cNvCxnSpPr>
              <a:cxnSpLocks/>
              <a:stCxn id="266" idx="7"/>
              <a:endCxn id="264" idx="3"/>
            </p:cNvCxnSpPr>
            <p:nvPr/>
          </p:nvCxnSpPr>
          <p:spPr>
            <a:xfrm flipV="1">
              <a:off x="6765136" y="3327664"/>
              <a:ext cx="474104" cy="346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箭头连接符 238">
              <a:extLst>
                <a:ext uri="{FF2B5EF4-FFF2-40B4-BE49-F238E27FC236}">
                  <a16:creationId xmlns:a16="http://schemas.microsoft.com/office/drawing/2014/main" id="{3AE6B711-0699-A149-830E-EF9BB929AEE2}"/>
                </a:ext>
              </a:extLst>
            </p:cNvPr>
            <p:cNvCxnSpPr>
              <a:cxnSpLocks/>
              <a:stCxn id="266" idx="5"/>
              <a:endCxn id="262" idx="2"/>
            </p:cNvCxnSpPr>
            <p:nvPr/>
          </p:nvCxnSpPr>
          <p:spPr>
            <a:xfrm>
              <a:off x="6765136" y="3937788"/>
              <a:ext cx="419526" cy="336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箭头连接符 239">
              <a:extLst>
                <a:ext uri="{FF2B5EF4-FFF2-40B4-BE49-F238E27FC236}">
                  <a16:creationId xmlns:a16="http://schemas.microsoft.com/office/drawing/2014/main" id="{A4B39E47-1C71-BA43-83FD-FC02772F2744}"/>
                </a:ext>
              </a:extLst>
            </p:cNvPr>
            <p:cNvCxnSpPr>
              <a:cxnSpLocks/>
              <a:stCxn id="264" idx="6"/>
              <a:endCxn id="260" idx="2"/>
            </p:cNvCxnSpPr>
            <p:nvPr/>
          </p:nvCxnSpPr>
          <p:spPr>
            <a:xfrm flipV="1">
              <a:off x="7557342" y="3186011"/>
              <a:ext cx="1059005" cy="9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箭头连接符 240">
              <a:extLst>
                <a:ext uri="{FF2B5EF4-FFF2-40B4-BE49-F238E27FC236}">
                  <a16:creationId xmlns:a16="http://schemas.microsoft.com/office/drawing/2014/main" id="{17BCAB3E-463F-DD4B-AAD5-E1995D1F5AA4}"/>
                </a:ext>
              </a:extLst>
            </p:cNvPr>
            <p:cNvCxnSpPr>
              <a:cxnSpLocks/>
              <a:stCxn id="262" idx="6"/>
              <a:endCxn id="260" idx="3"/>
            </p:cNvCxnSpPr>
            <p:nvPr/>
          </p:nvCxnSpPr>
          <p:spPr>
            <a:xfrm flipV="1">
              <a:off x="7557342" y="3317773"/>
              <a:ext cx="1113583" cy="9566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箭头连接符 241">
              <a:extLst>
                <a:ext uri="{FF2B5EF4-FFF2-40B4-BE49-F238E27FC236}">
                  <a16:creationId xmlns:a16="http://schemas.microsoft.com/office/drawing/2014/main" id="{A136A0B7-4075-6441-81DF-5E9DCBF5E631}"/>
                </a:ext>
              </a:extLst>
            </p:cNvPr>
            <p:cNvCxnSpPr>
              <a:cxnSpLocks/>
              <a:stCxn id="262" idx="6"/>
              <a:endCxn id="258" idx="2"/>
            </p:cNvCxnSpPr>
            <p:nvPr/>
          </p:nvCxnSpPr>
          <p:spPr>
            <a:xfrm>
              <a:off x="7557342" y="4274437"/>
              <a:ext cx="1059005" cy="17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箭头连接符 242">
              <a:extLst>
                <a:ext uri="{FF2B5EF4-FFF2-40B4-BE49-F238E27FC236}">
                  <a16:creationId xmlns:a16="http://schemas.microsoft.com/office/drawing/2014/main" id="{6348C815-6CEF-5345-98A1-CFF094479E62}"/>
                </a:ext>
              </a:extLst>
            </p:cNvPr>
            <p:cNvCxnSpPr>
              <a:cxnSpLocks/>
              <a:stCxn id="264" idx="3"/>
              <a:endCxn id="262" idx="1"/>
            </p:cNvCxnSpPr>
            <p:nvPr/>
          </p:nvCxnSpPr>
          <p:spPr>
            <a:xfrm>
              <a:off x="7239240" y="3327664"/>
              <a:ext cx="0" cy="8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箭头连接符 243">
              <a:extLst>
                <a:ext uri="{FF2B5EF4-FFF2-40B4-BE49-F238E27FC236}">
                  <a16:creationId xmlns:a16="http://schemas.microsoft.com/office/drawing/2014/main" id="{51EAEF8B-32CC-8F4A-828B-B78BC10678E8}"/>
                </a:ext>
              </a:extLst>
            </p:cNvPr>
            <p:cNvCxnSpPr>
              <a:cxnSpLocks/>
              <a:stCxn id="262" idx="7"/>
              <a:endCxn id="264" idx="5"/>
            </p:cNvCxnSpPr>
            <p:nvPr/>
          </p:nvCxnSpPr>
          <p:spPr>
            <a:xfrm flipV="1">
              <a:off x="7502764" y="3327664"/>
              <a:ext cx="0" cy="815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箭头连接符 244">
              <a:extLst>
                <a:ext uri="{FF2B5EF4-FFF2-40B4-BE49-F238E27FC236}">
                  <a16:creationId xmlns:a16="http://schemas.microsoft.com/office/drawing/2014/main" id="{77D367BD-E358-A445-9E63-5744C9EC25FF}"/>
                </a:ext>
              </a:extLst>
            </p:cNvPr>
            <p:cNvCxnSpPr>
              <a:cxnSpLocks/>
              <a:stCxn id="260" idx="3"/>
              <a:endCxn id="258" idx="1"/>
            </p:cNvCxnSpPr>
            <p:nvPr/>
          </p:nvCxnSpPr>
          <p:spPr>
            <a:xfrm>
              <a:off x="8670925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箭头连接符 245">
              <a:extLst>
                <a:ext uri="{FF2B5EF4-FFF2-40B4-BE49-F238E27FC236}">
                  <a16:creationId xmlns:a16="http://schemas.microsoft.com/office/drawing/2014/main" id="{F1FDD0DB-A634-9641-8D98-CF482D81A359}"/>
                </a:ext>
              </a:extLst>
            </p:cNvPr>
            <p:cNvCxnSpPr>
              <a:cxnSpLocks/>
              <a:stCxn id="258" idx="7"/>
              <a:endCxn id="260" idx="5"/>
            </p:cNvCxnSpPr>
            <p:nvPr/>
          </p:nvCxnSpPr>
          <p:spPr>
            <a:xfrm flipV="1">
              <a:off x="8934449" y="3317773"/>
              <a:ext cx="0" cy="826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7B012BC9-DC4E-A84B-AFB7-C697911FA49B}"/>
                </a:ext>
              </a:extLst>
            </p:cNvPr>
            <p:cNvSpPr txBox="1"/>
            <p:nvPr/>
          </p:nvSpPr>
          <p:spPr>
            <a:xfrm>
              <a:off x="6232019" y="337235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018F8084-61A7-BB48-8035-3B3A687D32EB}"/>
                </a:ext>
              </a:extLst>
            </p:cNvPr>
            <p:cNvSpPr txBox="1"/>
            <p:nvPr/>
          </p:nvSpPr>
          <p:spPr>
            <a:xfrm>
              <a:off x="9023368" y="273545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5BD9A728-64D1-6545-91F3-33487C8F41FD}"/>
                </a:ext>
              </a:extLst>
            </p:cNvPr>
            <p:cNvSpPr txBox="1"/>
            <p:nvPr/>
          </p:nvSpPr>
          <p:spPr>
            <a:xfrm>
              <a:off x="6711913" y="328750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10</a:t>
              </a:r>
              <a:endParaRPr kumimoji="1" lang="zh-CN" altLang="en-US" sz="1200" dirty="0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E53BDCF-258C-1C4C-A4C3-E3D498C4E266}"/>
                </a:ext>
              </a:extLst>
            </p:cNvPr>
            <p:cNvSpPr txBox="1"/>
            <p:nvPr/>
          </p:nvSpPr>
          <p:spPr>
            <a:xfrm>
              <a:off x="6774766" y="41165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FC367FB7-A72D-914E-963A-7618F6A14A66}"/>
                </a:ext>
              </a:extLst>
            </p:cNvPr>
            <p:cNvSpPr txBox="1"/>
            <p:nvPr/>
          </p:nvSpPr>
          <p:spPr>
            <a:xfrm>
              <a:off x="7001802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26753AFD-F1AE-E946-878C-B45A86A16B22}"/>
                </a:ext>
              </a:extLst>
            </p:cNvPr>
            <p:cNvSpPr txBox="1"/>
            <p:nvPr/>
          </p:nvSpPr>
          <p:spPr>
            <a:xfrm>
              <a:off x="7487886" y="36781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F1AEC038-497E-0C44-AD80-BFE5179E08C5}"/>
                </a:ext>
              </a:extLst>
            </p:cNvPr>
            <p:cNvSpPr txBox="1"/>
            <p:nvPr/>
          </p:nvSpPr>
          <p:spPr>
            <a:xfrm>
              <a:off x="7915964" y="2947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1FAD8664-4CA6-9B4B-A95F-D6F88BA1606F}"/>
                </a:ext>
              </a:extLst>
            </p:cNvPr>
            <p:cNvSpPr txBox="1"/>
            <p:nvPr/>
          </p:nvSpPr>
          <p:spPr>
            <a:xfrm>
              <a:off x="7915964" y="43051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E13E4312-8BDF-294E-B4E8-734D50A51F3A}"/>
                </a:ext>
              </a:extLst>
            </p:cNvPr>
            <p:cNvSpPr txBox="1"/>
            <p:nvPr/>
          </p:nvSpPr>
          <p:spPr>
            <a:xfrm>
              <a:off x="8035233" y="37355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9</a:t>
              </a:r>
              <a:endParaRPr kumimoji="1" lang="zh-CN" altLang="en-US" sz="1200" dirty="0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EF234838-64B1-F042-A14E-6E8C93EA5B79}"/>
                </a:ext>
              </a:extLst>
            </p:cNvPr>
            <p:cNvSpPr txBox="1"/>
            <p:nvPr/>
          </p:nvSpPr>
          <p:spPr>
            <a:xfrm>
              <a:off x="8380440" y="36496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C0F4F6C2-461E-D541-8760-276FBD15D86C}"/>
                </a:ext>
              </a:extLst>
            </p:cNvPr>
            <p:cNvSpPr txBox="1"/>
            <p:nvPr/>
          </p:nvSpPr>
          <p:spPr>
            <a:xfrm>
              <a:off x="8958505" y="36607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6</a:t>
              </a:r>
              <a:endParaRPr kumimoji="1" lang="zh-CN" altLang="en-US" sz="1200" dirty="0"/>
            </a:p>
          </p:txBody>
        </p:sp>
      </p:grp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4E67A4B-0EE6-D048-ADF1-BD8F772F6049}"/>
              </a:ext>
            </a:extLst>
          </p:cNvPr>
          <p:cNvSpPr txBox="1"/>
          <p:nvPr/>
        </p:nvSpPr>
        <p:spPr>
          <a:xfrm>
            <a:off x="1740568" y="3344066"/>
            <a:ext cx="13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BFCF6D5-A4F2-3D4A-AA27-337ECB39D9BC}"/>
              </a:ext>
            </a:extLst>
          </p:cNvPr>
          <p:cNvSpPr txBox="1"/>
          <p:nvPr/>
        </p:nvSpPr>
        <p:spPr>
          <a:xfrm>
            <a:off x="5817456" y="3339756"/>
            <a:ext cx="13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6E91ED7B-1C5A-584D-8D5A-C60EE79491F4}"/>
              </a:ext>
            </a:extLst>
          </p:cNvPr>
          <p:cNvSpPr txBox="1"/>
          <p:nvPr/>
        </p:nvSpPr>
        <p:spPr>
          <a:xfrm>
            <a:off x="9892439" y="3334809"/>
            <a:ext cx="13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C8E8B83C-4BAA-E046-A796-459F7EC2ACDF}"/>
              </a:ext>
            </a:extLst>
          </p:cNvPr>
          <p:cNvSpPr txBox="1"/>
          <p:nvPr/>
        </p:nvSpPr>
        <p:spPr>
          <a:xfrm>
            <a:off x="1740568" y="6052417"/>
            <a:ext cx="13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24AD80CE-8A29-A546-98F0-3A406AD29515}"/>
              </a:ext>
            </a:extLst>
          </p:cNvPr>
          <p:cNvSpPr txBox="1"/>
          <p:nvPr/>
        </p:nvSpPr>
        <p:spPr>
          <a:xfrm>
            <a:off x="5804432" y="6047317"/>
            <a:ext cx="13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121DD5F-AB8D-2A44-984F-D8FC4F67A04D}"/>
              </a:ext>
            </a:extLst>
          </p:cNvPr>
          <p:cNvSpPr txBox="1"/>
          <p:nvPr/>
        </p:nvSpPr>
        <p:spPr>
          <a:xfrm>
            <a:off x="8265740" y="4325995"/>
            <a:ext cx="3599235" cy="1912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sz="1600" dirty="0"/>
              <a:t>要画出算法的每一步</a:t>
            </a:r>
            <a:endParaRPr kumimoji="1" lang="en-US" altLang="zh-CN" sz="1600" dirty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sz="1600" dirty="0"/>
              <a:t>将选中的点画上阴影，选中的边加粗（或者其他显眼的方式，</a:t>
            </a:r>
            <a:r>
              <a:rPr kumimoji="1" lang="zh-CN" altLang="en-US" sz="1600" dirty="0">
                <a:solidFill>
                  <a:srgbClr val="FF0000"/>
                </a:solidFill>
              </a:rPr>
              <a:t>更推荐每一步只把已经选中的点与边标出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>
              <a:lnSpc>
                <a:spcPct val="125000"/>
              </a:lnSpc>
            </a:pPr>
            <a:r>
              <a:rPr kumimoji="1" lang="zh-CN" altLang="en-US" sz="1600" dirty="0"/>
              <a:t>以上要求同样适用于 </a:t>
            </a:r>
            <a:r>
              <a:rPr kumimoji="1" lang="en-US" altLang="zh-CN" sz="1600" dirty="0"/>
              <a:t>Kruskal</a:t>
            </a:r>
            <a:r>
              <a:rPr kumimoji="1" lang="zh-CN" altLang="en-US" sz="1600" dirty="0"/>
              <a:t> 和 </a:t>
            </a:r>
            <a:r>
              <a:rPr kumimoji="1" lang="en-US" altLang="zh-CN" sz="1600" dirty="0"/>
              <a:t>Prim</a:t>
            </a:r>
            <a:r>
              <a:rPr kumimoji="1" lang="zh-CN" altLang="en-US" sz="1600" dirty="0"/>
              <a:t> 的题目，考试不会考很复杂的图</a:t>
            </a:r>
            <a:endParaRPr kumimoji="1" lang="en-US" altLang="zh-CN" sz="1600" dirty="0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5AFA90E8-C8EF-4DF6-86E4-8AC8BA8837D0}"/>
              </a:ext>
            </a:extLst>
          </p:cNvPr>
          <p:cNvSpPr/>
          <p:nvPr/>
        </p:nvSpPr>
        <p:spPr>
          <a:xfrm>
            <a:off x="9472985" y="1604229"/>
            <a:ext cx="372680" cy="3726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kumimoji="1" lang="zh-CN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23D92421-449E-4524-8EFB-EE3E5D3594CC}"/>
              </a:ext>
            </a:extLst>
          </p:cNvPr>
          <p:cNvSpPr/>
          <p:nvPr/>
        </p:nvSpPr>
        <p:spPr>
          <a:xfrm>
            <a:off x="10920429" y="2687559"/>
            <a:ext cx="372680" cy="372680"/>
          </a:xfrm>
          <a:prstGeom prst="ellipse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kumimoji="1" lang="zh-CN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8" name="直线箭头连接符 99">
            <a:extLst>
              <a:ext uri="{FF2B5EF4-FFF2-40B4-BE49-F238E27FC236}">
                <a16:creationId xmlns:a16="http://schemas.microsoft.com/office/drawing/2014/main" id="{DFB519C3-2E91-46D7-B4FC-93EEAFE7D4F8}"/>
              </a:ext>
            </a:extLst>
          </p:cNvPr>
          <p:cNvCxnSpPr>
            <a:cxnSpLocks/>
          </p:cNvCxnSpPr>
          <p:nvPr/>
        </p:nvCxnSpPr>
        <p:spPr>
          <a:xfrm flipV="1">
            <a:off x="9790267" y="1921307"/>
            <a:ext cx="0" cy="815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线箭头连接符 205">
            <a:extLst>
              <a:ext uri="{FF2B5EF4-FFF2-40B4-BE49-F238E27FC236}">
                <a16:creationId xmlns:a16="http://schemas.microsoft.com/office/drawing/2014/main" id="{B2516CED-ADF4-4D51-9910-27EB91A8C573}"/>
              </a:ext>
            </a:extLst>
          </p:cNvPr>
          <p:cNvCxnSpPr>
            <a:cxnSpLocks/>
          </p:cNvCxnSpPr>
          <p:nvPr/>
        </p:nvCxnSpPr>
        <p:spPr>
          <a:xfrm>
            <a:off x="9859722" y="2881063"/>
            <a:ext cx="1059005" cy="1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6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FB1B1-1043-63EB-BBB5-3C22A3FD351F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2      4       8       9        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 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7BFE1E-F45C-38F7-1312-18CB3A49E25B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7BFE1E-F45C-38F7-1312-18CB3A49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AFA2E-21D7-49DB-BB31-E181DC61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07" y="1118734"/>
            <a:ext cx="3850886" cy="4109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D10502-F748-4858-BDEC-4146149B0749}"/>
              </a:ext>
            </a:extLst>
          </p:cNvPr>
          <p:cNvSpPr txBox="1"/>
          <p:nvPr/>
        </p:nvSpPr>
        <p:spPr>
          <a:xfrm>
            <a:off x="4977544" y="1611325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53BABA"/>
                </a:solidFill>
              </a:rPr>
              <a:t>cn</a:t>
            </a:r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400">
                <a:solidFill>
                  <a:srgbClr val="F3797F"/>
                </a:solidFill>
              </a:rPr>
              <a:t>· · · · · · · · · · · · · · · · · · · · · · · · · · · · ·</a:t>
            </a:r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>
                <a:solidFill>
                  <a:srgbClr val="53BABA"/>
                </a:solidFill>
              </a:rPr>
              <a:t>cn</a:t>
            </a:r>
            <a:endParaRPr lang="zh-CN" altLang="en-US" sz="2400">
              <a:solidFill>
                <a:srgbClr val="53BABA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E6D1B-9206-4A04-8B7A-D726BC2F95F8}"/>
              </a:ext>
            </a:extLst>
          </p:cNvPr>
          <p:cNvSpPr txBox="1"/>
          <p:nvPr/>
        </p:nvSpPr>
        <p:spPr>
          <a:xfrm>
            <a:off x="2985643" y="2478535"/>
            <a:ext cx="748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53BABA"/>
                </a:solidFill>
              </a:rPr>
              <a:t>cn</a:t>
            </a:r>
            <a:r>
              <a:rPr lang="en-US" altLang="zh-CN" sz="2400" dirty="0">
                <a:solidFill>
                  <a:srgbClr val="53BABA"/>
                </a:solidFill>
              </a:rPr>
              <a:t>/2         </a:t>
            </a:r>
            <a:r>
              <a:rPr lang="en-US" altLang="zh-CN" sz="2400" dirty="0" err="1">
                <a:solidFill>
                  <a:srgbClr val="53BABA"/>
                </a:solidFill>
              </a:rPr>
              <a:t>cn</a:t>
            </a:r>
            <a:r>
              <a:rPr lang="en-US" altLang="zh-CN" sz="2400" dirty="0">
                <a:solidFill>
                  <a:srgbClr val="53BABA"/>
                </a:solidFill>
              </a:rPr>
              <a:t>/2          </a:t>
            </a:r>
            <a:r>
              <a:rPr lang="en-US" altLang="zh-CN" sz="2400" dirty="0" err="1">
                <a:solidFill>
                  <a:srgbClr val="53BABA"/>
                </a:solidFill>
              </a:rPr>
              <a:t>cn</a:t>
            </a:r>
            <a:r>
              <a:rPr lang="en-US" altLang="zh-CN" sz="2400" dirty="0">
                <a:solidFill>
                  <a:srgbClr val="53BABA"/>
                </a:solidFill>
              </a:rPr>
              <a:t>/2           </a:t>
            </a:r>
            <a:r>
              <a:rPr lang="en-US" altLang="zh-CN" sz="2400" dirty="0" err="1">
                <a:solidFill>
                  <a:srgbClr val="53BABA"/>
                </a:solidFill>
              </a:rPr>
              <a:t>cn</a:t>
            </a:r>
            <a:r>
              <a:rPr lang="en-US" altLang="zh-CN" sz="2400" dirty="0">
                <a:solidFill>
                  <a:srgbClr val="53BABA"/>
                </a:solidFill>
              </a:rPr>
              <a:t>/2    </a:t>
            </a:r>
            <a:r>
              <a:rPr lang="en-US" altLang="zh-CN" sz="2400" dirty="0">
                <a:solidFill>
                  <a:srgbClr val="F3797F"/>
                </a:solidFill>
              </a:rPr>
              <a:t>· · ·  · · · · · · · · · · · 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53BABA"/>
                </a:solidFill>
              </a:rPr>
              <a:t>2cn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C136F9-365A-40CB-B783-E4AE1893D0B9}"/>
              </a:ext>
            </a:extLst>
          </p:cNvPr>
          <p:cNvSpPr txBox="1"/>
          <p:nvPr/>
        </p:nvSpPr>
        <p:spPr>
          <a:xfrm>
            <a:off x="2813490" y="3681212"/>
            <a:ext cx="752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53BABA"/>
                </a:solidFill>
              </a:rPr>
              <a:t>cn</a:t>
            </a:r>
            <a:r>
              <a:rPr lang="en-US" altLang="zh-CN" sz="2400" dirty="0">
                <a:solidFill>
                  <a:srgbClr val="53BABA"/>
                </a:solidFill>
              </a:rPr>
              <a:t>/4    …                                                      </a:t>
            </a:r>
            <a:r>
              <a:rPr lang="en-US" altLang="zh-CN" sz="2400" dirty="0">
                <a:solidFill>
                  <a:srgbClr val="F3797F"/>
                </a:solidFill>
              </a:rPr>
              <a:t>· · · · · · · · · · · · · · 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rgbClr val="53BABA"/>
                </a:solidFill>
              </a:rPr>
              <a:t>4cn</a:t>
            </a:r>
            <a:endParaRPr lang="zh-CN" altLang="en-US" sz="2400" dirty="0">
              <a:solidFill>
                <a:srgbClr val="53BABA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0FF06C1-6A80-4156-B1E8-9E8291D2C7F4}"/>
              </a:ext>
            </a:extLst>
          </p:cNvPr>
          <p:cNvCxnSpPr>
            <a:cxnSpLocks/>
          </p:cNvCxnSpPr>
          <p:nvPr/>
        </p:nvCxnSpPr>
        <p:spPr>
          <a:xfrm flipH="1">
            <a:off x="3653692" y="1985592"/>
            <a:ext cx="1323852" cy="5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5B70C2-2DE8-41D7-91C5-B2AF7495D87C}"/>
              </a:ext>
            </a:extLst>
          </p:cNvPr>
          <p:cNvCxnSpPr>
            <a:cxnSpLocks/>
          </p:cNvCxnSpPr>
          <p:nvPr/>
        </p:nvCxnSpPr>
        <p:spPr>
          <a:xfrm flipH="1">
            <a:off x="4671652" y="2009970"/>
            <a:ext cx="430248" cy="52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3D0226B-C7DE-481A-AD61-3446D6544037}"/>
              </a:ext>
            </a:extLst>
          </p:cNvPr>
          <p:cNvCxnSpPr>
            <a:cxnSpLocks/>
          </p:cNvCxnSpPr>
          <p:nvPr/>
        </p:nvCxnSpPr>
        <p:spPr>
          <a:xfrm>
            <a:off x="5499882" y="1978283"/>
            <a:ext cx="1387375" cy="517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40581E0-B607-4121-8AF0-F9A4C41DC554}"/>
              </a:ext>
            </a:extLst>
          </p:cNvPr>
          <p:cNvCxnSpPr>
            <a:cxnSpLocks/>
          </p:cNvCxnSpPr>
          <p:nvPr/>
        </p:nvCxnSpPr>
        <p:spPr>
          <a:xfrm flipH="1">
            <a:off x="3380561" y="2940200"/>
            <a:ext cx="171445" cy="68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132E42-5FE6-4C79-9E91-0E6AAE335F34}"/>
              </a:ext>
            </a:extLst>
          </p:cNvPr>
          <p:cNvCxnSpPr>
            <a:cxnSpLocks/>
          </p:cNvCxnSpPr>
          <p:nvPr/>
        </p:nvCxnSpPr>
        <p:spPr>
          <a:xfrm flipH="1">
            <a:off x="2985643" y="4215160"/>
            <a:ext cx="255917" cy="691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B1686E7-4D93-40B7-94AE-C0FFC24C5A99}"/>
              </a:ext>
            </a:extLst>
          </p:cNvPr>
          <p:cNvSpPr txBox="1"/>
          <p:nvPr/>
        </p:nvSpPr>
        <p:spPr>
          <a:xfrm>
            <a:off x="3351740" y="4888153"/>
            <a:ext cx="7230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ighlight>
                  <a:srgbClr val="53BABA"/>
                </a:highlight>
              </a:rPr>
              <a:t>    #leaves =  4</a:t>
            </a:r>
            <a:r>
              <a:rPr lang="en-US" altLang="zh-CN" sz="3200" baseline="30000" dirty="0">
                <a:highlight>
                  <a:srgbClr val="53BABA"/>
                </a:highlight>
              </a:rPr>
              <a:t>log</a:t>
            </a:r>
            <a:r>
              <a:rPr lang="en-US" altLang="zh-CN" sz="2000" baseline="25000" dirty="0">
                <a:highlight>
                  <a:srgbClr val="53BABA"/>
                </a:highlight>
              </a:rPr>
              <a:t>2</a:t>
            </a:r>
            <a:r>
              <a:rPr lang="en-US" altLang="zh-CN" sz="3200" baseline="30000" dirty="0">
                <a:highlight>
                  <a:srgbClr val="53BABA"/>
                </a:highlight>
              </a:rPr>
              <a:t>cn</a:t>
            </a:r>
            <a:r>
              <a:rPr lang="en-US" altLang="zh-CN" sz="3200" dirty="0">
                <a:highlight>
                  <a:srgbClr val="53BABA"/>
                </a:highlight>
              </a:rPr>
              <a:t> = c</a:t>
            </a:r>
            <a:r>
              <a:rPr lang="en-US" altLang="zh-CN" sz="3200" baseline="30000" dirty="0">
                <a:highlight>
                  <a:srgbClr val="53BABA"/>
                </a:highlight>
              </a:rPr>
              <a:t>2</a:t>
            </a:r>
            <a:r>
              <a:rPr lang="en-US" altLang="zh-CN" sz="3200" dirty="0">
                <a:highlight>
                  <a:srgbClr val="53BABA"/>
                </a:highlight>
              </a:rPr>
              <a:t>n</a:t>
            </a:r>
            <a:r>
              <a:rPr lang="en-US" altLang="zh-CN" sz="3200" baseline="30000" dirty="0">
                <a:highlight>
                  <a:srgbClr val="53BABA"/>
                </a:highlight>
              </a:rPr>
              <a:t>2</a:t>
            </a:r>
            <a:r>
              <a:rPr lang="en-US" altLang="zh-CN" sz="3200" dirty="0">
                <a:highlight>
                  <a:srgbClr val="53BABA"/>
                </a:highlight>
              </a:rPr>
              <a:t>    </a:t>
            </a:r>
            <a:r>
              <a:rPr lang="en-US" altLang="zh-CN" sz="2400" dirty="0">
                <a:solidFill>
                  <a:srgbClr val="F3797F"/>
                </a:solidFill>
              </a:rPr>
              <a:t>      · · · · · · · · · ·  </a:t>
            </a:r>
            <a:r>
              <a:rPr lang="en-US" altLang="zh-CN" sz="2400" dirty="0">
                <a:solidFill>
                  <a:srgbClr val="53BABA"/>
                </a:solidFill>
              </a:rPr>
              <a:t>c</a:t>
            </a:r>
            <a:r>
              <a:rPr lang="en-US" altLang="zh-CN" sz="2400" baseline="30000" dirty="0">
                <a:solidFill>
                  <a:srgbClr val="53BABA"/>
                </a:solidFill>
              </a:rPr>
              <a:t>2</a:t>
            </a:r>
            <a:r>
              <a:rPr lang="en-US" altLang="zh-CN" sz="2400" dirty="0">
                <a:solidFill>
                  <a:srgbClr val="53BABA"/>
                </a:solidFill>
              </a:rPr>
              <a:t>n</a:t>
            </a:r>
            <a:r>
              <a:rPr lang="en-US" altLang="zh-CN" sz="2400" baseline="30000" dirty="0">
                <a:solidFill>
                  <a:srgbClr val="53BABA"/>
                </a:solidFill>
              </a:rPr>
              <a:t>2</a:t>
            </a:r>
            <a:endParaRPr lang="zh-CN" altLang="en-US" sz="2400" baseline="30000" dirty="0">
              <a:solidFill>
                <a:srgbClr val="53BABA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864B72E-8C8A-465F-B09C-3B52C2823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968" y="4997778"/>
            <a:ext cx="715836" cy="4021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88E92A-374A-44A8-BE6D-78C801AF4DC8}"/>
              </a:ext>
            </a:extLst>
          </p:cNvPr>
          <p:cNvSpPr txBox="1"/>
          <p:nvPr/>
        </p:nvSpPr>
        <p:spPr>
          <a:xfrm>
            <a:off x="5723506" y="108907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可看作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49804-AED3-4AEC-B7B8-2B122E3EA6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630" b="-6476"/>
          <a:stretch/>
        </p:blipFill>
        <p:spPr>
          <a:xfrm>
            <a:off x="5233405" y="1118734"/>
            <a:ext cx="527081" cy="365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2DA2D6-3352-4452-9BDF-500EE7EE74A9}"/>
              </a:ext>
            </a:extLst>
          </p:cNvPr>
          <p:cNvSpPr/>
          <p:nvPr/>
        </p:nvSpPr>
        <p:spPr>
          <a:xfrm>
            <a:off x="5233405" y="1118734"/>
            <a:ext cx="1687865" cy="387338"/>
          </a:xfrm>
          <a:prstGeom prst="rect">
            <a:avLst/>
          </a:prstGeom>
          <a:noFill/>
          <a:ln>
            <a:solidFill>
              <a:srgbClr val="53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533B55B-85DA-45E3-9F67-38622C704E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86" b="62040"/>
          <a:stretch/>
        </p:blipFill>
        <p:spPr>
          <a:xfrm>
            <a:off x="1523584" y="1725588"/>
            <a:ext cx="1018599" cy="144533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2C79506-B71F-420C-8DCF-EEFBFE39B2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3734" r="1086" b="4447"/>
          <a:stretch/>
        </p:blipFill>
        <p:spPr>
          <a:xfrm>
            <a:off x="1523584" y="3807678"/>
            <a:ext cx="1018599" cy="159225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F1A64FE-6786-4486-B461-5BD08E9E7BA0}"/>
              </a:ext>
            </a:extLst>
          </p:cNvPr>
          <p:cNvSpPr txBox="1"/>
          <p:nvPr/>
        </p:nvSpPr>
        <p:spPr>
          <a:xfrm>
            <a:off x="1383552" y="320255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log</a:t>
            </a:r>
            <a:r>
              <a:rPr lang="en-US" altLang="zh-CN" sz="2400" baseline="-250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zh-CN" altLang="en-US" sz="2400" dirty="0">
              <a:solidFill>
                <a:srgbClr val="C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2C3B969-700E-4FA7-9A0C-C247FB7DC81E}"/>
              </a:ext>
            </a:extLst>
          </p:cNvPr>
          <p:cNvCxnSpPr>
            <a:cxnSpLocks/>
          </p:cNvCxnSpPr>
          <p:nvPr/>
        </p:nvCxnSpPr>
        <p:spPr>
          <a:xfrm>
            <a:off x="5317525" y="2002996"/>
            <a:ext cx="442961" cy="523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1F74BA-4E53-4154-B927-A41839D931B0}"/>
              </a:ext>
            </a:extLst>
          </p:cNvPr>
          <p:cNvSpPr txBox="1"/>
          <p:nvPr/>
        </p:nvSpPr>
        <p:spPr>
          <a:xfrm>
            <a:off x="3552006" y="5655148"/>
            <a:ext cx="516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Total = </a:t>
            </a:r>
            <a:r>
              <a:rPr lang="en-US" altLang="zh-CN" sz="2800" dirty="0" err="1"/>
              <a:t>cn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2cn + 4cn + … + c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=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E5D3450-B549-4274-A1FC-302D242C0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9946" y="5680097"/>
            <a:ext cx="915005" cy="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ACCE33-8089-AEB1-7374-805A2C839A9F}"/>
              </a:ext>
            </a:extLst>
          </p:cNvPr>
          <p:cNvSpPr txBox="1"/>
          <p:nvPr/>
        </p:nvSpPr>
        <p:spPr>
          <a:xfrm>
            <a:off x="10252565" y="903904"/>
            <a:ext cx="426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A0F1BE-D74E-23C8-FE8B-485312E888AC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2      4       8       9        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 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BFA4A3-4BC3-A9D3-405F-316E480DA9D9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BFA4A3-4BC3-A9D3-405F-316E480D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ACCE33-8089-AEB1-7374-805A2C839A9F}"/>
              </a:ext>
            </a:extLst>
          </p:cNvPr>
          <p:cNvSpPr txBox="1"/>
          <p:nvPr/>
        </p:nvSpPr>
        <p:spPr>
          <a:xfrm>
            <a:off x="10252565" y="903904"/>
            <a:ext cx="426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353904-4B5E-0482-706B-6745A532B942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2      4       8       9        9 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325F35-ACBC-F415-9A24-34CE6D2508DE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325F35-ACBC-F415-9A24-34CE6D250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ACCE33-8089-AEB1-7374-805A2C839A9F}"/>
              </a:ext>
            </a:extLst>
          </p:cNvPr>
          <p:cNvSpPr txBox="1"/>
          <p:nvPr/>
        </p:nvSpPr>
        <p:spPr>
          <a:xfrm>
            <a:off x="10252565" y="903904"/>
            <a:ext cx="426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1334E8-BFA1-5EB8-D9EF-D11E85BED514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2      4       8       8        9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0BC6B7-414A-DDC2-6C5D-5267EEDD72B4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0BC6B7-414A-DDC2-6C5D-5267EEDD7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AC6F9F-4B13-7953-93BD-6CEBFA49E968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2      4       4       8        9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3D688-B1EC-3513-E763-93482C87C032}"/>
              </a:ext>
            </a:extLst>
          </p:cNvPr>
          <p:cNvSpPr txBox="1"/>
          <p:nvPr/>
        </p:nvSpPr>
        <p:spPr>
          <a:xfrm>
            <a:off x="10252565" y="903904"/>
            <a:ext cx="426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1E154A-AD5B-2898-9D0C-2B68E3F88C8D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1E154A-AD5B-2898-9D0C-2B68E3F88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1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实验一  栈与基本排序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FD629DA8-C975-FEC9-0116-A3D84625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9" y="1039885"/>
            <a:ext cx="7067284" cy="50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AC6F9F-4B13-7953-93BD-6CEBFA49E968}"/>
              </a:ext>
            </a:extLst>
          </p:cNvPr>
          <p:cNvSpPr txBox="1"/>
          <p:nvPr/>
        </p:nvSpPr>
        <p:spPr>
          <a:xfrm>
            <a:off x="6302791" y="1393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2               4       8        9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B0F0"/>
                </a:solidFill>
                <a:sym typeface="黑体" panose="02010609060101010101" pitchFamily="49" charset="-122"/>
              </a:rPr>
              <a:t>      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3D688-B1EC-3513-E763-93482C87C032}"/>
              </a:ext>
            </a:extLst>
          </p:cNvPr>
          <p:cNvSpPr txBox="1"/>
          <p:nvPr/>
        </p:nvSpPr>
        <p:spPr>
          <a:xfrm>
            <a:off x="7974185" y="1393022"/>
            <a:ext cx="426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3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CCA72A-37B2-3957-DFC2-2E4493D4F5B6}"/>
                  </a:ext>
                </a:extLst>
              </p:cNvPr>
              <p:cNvSpPr txBox="1"/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CCA72A-37B2-3957-DFC2-2E4493D4F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71" y="1069857"/>
                <a:ext cx="29190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AF5F80C-1850-4538-A25D-06502ECE69C2}"/>
              </a:ext>
            </a:extLst>
          </p:cNvPr>
          <p:cNvSpPr txBox="1"/>
          <p:nvPr/>
        </p:nvSpPr>
        <p:spPr>
          <a:xfrm>
            <a:off x="7597775" y="3455542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在计算各种算法“比较”操作的具体次数时，需要注意比较后不一定产生动作，但要记一次比较次数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A8F658-0718-469E-9E68-1ECC93BF8AFC}"/>
                  </a:ext>
                </a:extLst>
              </p:cNvPr>
              <p:cNvSpPr txBox="1"/>
              <p:nvPr/>
            </p:nvSpPr>
            <p:spPr>
              <a:xfrm>
                <a:off x="7597775" y="2343557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二分？仍是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A8F658-0718-469E-9E68-1ECC93BF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75" y="2343557"/>
                <a:ext cx="4267200" cy="523220"/>
              </a:xfrm>
              <a:prstGeom prst="rect">
                <a:avLst/>
              </a:prstGeom>
              <a:blipFill>
                <a:blip r:embed="rId6"/>
                <a:stretch>
                  <a:fillRect l="-285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实验二  分治策略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B9FA3B-CC1A-BF71-4C54-538F2981F39D}"/>
              </a:ext>
            </a:extLst>
          </p:cNvPr>
          <p:cNvSpPr txBox="1"/>
          <p:nvPr/>
        </p:nvSpPr>
        <p:spPr>
          <a:xfrm>
            <a:off x="578965" y="981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D2306D-5D03-94E1-EB89-75A299D62B96}"/>
                  </a:ext>
                </a:extLst>
              </p:cNvPr>
              <p:cNvSpPr txBox="1"/>
              <p:nvPr/>
            </p:nvSpPr>
            <p:spPr>
              <a:xfrm>
                <a:off x="1209907" y="1656381"/>
                <a:ext cx="7769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D2306D-5D03-94E1-EB89-75A299D6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7" y="1656381"/>
                <a:ext cx="7769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9F723-3AE3-6646-A4B0-B137CDCE8E1C}"/>
                  </a:ext>
                </a:extLst>
              </p:cNvPr>
              <p:cNvSpPr txBox="1"/>
              <p:nvPr/>
            </p:nvSpPr>
            <p:spPr>
              <a:xfrm>
                <a:off x="2379784" y="1656381"/>
                <a:ext cx="5998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7×7×7×7×7×7×7×7×7×7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9F723-3AE3-6646-A4B0-B137CDCE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4" y="1656381"/>
                <a:ext cx="59982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5F9FE8-BD76-9D1E-F37C-39D675E8FB49}"/>
                  </a:ext>
                </a:extLst>
              </p:cNvPr>
              <p:cNvSpPr txBox="1"/>
              <p:nvPr/>
            </p:nvSpPr>
            <p:spPr>
              <a:xfrm>
                <a:off x="2379784" y="2452686"/>
                <a:ext cx="3760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5F9FE8-BD76-9D1E-F37C-39D675E8F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4" y="2452686"/>
                <a:ext cx="37601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DE3DD-7397-CEA7-250D-049BC95648A5}"/>
                  </a:ext>
                </a:extLst>
              </p:cNvPr>
              <p:cNvSpPr txBox="1"/>
              <p:nvPr/>
            </p:nvSpPr>
            <p:spPr>
              <a:xfrm>
                <a:off x="2379784" y="3248991"/>
                <a:ext cx="21962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DE3DD-7397-CEA7-250D-049BC956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4" y="3248991"/>
                <a:ext cx="21962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F557A1-7563-A170-A06D-9D2A8A00A3D7}"/>
                  </a:ext>
                </a:extLst>
              </p:cNvPr>
              <p:cNvSpPr txBox="1"/>
              <p:nvPr/>
            </p:nvSpPr>
            <p:spPr>
              <a:xfrm>
                <a:off x="1209906" y="4169300"/>
                <a:ext cx="4228081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1010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F557A1-7563-A170-A06D-9D2A8A00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6" y="4169300"/>
                <a:ext cx="4228081" cy="5522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C9D7241-56EB-7955-8560-4989DEEE6628}"/>
              </a:ext>
            </a:extLst>
          </p:cNvPr>
          <p:cNvSpPr txBox="1"/>
          <p:nvPr/>
        </p:nvSpPr>
        <p:spPr>
          <a:xfrm>
            <a:off x="6607591" y="2714296"/>
            <a:ext cx="57550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非递归快速幂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qpow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b, int 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(b&amp;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a;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 *= a;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 &gt;&gt;=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4549B-7141-ECF9-21F9-B4B60BED6F98}"/>
                  </a:ext>
                </a:extLst>
              </p:cNvPr>
              <p:cNvSpPr txBox="1"/>
              <p:nvPr/>
            </p:nvSpPr>
            <p:spPr>
              <a:xfrm>
                <a:off x="1209906" y="5194288"/>
                <a:ext cx="5201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74549B-7141-ECF9-21F9-B4B60BED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6" y="5194288"/>
                <a:ext cx="5201167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3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实验二  分治策略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B9FA3B-CC1A-BF71-4C54-538F2981F39D}"/>
              </a:ext>
            </a:extLst>
          </p:cNvPr>
          <p:cNvSpPr txBox="1"/>
          <p:nvPr/>
        </p:nvSpPr>
        <p:spPr>
          <a:xfrm>
            <a:off x="578965" y="9811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矩阵快速幂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BE7C8-F414-EA4D-F16C-4F59EF25E566}"/>
              </a:ext>
            </a:extLst>
          </p:cNvPr>
          <p:cNvSpPr txBox="1"/>
          <p:nvPr/>
        </p:nvSpPr>
        <p:spPr>
          <a:xfrm>
            <a:off x="1066800" y="1750061"/>
            <a:ext cx="33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斐波那契数列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53B597-9354-2E49-3DFA-88815556617C}"/>
                  </a:ext>
                </a:extLst>
              </p:cNvPr>
              <p:cNvSpPr txBox="1"/>
              <p:nvPr/>
            </p:nvSpPr>
            <p:spPr>
              <a:xfrm>
                <a:off x="1066800" y="2289893"/>
                <a:ext cx="33756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≤2)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53B597-9354-2E49-3DFA-888155566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89893"/>
                <a:ext cx="337566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991091-67E8-0D43-CC39-C217A6C2B543}"/>
                  </a:ext>
                </a:extLst>
              </p:cNvPr>
              <p:cNvSpPr txBox="1"/>
              <p:nvPr/>
            </p:nvSpPr>
            <p:spPr>
              <a:xfrm>
                <a:off x="1066800" y="3184019"/>
                <a:ext cx="6736080" cy="616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991091-67E8-0D43-CC39-C217A6C2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84019"/>
                <a:ext cx="6736080" cy="616002"/>
              </a:xfrm>
              <a:prstGeom prst="rect">
                <a:avLst/>
              </a:prstGeom>
              <a:blipFill>
                <a:blip r:embed="rId5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402220-F3D7-BE8F-8D89-88AEB3DA695F}"/>
                  </a:ext>
                </a:extLst>
              </p:cNvPr>
              <p:cNvSpPr txBox="1"/>
              <p:nvPr/>
            </p:nvSpPr>
            <p:spPr>
              <a:xfrm>
                <a:off x="1066800" y="3979833"/>
                <a:ext cx="6736080" cy="616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=…=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402220-F3D7-BE8F-8D89-88AEB3DA6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979833"/>
                <a:ext cx="6736080" cy="616002"/>
              </a:xfrm>
              <a:prstGeom prst="rect">
                <a:avLst/>
              </a:prstGeom>
              <a:blipFill>
                <a:blip r:embed="rId6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实验三  堆排序与快速排序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E3C0CF-9BF9-E1B4-D715-0CDC7FD5815D}"/>
              </a:ext>
            </a:extLst>
          </p:cNvPr>
          <p:cNvSpPr txBox="1"/>
          <p:nvPr/>
        </p:nvSpPr>
        <p:spPr>
          <a:xfrm>
            <a:off x="578965" y="98119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快速排序的最坏情况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D02CF-C0C5-BA80-B44D-84B86E4F7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09" y="1532159"/>
            <a:ext cx="8952381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314D5-AD80-D3CF-249A-9BE1CE3404F1}"/>
                  </a:ext>
                </a:extLst>
              </p:cNvPr>
              <p:cNvSpPr txBox="1"/>
              <p:nvPr/>
            </p:nvSpPr>
            <p:spPr>
              <a:xfrm>
                <a:off x="3047999" y="342900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Θ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314D5-AD80-D3CF-249A-9BE1CE34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429000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A9CEF30-A26B-509D-C2CC-0742C00F0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65" y="4004242"/>
            <a:ext cx="4128304" cy="200910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E830303-D5A6-39C1-9EAA-69E4545D6DB5}"/>
              </a:ext>
            </a:extLst>
          </p:cNvPr>
          <p:cNvSpPr/>
          <p:nvPr/>
        </p:nvSpPr>
        <p:spPr>
          <a:xfrm>
            <a:off x="1531948" y="4534307"/>
            <a:ext cx="2129742" cy="4687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C7FC6F-04AD-1E38-70C9-326D111C4D24}"/>
                  </a:ext>
                </a:extLst>
              </p:cNvPr>
              <p:cNvSpPr txBox="1"/>
              <p:nvPr/>
            </p:nvSpPr>
            <p:spPr>
              <a:xfrm>
                <a:off x="5648676" y="474147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大量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重复数据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→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三路快速排序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C7FC6F-04AD-1E38-70C9-326D111C4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76" y="4741472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l="-210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673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C060C1-15E8-992D-2439-79171C52467D}"/>
              </a:ext>
            </a:extLst>
          </p:cNvPr>
          <p:cNvSpPr txBox="1"/>
          <p:nvPr/>
        </p:nvSpPr>
        <p:spPr>
          <a:xfrm>
            <a:off x="578965" y="98119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自底向上：简单→复杂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23EA9-E6A7-E277-D214-676B2EFC76D1}"/>
              </a:ext>
            </a:extLst>
          </p:cNvPr>
          <p:cNvSpPr txBox="1"/>
          <p:nvPr/>
        </p:nvSpPr>
        <p:spPr>
          <a:xfrm>
            <a:off x="578965" y="16255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挖宝藏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FD4C02-C1A1-59CE-2A3D-59D716E88664}"/>
              </a:ext>
            </a:extLst>
          </p:cNvPr>
          <p:cNvSpPr txBox="1"/>
          <p:nvPr/>
        </p:nvSpPr>
        <p:spPr>
          <a:xfrm>
            <a:off x="1209907" y="21966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个房间，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r-1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条道路 → 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F9522E-33B1-7031-B315-C19908A0CFCC}"/>
                  </a:ext>
                </a:extLst>
              </p:cNvPr>
              <p:cNvSpPr txBox="1"/>
              <p:nvPr/>
            </p:nvSpPr>
            <p:spPr>
              <a:xfrm>
                <a:off x="1209907" y="284810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叶子结点的价值：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F9522E-33B1-7031-B315-C19908A0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7" y="2848107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5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499B15-55DA-5F4B-F049-EB7DA4496E09}"/>
                  </a:ext>
                </a:extLst>
              </p:cNvPr>
              <p:cNvSpPr txBox="1"/>
              <p:nvPr/>
            </p:nvSpPr>
            <p:spPr>
              <a:xfrm>
                <a:off x="1209907" y="4070258"/>
                <a:ext cx="6096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一条树枝的价值：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𝑐h𝑖𝑙𝑑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</m:eqAr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</m:t>
                        </m:r>
                        <m:f>
                          <m:fPr>
                            <m:type m:val="noBar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𝑐h𝑖𝑙𝑑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≥0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𝑐h𝑖𝑙𝑑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&lt;0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499B15-55DA-5F4B-F049-EB7DA4496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7" y="4070258"/>
                <a:ext cx="6096000" cy="916148"/>
              </a:xfrm>
              <a:prstGeom prst="rect">
                <a:avLst/>
              </a:prstGeom>
              <a:blipFill>
                <a:blip r:embed="rId5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094096B-2ECC-1F65-FAAC-A970FD49B6D0}"/>
                  </a:ext>
                </a:extLst>
              </p:cNvPr>
              <p:cNvSpPr/>
              <p:nvPr/>
            </p:nvSpPr>
            <p:spPr>
              <a:xfrm>
                <a:off x="4852837" y="2826609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094096B-2ECC-1F65-FAAC-A970FD49B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837" y="2826609"/>
                <a:ext cx="504659" cy="5046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B74B552-F46D-B723-A3BA-78464637B66D}"/>
                  </a:ext>
                </a:extLst>
              </p:cNvPr>
              <p:cNvSpPr/>
              <p:nvPr/>
            </p:nvSpPr>
            <p:spPr>
              <a:xfrm>
                <a:off x="8534400" y="3607814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B74B552-F46D-B723-A3BA-78464637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607814"/>
                <a:ext cx="504659" cy="5046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1027AD1-229E-8A5D-C34C-1CE8DF06D818}"/>
                  </a:ext>
                </a:extLst>
              </p:cNvPr>
              <p:cNvSpPr/>
              <p:nvPr/>
            </p:nvSpPr>
            <p:spPr>
              <a:xfrm>
                <a:off x="8029741" y="4450790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1027AD1-229E-8A5D-C34C-1CE8DF06D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41" y="4450790"/>
                <a:ext cx="504659" cy="5046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7B08F6E-5FFD-ED0E-4837-8837EF7874F1}"/>
                  </a:ext>
                </a:extLst>
              </p:cNvPr>
              <p:cNvSpPr/>
              <p:nvPr/>
            </p:nvSpPr>
            <p:spPr>
              <a:xfrm>
                <a:off x="7543566" y="5215360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7B08F6E-5FFD-ED0E-4837-8837EF787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66" y="5215360"/>
                <a:ext cx="504659" cy="5046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8AE541-DA96-5028-C7D4-C7BFF58EF8AA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8282071" y="4038567"/>
            <a:ext cx="326235" cy="412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5D641D4-DF87-02D6-F1A5-194FCD25B41E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H="1">
            <a:off x="7795896" y="4881543"/>
            <a:ext cx="307751" cy="3338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animBg="1"/>
      <p:bldP spid="12" grpId="0" animBg="1"/>
      <p:bldP spid="13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750" y="6525454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C060C1-15E8-992D-2439-79171C52467D}"/>
              </a:ext>
            </a:extLst>
          </p:cNvPr>
          <p:cNvSpPr txBox="1"/>
          <p:nvPr/>
        </p:nvSpPr>
        <p:spPr>
          <a:xfrm>
            <a:off x="578965" y="98119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自底向上：简单→复杂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23EA9-E6A7-E277-D214-676B2EFC76D1}"/>
              </a:ext>
            </a:extLst>
          </p:cNvPr>
          <p:cNvSpPr txBox="1"/>
          <p:nvPr/>
        </p:nvSpPr>
        <p:spPr>
          <a:xfrm>
            <a:off x="578965" y="16255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挖宝藏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499B15-55DA-5F4B-F049-EB7DA4496E09}"/>
                  </a:ext>
                </a:extLst>
              </p:cNvPr>
              <p:cNvSpPr txBox="1"/>
              <p:nvPr/>
            </p:nvSpPr>
            <p:spPr>
              <a:xfrm>
                <a:off x="1209907" y="220577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选择子树的价值：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499B15-55DA-5F4B-F049-EB7DA4496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7" y="2205770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5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094096B-2ECC-1F65-FAAC-A970FD49B6D0}"/>
                  </a:ext>
                </a:extLst>
              </p:cNvPr>
              <p:cNvSpPr/>
              <p:nvPr/>
            </p:nvSpPr>
            <p:spPr>
              <a:xfrm>
                <a:off x="6278010" y="2696973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094096B-2ECC-1F65-FAAC-A970FD49B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0" y="2696973"/>
                <a:ext cx="504659" cy="5046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B74B552-F46D-B723-A3BA-78464637B66D}"/>
                  </a:ext>
                </a:extLst>
              </p:cNvPr>
              <p:cNvSpPr/>
              <p:nvPr/>
            </p:nvSpPr>
            <p:spPr>
              <a:xfrm>
                <a:off x="5626554" y="3601955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B74B552-F46D-B723-A3BA-78464637B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54" y="3601955"/>
                <a:ext cx="504659" cy="5046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1027AD1-229E-8A5D-C34C-1CE8DF06D818}"/>
                  </a:ext>
                </a:extLst>
              </p:cNvPr>
              <p:cNvSpPr/>
              <p:nvPr/>
            </p:nvSpPr>
            <p:spPr>
              <a:xfrm>
                <a:off x="5016101" y="4386278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1027AD1-229E-8A5D-C34C-1CE8DF06D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01" y="4386278"/>
                <a:ext cx="504659" cy="5046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7B08F6E-5FFD-ED0E-4837-8837EF7874F1}"/>
                  </a:ext>
                </a:extLst>
              </p:cNvPr>
              <p:cNvSpPr/>
              <p:nvPr/>
            </p:nvSpPr>
            <p:spPr>
              <a:xfrm>
                <a:off x="4511442" y="5068596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7B08F6E-5FFD-ED0E-4837-8837EF787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42" y="5068596"/>
                <a:ext cx="504659" cy="5046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8AE541-DA96-5028-C7D4-C7BFF58EF8AA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5268431" y="4032708"/>
            <a:ext cx="432029" cy="353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5D641D4-DF87-02D6-F1A5-194FCD25B41E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H="1">
            <a:off x="4763772" y="4817031"/>
            <a:ext cx="326235" cy="251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6DE94F-1186-29F1-F9B4-40BF29ED36C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5878884" y="3127726"/>
            <a:ext cx="473032" cy="47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7BF5E12-8D19-7176-05EA-8B2CBBA80139}"/>
                  </a:ext>
                </a:extLst>
              </p:cNvPr>
              <p:cNvSpPr/>
              <p:nvPr/>
            </p:nvSpPr>
            <p:spPr>
              <a:xfrm>
                <a:off x="6932332" y="3698536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7BF5E12-8D19-7176-05EA-8B2CBBA80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332" y="3698536"/>
                <a:ext cx="504659" cy="5046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9746FBA-8E48-0DE9-219B-6D3BECDE20D4}"/>
                  </a:ext>
                </a:extLst>
              </p:cNvPr>
              <p:cNvSpPr/>
              <p:nvPr/>
            </p:nvSpPr>
            <p:spPr>
              <a:xfrm>
                <a:off x="7493894" y="4646898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9746FBA-8E48-0DE9-219B-6D3BECDE2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94" y="4646898"/>
                <a:ext cx="504659" cy="50465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FF6C6F-8F35-9F6F-6B65-49ADAAE2FCA2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7363085" y="4129289"/>
            <a:ext cx="383139" cy="51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6FE7784-266E-9563-BCBD-0EB734DA46AD}"/>
              </a:ext>
            </a:extLst>
          </p:cNvPr>
          <p:cNvCxnSpPr>
            <a:cxnSpLocks/>
            <a:stCxn id="9" idx="5"/>
            <a:endCxn id="34" idx="0"/>
          </p:cNvCxnSpPr>
          <p:nvPr/>
        </p:nvCxnSpPr>
        <p:spPr>
          <a:xfrm>
            <a:off x="6708763" y="3127726"/>
            <a:ext cx="475899" cy="57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9631E2-DD5C-CF8B-5015-9CB3B37BDB45}"/>
                  </a:ext>
                </a:extLst>
              </p:cNvPr>
              <p:cNvSpPr/>
              <p:nvPr/>
            </p:nvSpPr>
            <p:spPr>
              <a:xfrm>
                <a:off x="8534400" y="3601954"/>
                <a:ext cx="504659" cy="5046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9631E2-DD5C-CF8B-5015-9CB3B37BD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601954"/>
                <a:ext cx="504659" cy="50465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AB7B419-8CCA-6766-83EC-C65D1AA333E1}"/>
              </a:ext>
            </a:extLst>
          </p:cNvPr>
          <p:cNvCxnSpPr>
            <a:cxnSpLocks/>
            <a:stCxn id="9" idx="5"/>
            <a:endCxn id="55" idx="1"/>
          </p:cNvCxnSpPr>
          <p:nvPr/>
        </p:nvCxnSpPr>
        <p:spPr>
          <a:xfrm>
            <a:off x="6708763" y="3127726"/>
            <a:ext cx="1899543" cy="548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2EF6A0C-A057-A6B7-0660-A6FEDACF0AC3}"/>
              </a:ext>
            </a:extLst>
          </p:cNvPr>
          <p:cNvSpPr/>
          <p:nvPr/>
        </p:nvSpPr>
        <p:spPr>
          <a:xfrm>
            <a:off x="4346738" y="3499232"/>
            <a:ext cx="2052296" cy="21916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293629-EF15-3E8B-FB65-77FB034EA852}"/>
              </a:ext>
            </a:extLst>
          </p:cNvPr>
          <p:cNvSpPr/>
          <p:nvPr/>
        </p:nvSpPr>
        <p:spPr>
          <a:xfrm>
            <a:off x="6763396" y="3642695"/>
            <a:ext cx="1336559" cy="16837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1F15A52-E6D3-9C40-7BFC-78B2EBF95FAC}"/>
              </a:ext>
            </a:extLst>
          </p:cNvPr>
          <p:cNvSpPr/>
          <p:nvPr/>
        </p:nvSpPr>
        <p:spPr>
          <a:xfrm>
            <a:off x="8304389" y="3428999"/>
            <a:ext cx="903606" cy="8382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45C5E-C6EA-42F1-802E-7DD2AD0CC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80" y="1321921"/>
            <a:ext cx="10480040" cy="42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AB6B41-1F70-BFC8-5C4F-0BA65F8F7456}"/>
              </a:ext>
            </a:extLst>
          </p:cNvPr>
          <p:cNvSpPr txBox="1"/>
          <p:nvPr/>
        </p:nvSpPr>
        <p:spPr>
          <a:xfrm>
            <a:off x="578965" y="9811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打气球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FD8CC7-1770-3382-2D17-F7DF775CD5AA}"/>
                  </a:ext>
                </a:extLst>
              </p:cNvPr>
              <p:cNvSpPr txBox="1"/>
              <p:nvPr/>
            </p:nvSpPr>
            <p:spPr>
              <a:xfrm>
                <a:off x="1295245" y="162553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打中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，失去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FD8CC7-1770-3382-2D17-F7DF775C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45" y="1625530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50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D0CC1BD-0A4B-3113-B7F3-04D7D5BE5A20}"/>
              </a:ext>
            </a:extLst>
          </p:cNvPr>
          <p:cNvSpPr txBox="1"/>
          <p:nvPr/>
        </p:nvSpPr>
        <p:spPr>
          <a:xfrm>
            <a:off x="1295245" y="22083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与位置无关，与分数有关（排序）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FB63F9-F6B1-ECDB-2633-9C02DB939EBD}"/>
                  </a:ext>
                </a:extLst>
              </p:cNvPr>
              <p:cNvSpPr txBox="1"/>
              <p:nvPr/>
            </p:nvSpPr>
            <p:spPr>
              <a:xfrm>
                <a:off x="1295245" y="279109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只有一种分数的气球：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FB63F9-F6B1-ECDB-2633-9C02DB93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45" y="2791094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l="-15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600E0B-82AD-8119-FC2B-8F4C475A82E9}"/>
                  </a:ext>
                </a:extLst>
              </p:cNvPr>
              <p:cNvSpPr txBox="1"/>
              <p:nvPr/>
            </p:nvSpPr>
            <p:spPr>
              <a:xfrm>
                <a:off x="1295245" y="337440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只有两种分数的气球：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600E0B-82AD-8119-FC2B-8F4C475A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45" y="3374409"/>
                <a:ext cx="6096000" cy="461665"/>
              </a:xfrm>
              <a:prstGeom prst="rect">
                <a:avLst/>
              </a:prstGeom>
              <a:blipFill>
                <a:blip r:embed="rId6"/>
                <a:stretch>
                  <a:fillRect l="-150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5C119-D89F-E4E2-4D1B-E3BF55212BE2}"/>
                  </a:ext>
                </a:extLst>
              </p:cNvPr>
              <p:cNvSpPr txBox="1"/>
              <p:nvPr/>
            </p:nvSpPr>
            <p:spPr>
              <a:xfrm>
                <a:off x="1942945" y="395772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讨论相邻的情况：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5C119-D89F-E4E2-4D1B-E3BF55212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45" y="3957724"/>
                <a:ext cx="6096000" cy="461665"/>
              </a:xfrm>
              <a:prstGeom prst="rect">
                <a:avLst/>
              </a:prstGeom>
              <a:blipFill>
                <a:blip r:embed="rId7"/>
                <a:stretch>
                  <a:fillRect l="-16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2CA20A-B341-07FA-C547-F331FE918A72}"/>
                  </a:ext>
                </a:extLst>
              </p:cNvPr>
              <p:cNvSpPr txBox="1"/>
              <p:nvPr/>
            </p:nvSpPr>
            <p:spPr>
              <a:xfrm>
                <a:off x="1295245" y="4540506"/>
                <a:ext cx="6096000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只有三种分数的气球：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2CA20A-B341-07FA-C547-F331FE918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45" y="4540506"/>
                <a:ext cx="6096000" cy="477888"/>
              </a:xfrm>
              <a:prstGeom prst="rect">
                <a:avLst/>
              </a:prstGeom>
              <a:blipFill>
                <a:blip r:embed="rId8"/>
                <a:stretch>
                  <a:fillRect l="-1500" t="-897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3E282D-13FB-5390-EDB2-5F34B1EB805E}"/>
                  </a:ext>
                </a:extLst>
              </p:cNvPr>
              <p:cNvSpPr txBox="1"/>
              <p:nvPr/>
            </p:nvSpPr>
            <p:spPr>
              <a:xfrm>
                <a:off x="1942945" y="513951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讨论相邻的情况：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3E282D-13FB-5390-EDB2-5F34B1EB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45" y="5139511"/>
                <a:ext cx="6096000" cy="461665"/>
              </a:xfrm>
              <a:prstGeom prst="rect">
                <a:avLst/>
              </a:prstGeom>
              <a:blipFill>
                <a:blip r:embed="rId9"/>
                <a:stretch>
                  <a:fillRect l="-16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7778F6-560D-F297-CD58-6615AFEB52DD}"/>
                  </a:ext>
                </a:extLst>
              </p:cNvPr>
              <p:cNvSpPr txBox="1"/>
              <p:nvPr/>
            </p:nvSpPr>
            <p:spPr>
              <a:xfrm>
                <a:off x="7086445" y="165392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：前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个分数的最大得分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7778F6-560D-F297-CD58-6615AFEB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45" y="1653926"/>
                <a:ext cx="6096000" cy="461665"/>
              </a:xfrm>
              <a:prstGeom prst="rect">
                <a:avLst/>
              </a:prstGeom>
              <a:blipFill>
                <a:blip r:embed="rId10"/>
                <a:stretch>
                  <a:fillRect l="-8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E1F02D-DA72-DBAA-5E0C-D3648EA223B9}"/>
                  </a:ext>
                </a:extLst>
              </p:cNvPr>
              <p:cNvSpPr txBox="1"/>
              <p:nvPr/>
            </p:nvSpPr>
            <p:spPr>
              <a:xfrm>
                <a:off x="7086445" y="2249778"/>
                <a:ext cx="47785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E1F02D-DA72-DBAA-5E0C-D3648EA22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45" y="2249778"/>
                <a:ext cx="4778530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4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8CF547-9690-B2A9-66FB-A1C8CDCE0BC9}"/>
              </a:ext>
            </a:extLst>
          </p:cNvPr>
          <p:cNvSpPr txBox="1"/>
          <p:nvPr/>
        </p:nvSpPr>
        <p:spPr>
          <a:xfrm>
            <a:off x="578965" y="9811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小鸭分组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98B30D-B033-3917-C831-B1EFDAD9E6E6}"/>
              </a:ext>
            </a:extLst>
          </p:cNvPr>
          <p:cNvSpPr txBox="1"/>
          <p:nvPr/>
        </p:nvSpPr>
        <p:spPr>
          <a:xfrm>
            <a:off x="1219200" y="16255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F661AD-5908-33F7-1BD9-652BC888DAE5}"/>
                  </a:ext>
                </a:extLst>
              </p:cNvPr>
              <p:cNvSpPr txBox="1"/>
              <p:nvPr/>
            </p:nvSpPr>
            <p:spPr>
              <a:xfrm>
                <a:off x="1724025" y="2199200"/>
                <a:ext cx="1046797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有 𝑁 件物品和一个容量为 𝑉 的背包，第 𝑖 件物品的费用是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，价值是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将哪些物品装入背包可使费用总和不超过背包容量，且价值总和最大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F661AD-5908-33F7-1BD9-652BC888D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5" y="2199200"/>
                <a:ext cx="10467975" cy="830997"/>
              </a:xfrm>
              <a:prstGeom prst="rect">
                <a:avLst/>
              </a:prstGeom>
              <a:blipFill>
                <a:blip r:embed="rId4"/>
                <a:stretch>
                  <a:fillRect l="-932" t="-735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4760DC4-BE91-AFB7-B0E4-39E3D37F0D82}"/>
                  </a:ext>
                </a:extLst>
              </p:cNvPr>
              <p:cNvSpPr txBox="1"/>
              <p:nvPr/>
            </p:nvSpPr>
            <p:spPr>
              <a:xfrm>
                <a:off x="1724025" y="3142202"/>
                <a:ext cx="104679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将前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件物品恰放入一个容量为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的背包获得的最大价值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4760DC4-BE91-AFB7-B0E4-39E3D37F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5" y="3142202"/>
                <a:ext cx="10467975" cy="461665"/>
              </a:xfrm>
              <a:prstGeom prst="rect">
                <a:avLst/>
              </a:prstGeom>
              <a:blipFill>
                <a:blip r:embed="rId5"/>
                <a:stretch>
                  <a:fillRect l="-52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19F6F-CA27-A75C-4314-98C19D2057C8}"/>
                  </a:ext>
                </a:extLst>
              </p:cNvPr>
              <p:cNvSpPr txBox="1"/>
              <p:nvPr/>
            </p:nvSpPr>
            <p:spPr>
              <a:xfrm>
                <a:off x="1724026" y="3715872"/>
                <a:ext cx="929513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19F6F-CA27-A75C-4314-98C19D20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6" y="3715872"/>
                <a:ext cx="929513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97F69E7-2855-B871-5D03-1898C07C323A}"/>
              </a:ext>
            </a:extLst>
          </p:cNvPr>
          <p:cNvSpPr/>
          <p:nvPr/>
        </p:nvSpPr>
        <p:spPr>
          <a:xfrm>
            <a:off x="2486025" y="3715872"/>
            <a:ext cx="371475" cy="461665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E63A1-3D73-C283-B91A-9D6FE2285C13}"/>
              </a:ext>
            </a:extLst>
          </p:cNvPr>
          <p:cNvSpPr/>
          <p:nvPr/>
        </p:nvSpPr>
        <p:spPr>
          <a:xfrm>
            <a:off x="4480560" y="3715872"/>
            <a:ext cx="876300" cy="461665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B82CD8-A6A2-4BF7-2604-A323CA27DC49}"/>
              </a:ext>
            </a:extLst>
          </p:cNvPr>
          <p:cNvSpPr/>
          <p:nvPr/>
        </p:nvSpPr>
        <p:spPr>
          <a:xfrm>
            <a:off x="5997993" y="3715872"/>
            <a:ext cx="876300" cy="461665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3C8CDE-89F8-857F-6E66-A8090113C077}"/>
                  </a:ext>
                </a:extLst>
              </p:cNvPr>
              <p:cNvSpPr txBox="1"/>
              <p:nvPr/>
            </p:nvSpPr>
            <p:spPr>
              <a:xfrm>
                <a:off x="1724026" y="4484240"/>
                <a:ext cx="833437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3C8CDE-89F8-857F-6E66-A8090113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6" y="4484240"/>
                <a:ext cx="8334374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2BC6C5B-CE65-CBD1-EA23-1778304EC057}"/>
              </a:ext>
            </a:extLst>
          </p:cNvPr>
          <p:cNvSpPr txBox="1"/>
          <p:nvPr/>
        </p:nvSpPr>
        <p:spPr>
          <a:xfrm>
            <a:off x="8816975" y="4507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顺序？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DD8B4-DFD5-419A-00D1-7DA88F3FEC9D}"/>
                  </a:ext>
                </a:extLst>
              </p:cNvPr>
              <p:cNvSpPr txBox="1"/>
              <p:nvPr/>
            </p:nvSpPr>
            <p:spPr>
              <a:xfrm>
                <a:off x="1928813" y="2241567"/>
                <a:ext cx="833437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DD8B4-DFD5-419A-00D1-7DA88F3F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3" y="2241567"/>
                <a:ext cx="833437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B4614B-570B-F29B-07C3-89E1A9773759}"/>
                  </a:ext>
                </a:extLst>
              </p:cNvPr>
              <p:cNvSpPr txBox="1"/>
              <p:nvPr/>
            </p:nvSpPr>
            <p:spPr>
              <a:xfrm>
                <a:off x="1958191" y="1192070"/>
                <a:ext cx="2499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for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←1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do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B4614B-570B-F29B-07C3-89E1A977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91" y="1192070"/>
                <a:ext cx="2499509" cy="461665"/>
              </a:xfrm>
              <a:prstGeom prst="rect">
                <a:avLst/>
              </a:prstGeom>
              <a:blipFill>
                <a:blip r:embed="rId5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345A-4591-4D8C-3148-3200F0A65F35}"/>
                  </a:ext>
                </a:extLst>
              </p:cNvPr>
              <p:cNvSpPr txBox="1"/>
              <p:nvPr/>
            </p:nvSpPr>
            <p:spPr>
              <a:xfrm>
                <a:off x="2633663" y="1729371"/>
                <a:ext cx="2499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for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←0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do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345A-4591-4D8C-3148-3200F0A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3" y="1729371"/>
                <a:ext cx="2499509" cy="461665"/>
              </a:xfrm>
              <a:prstGeom prst="rect">
                <a:avLst/>
              </a:prstGeom>
              <a:blipFill>
                <a:blip r:embed="rId6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102CB4-06EE-45F1-F5A0-426BCAA17F42}"/>
              </a:ext>
            </a:extLst>
          </p:cNvPr>
          <p:cNvCxnSpPr>
            <a:cxnSpLocks/>
          </p:cNvCxnSpPr>
          <p:nvPr/>
        </p:nvCxnSpPr>
        <p:spPr>
          <a:xfrm>
            <a:off x="3352800" y="3638550"/>
            <a:ext cx="518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8329D4-1BBA-6304-DB94-51B3EEC01D1C}"/>
              </a:ext>
            </a:extLst>
          </p:cNvPr>
          <p:cNvSpPr txBox="1"/>
          <p:nvPr/>
        </p:nvSpPr>
        <p:spPr>
          <a:xfrm>
            <a:off x="3182721" y="3642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02FC5-977F-B6EF-39A5-D3AED42DCE27}"/>
              </a:ext>
            </a:extLst>
          </p:cNvPr>
          <p:cNvSpPr txBox="1"/>
          <p:nvPr/>
        </p:nvSpPr>
        <p:spPr>
          <a:xfrm>
            <a:off x="8354703" y="36422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11FA59-BD2C-F4EF-994C-E47847EB07F8}"/>
                  </a:ext>
                </a:extLst>
              </p:cNvPr>
              <p:cNvSpPr txBox="1"/>
              <p:nvPr/>
            </p:nvSpPr>
            <p:spPr>
              <a:xfrm>
                <a:off x="1660525" y="3170618"/>
                <a:ext cx="1692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件物品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11FA59-BD2C-F4EF-994C-E47847EB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5" y="3170618"/>
                <a:ext cx="1692275" cy="461665"/>
              </a:xfrm>
              <a:prstGeom prst="rect">
                <a:avLst/>
              </a:prstGeom>
              <a:blipFill>
                <a:blip r:embed="rId7"/>
                <a:stretch>
                  <a:fillRect l="-539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7AC545-DD0A-426A-13A6-F1E43B6F9F15}"/>
              </a:ext>
            </a:extLst>
          </p:cNvPr>
          <p:cNvCxnSpPr>
            <a:cxnSpLocks/>
          </p:cNvCxnSpPr>
          <p:nvPr/>
        </p:nvCxnSpPr>
        <p:spPr>
          <a:xfrm flipV="1">
            <a:off x="4267200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B2991-1929-BEB0-B4EF-FBD8B7082DE1}"/>
              </a:ext>
            </a:extLst>
          </p:cNvPr>
          <p:cNvCxnSpPr>
            <a:cxnSpLocks/>
          </p:cNvCxnSpPr>
          <p:nvPr/>
        </p:nvCxnSpPr>
        <p:spPr>
          <a:xfrm flipV="1">
            <a:off x="5219700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2EE995-E6FD-2A65-A6EC-5BDA0100720C}"/>
              </a:ext>
            </a:extLst>
          </p:cNvPr>
          <p:cNvCxnSpPr>
            <a:cxnSpLocks/>
          </p:cNvCxnSpPr>
          <p:nvPr/>
        </p:nvCxnSpPr>
        <p:spPr>
          <a:xfrm flipV="1">
            <a:off x="6223000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035E3B-D8C6-4AE5-1188-97D256A33FE1}"/>
              </a:ext>
            </a:extLst>
          </p:cNvPr>
          <p:cNvCxnSpPr>
            <a:cxnSpLocks/>
          </p:cNvCxnSpPr>
          <p:nvPr/>
        </p:nvCxnSpPr>
        <p:spPr>
          <a:xfrm flipV="1">
            <a:off x="7171962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4492703-7F9C-EB76-4559-2AECCD76E865}"/>
                  </a:ext>
                </a:extLst>
              </p:cNvPr>
              <p:cNvSpPr txBox="1"/>
              <p:nvPr/>
            </p:nvSpPr>
            <p:spPr>
              <a:xfrm>
                <a:off x="3822699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4492703-7F9C-EB76-4559-2AECCD76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99" y="4064691"/>
                <a:ext cx="88900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227E8C-F8F0-AF71-CD4D-E4BEC16102BF}"/>
                  </a:ext>
                </a:extLst>
              </p:cNvPr>
              <p:cNvSpPr txBox="1"/>
              <p:nvPr/>
            </p:nvSpPr>
            <p:spPr>
              <a:xfrm>
                <a:off x="4775199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227E8C-F8F0-AF71-CD4D-E4BEC161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99" y="4064691"/>
                <a:ext cx="889002" cy="461665"/>
              </a:xfrm>
              <a:prstGeom prst="rect">
                <a:avLst/>
              </a:prstGeom>
              <a:blipFill>
                <a:blip r:embed="rId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E0F5E-D581-4303-6BB9-F00CDD6040BB}"/>
                  </a:ext>
                </a:extLst>
              </p:cNvPr>
              <p:cNvSpPr txBox="1"/>
              <p:nvPr/>
            </p:nvSpPr>
            <p:spPr>
              <a:xfrm>
                <a:off x="5778499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E0F5E-D581-4303-6BB9-F00CDD604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9" y="4064691"/>
                <a:ext cx="889002" cy="461665"/>
              </a:xfrm>
              <a:prstGeom prst="rect">
                <a:avLst/>
              </a:prstGeom>
              <a:blipFill>
                <a:blip r:embed="rId10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B3F53B-BAFC-3518-0559-8451BF7730D9}"/>
                  </a:ext>
                </a:extLst>
              </p:cNvPr>
              <p:cNvSpPr txBox="1"/>
              <p:nvPr/>
            </p:nvSpPr>
            <p:spPr>
              <a:xfrm>
                <a:off x="6727461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B3F53B-BAFC-3518-0559-8451BF77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61" y="4064691"/>
                <a:ext cx="889002" cy="461665"/>
              </a:xfrm>
              <a:prstGeom prst="rect">
                <a:avLst/>
              </a:prstGeom>
              <a:blipFill>
                <a:blip r:embed="rId11"/>
                <a:stretch>
                  <a:fillRect l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>
            <a:extLst>
              <a:ext uri="{FF2B5EF4-FFF2-40B4-BE49-F238E27FC236}">
                <a16:creationId xmlns:a16="http://schemas.microsoft.com/office/drawing/2014/main" id="{99F70285-F2AA-AA29-1E2A-1397ACA3C6DE}"/>
              </a:ext>
            </a:extLst>
          </p:cNvPr>
          <p:cNvSpPr/>
          <p:nvPr/>
        </p:nvSpPr>
        <p:spPr>
          <a:xfrm rot="16200000">
            <a:off x="3692526" y="3034054"/>
            <a:ext cx="234945" cy="914398"/>
          </a:xfrm>
          <a:prstGeom prst="rightBrace">
            <a:avLst>
              <a:gd name="adj1" fmla="val 677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39D715-AE69-002C-BCAD-5C36458563BC}"/>
                  </a:ext>
                </a:extLst>
              </p:cNvPr>
              <p:cNvSpPr txBox="1"/>
              <p:nvPr/>
            </p:nvSpPr>
            <p:spPr>
              <a:xfrm>
                <a:off x="2976561" y="2957548"/>
                <a:ext cx="1692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39D715-AE69-002C-BCAD-5C364585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561" y="2957548"/>
                <a:ext cx="169227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691D4F8-F1A9-5371-0730-C93FC719141B}"/>
              </a:ext>
            </a:extLst>
          </p:cNvPr>
          <p:cNvSpPr txBox="1"/>
          <p:nvPr/>
        </p:nvSpPr>
        <p:spPr>
          <a:xfrm>
            <a:off x="9465917" y="1754636"/>
            <a:ext cx="1692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完全背包</a:t>
            </a:r>
          </a:p>
        </p:txBody>
      </p:sp>
    </p:spTree>
    <p:extLst>
      <p:ext uri="{BB962C8B-B14F-4D97-AF65-F5344CB8AC3E}">
        <p14:creationId xmlns:p14="http://schemas.microsoft.com/office/powerpoint/2010/main" val="74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实验四  动态规划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DD8B4-DFD5-419A-00D1-7DA88F3FEC9D}"/>
                  </a:ext>
                </a:extLst>
              </p:cNvPr>
              <p:cNvSpPr txBox="1"/>
              <p:nvPr/>
            </p:nvSpPr>
            <p:spPr>
              <a:xfrm>
                <a:off x="1928813" y="2241567"/>
                <a:ext cx="833437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DD8B4-DFD5-419A-00D1-7DA88F3F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3" y="2241567"/>
                <a:ext cx="833437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B4614B-570B-F29B-07C3-89E1A9773759}"/>
                  </a:ext>
                </a:extLst>
              </p:cNvPr>
              <p:cNvSpPr txBox="1"/>
              <p:nvPr/>
            </p:nvSpPr>
            <p:spPr>
              <a:xfrm>
                <a:off x="1958191" y="1192070"/>
                <a:ext cx="2499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for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←1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do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B4614B-570B-F29B-07C3-89E1A977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91" y="1192070"/>
                <a:ext cx="2499509" cy="461665"/>
              </a:xfrm>
              <a:prstGeom prst="rect">
                <a:avLst/>
              </a:prstGeom>
              <a:blipFill>
                <a:blip r:embed="rId5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345A-4591-4D8C-3148-3200F0A65F35}"/>
                  </a:ext>
                </a:extLst>
              </p:cNvPr>
              <p:cNvSpPr txBox="1"/>
              <p:nvPr/>
            </p:nvSpPr>
            <p:spPr>
              <a:xfrm>
                <a:off x="2633663" y="1729371"/>
                <a:ext cx="2499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for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0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do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345A-4591-4D8C-3148-3200F0A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3" y="1729371"/>
                <a:ext cx="2499509" cy="461665"/>
              </a:xfrm>
              <a:prstGeom prst="rect">
                <a:avLst/>
              </a:prstGeom>
              <a:blipFill>
                <a:blip r:embed="rId6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102CB4-06EE-45F1-F5A0-426BCAA17F42}"/>
              </a:ext>
            </a:extLst>
          </p:cNvPr>
          <p:cNvCxnSpPr>
            <a:cxnSpLocks/>
          </p:cNvCxnSpPr>
          <p:nvPr/>
        </p:nvCxnSpPr>
        <p:spPr>
          <a:xfrm>
            <a:off x="3352800" y="3638550"/>
            <a:ext cx="518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8329D4-1BBA-6304-DB94-51B3EEC01D1C}"/>
              </a:ext>
            </a:extLst>
          </p:cNvPr>
          <p:cNvSpPr txBox="1"/>
          <p:nvPr/>
        </p:nvSpPr>
        <p:spPr>
          <a:xfrm>
            <a:off x="3182721" y="3642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02FC5-977F-B6EF-39A5-D3AED42DCE27}"/>
              </a:ext>
            </a:extLst>
          </p:cNvPr>
          <p:cNvSpPr txBox="1"/>
          <p:nvPr/>
        </p:nvSpPr>
        <p:spPr>
          <a:xfrm>
            <a:off x="8354703" y="36422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11FA59-BD2C-F4EF-994C-E47847EB07F8}"/>
                  </a:ext>
                </a:extLst>
              </p:cNvPr>
              <p:cNvSpPr txBox="1"/>
              <p:nvPr/>
            </p:nvSpPr>
            <p:spPr>
              <a:xfrm>
                <a:off x="1660525" y="3170618"/>
                <a:ext cx="1692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件物品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11FA59-BD2C-F4EF-994C-E47847EB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5" y="3170618"/>
                <a:ext cx="1692275" cy="461665"/>
              </a:xfrm>
              <a:prstGeom prst="rect">
                <a:avLst/>
              </a:prstGeom>
              <a:blipFill>
                <a:blip r:embed="rId7"/>
                <a:stretch>
                  <a:fillRect l="-539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035E3B-D8C6-4AE5-1188-97D256A33FE1}"/>
              </a:ext>
            </a:extLst>
          </p:cNvPr>
          <p:cNvCxnSpPr>
            <a:cxnSpLocks/>
          </p:cNvCxnSpPr>
          <p:nvPr/>
        </p:nvCxnSpPr>
        <p:spPr>
          <a:xfrm flipV="1">
            <a:off x="7616463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B3F53B-BAFC-3518-0559-8451BF7730D9}"/>
                  </a:ext>
                </a:extLst>
              </p:cNvPr>
              <p:cNvSpPr txBox="1"/>
              <p:nvPr/>
            </p:nvSpPr>
            <p:spPr>
              <a:xfrm>
                <a:off x="7165881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B3F53B-BAFC-3518-0559-8451BF77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81" y="4064691"/>
                <a:ext cx="88900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>
            <a:extLst>
              <a:ext uri="{FF2B5EF4-FFF2-40B4-BE49-F238E27FC236}">
                <a16:creationId xmlns:a16="http://schemas.microsoft.com/office/drawing/2014/main" id="{99F70285-F2AA-AA29-1E2A-1397ACA3C6DE}"/>
              </a:ext>
            </a:extLst>
          </p:cNvPr>
          <p:cNvSpPr/>
          <p:nvPr/>
        </p:nvSpPr>
        <p:spPr>
          <a:xfrm rot="16200000">
            <a:off x="7956190" y="3034055"/>
            <a:ext cx="234945" cy="914398"/>
          </a:xfrm>
          <a:prstGeom prst="rightBrace">
            <a:avLst>
              <a:gd name="adj1" fmla="val 677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39D715-AE69-002C-BCAD-5C36458563BC}"/>
                  </a:ext>
                </a:extLst>
              </p:cNvPr>
              <p:cNvSpPr txBox="1"/>
              <p:nvPr/>
            </p:nvSpPr>
            <p:spPr>
              <a:xfrm>
                <a:off x="7227524" y="2957548"/>
                <a:ext cx="1692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39D715-AE69-002C-BCAD-5C364585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24" y="2957548"/>
                <a:ext cx="1692275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691D4F8-F1A9-5371-0730-C93FC719141B}"/>
              </a:ext>
            </a:extLst>
          </p:cNvPr>
          <p:cNvSpPr txBox="1"/>
          <p:nvPr/>
        </p:nvSpPr>
        <p:spPr>
          <a:xfrm>
            <a:off x="9465917" y="1754636"/>
            <a:ext cx="1692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0-1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背包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93FDEC-BFF3-9D4A-D88C-EE0A936E092C}"/>
              </a:ext>
            </a:extLst>
          </p:cNvPr>
          <p:cNvCxnSpPr>
            <a:cxnSpLocks/>
          </p:cNvCxnSpPr>
          <p:nvPr/>
        </p:nvCxnSpPr>
        <p:spPr>
          <a:xfrm flipV="1">
            <a:off x="6678914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F5EDAF-8963-AA9B-09B1-AB34D44B3E5B}"/>
                  </a:ext>
                </a:extLst>
              </p:cNvPr>
              <p:cNvSpPr txBox="1"/>
              <p:nvPr/>
            </p:nvSpPr>
            <p:spPr>
              <a:xfrm>
                <a:off x="6228332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F5EDAF-8963-AA9B-09B1-AB34D44B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32" y="4064691"/>
                <a:ext cx="88900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5EDFA36-2FE5-D7A7-D576-E43274D662EC}"/>
              </a:ext>
            </a:extLst>
          </p:cNvPr>
          <p:cNvCxnSpPr>
            <a:cxnSpLocks/>
          </p:cNvCxnSpPr>
          <p:nvPr/>
        </p:nvCxnSpPr>
        <p:spPr>
          <a:xfrm flipV="1">
            <a:off x="5796852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534959-9BB0-8368-4E59-8F799A39A880}"/>
                  </a:ext>
                </a:extLst>
              </p:cNvPr>
              <p:cNvSpPr txBox="1"/>
              <p:nvPr/>
            </p:nvSpPr>
            <p:spPr>
              <a:xfrm>
                <a:off x="5346270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534959-9BB0-8368-4E59-8F799A39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70" y="4064691"/>
                <a:ext cx="88900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D800ED-161E-DAD5-71E7-B242B43D2A99}"/>
              </a:ext>
            </a:extLst>
          </p:cNvPr>
          <p:cNvCxnSpPr>
            <a:cxnSpLocks/>
          </p:cNvCxnSpPr>
          <p:nvPr/>
        </p:nvCxnSpPr>
        <p:spPr>
          <a:xfrm flipV="1">
            <a:off x="4899879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FC1D92-2A55-43D6-1D75-25FDEC113584}"/>
                  </a:ext>
                </a:extLst>
              </p:cNvPr>
              <p:cNvSpPr txBox="1"/>
              <p:nvPr/>
            </p:nvSpPr>
            <p:spPr>
              <a:xfrm>
                <a:off x="4449297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FC1D92-2A55-43D6-1D75-25FDEC11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97" y="4064691"/>
                <a:ext cx="88900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4B7C0E-B782-5FCC-4F7F-7617AEF275D4}"/>
              </a:ext>
            </a:extLst>
          </p:cNvPr>
          <p:cNvCxnSpPr>
            <a:cxnSpLocks/>
          </p:cNvCxnSpPr>
          <p:nvPr/>
        </p:nvCxnSpPr>
        <p:spPr>
          <a:xfrm flipV="1">
            <a:off x="8542855" y="3632283"/>
            <a:ext cx="0" cy="36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0688776-BEFA-F2A5-71FC-A92C4969F1EC}"/>
                  </a:ext>
                </a:extLst>
              </p:cNvPr>
              <p:cNvSpPr txBox="1"/>
              <p:nvPr/>
            </p:nvSpPr>
            <p:spPr>
              <a:xfrm>
                <a:off x="8092273" y="4064691"/>
                <a:ext cx="8890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0688776-BEFA-F2A5-71FC-A92C4969F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73" y="4064691"/>
                <a:ext cx="88900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1B8ACBFF-AF02-F39D-D2BC-D1FCA6C0ED3B}"/>
              </a:ext>
            </a:extLst>
          </p:cNvPr>
          <p:cNvSpPr txBox="1"/>
          <p:nvPr/>
        </p:nvSpPr>
        <p:spPr>
          <a:xfrm>
            <a:off x="1660524" y="5292975"/>
            <a:ext cx="1692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方案数？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BD1086E-CAD2-981C-97BE-6B5D2AB82F61}"/>
                  </a:ext>
                </a:extLst>
              </p:cNvPr>
              <p:cNvSpPr txBox="1"/>
              <p:nvPr/>
            </p:nvSpPr>
            <p:spPr>
              <a:xfrm>
                <a:off x="1928813" y="5271834"/>
                <a:ext cx="833437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BD1086E-CAD2-981C-97BE-6B5D2AB82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3" y="5271834"/>
                <a:ext cx="8334374" cy="5091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10" grpId="0"/>
      <p:bldP spid="15" grpId="0"/>
      <p:bldP spid="34" grpId="0"/>
      <p:bldP spid="36" grpId="0"/>
      <p:bldP spid="37" grpId="0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4DA9E-87FA-05C4-5B90-D14EA56951FB}"/>
              </a:ext>
            </a:extLst>
          </p:cNvPr>
          <p:cNvSpPr/>
          <p:nvPr/>
        </p:nvSpPr>
        <p:spPr>
          <a:xfrm>
            <a:off x="3418680" y="4158048"/>
            <a:ext cx="551340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4660C2-E92D-FC9F-D257-8833840AF82C}"/>
              </a:ext>
            </a:extLst>
          </p:cNvPr>
          <p:cNvSpPr/>
          <p:nvPr/>
        </p:nvSpPr>
        <p:spPr>
          <a:xfrm>
            <a:off x="2911033" y="4067737"/>
            <a:ext cx="5064567" cy="31619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CC31238-3AE0-5EDA-742D-A0A09A454102}"/>
              </a:ext>
            </a:extLst>
          </p:cNvPr>
          <p:cNvSpPr/>
          <p:nvPr/>
        </p:nvSpPr>
        <p:spPr>
          <a:xfrm>
            <a:off x="6122685" y="2731625"/>
            <a:ext cx="1447158" cy="3161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41D033-AB18-93C2-CFD2-C4C2F3625465}"/>
              </a:ext>
            </a:extLst>
          </p:cNvPr>
          <p:cNvSpPr/>
          <p:nvPr/>
        </p:nvSpPr>
        <p:spPr>
          <a:xfrm>
            <a:off x="5158128" y="2819489"/>
            <a:ext cx="1410505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实验五  贪心算法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FCED45-F83E-B152-DD83-7C07727308EC}"/>
              </a:ext>
            </a:extLst>
          </p:cNvPr>
          <p:cNvSpPr txBox="1"/>
          <p:nvPr/>
        </p:nvSpPr>
        <p:spPr>
          <a:xfrm>
            <a:off x="578965" y="9811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分发蛋糕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4A15DF-9BE0-1288-A840-C7BE0F6A290D}"/>
              </a:ext>
            </a:extLst>
          </p:cNvPr>
          <p:cNvSpPr txBox="1"/>
          <p:nvPr/>
        </p:nvSpPr>
        <p:spPr>
          <a:xfrm>
            <a:off x="1268702" y="1551890"/>
            <a:ext cx="3577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胃口区间小的优先分配？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DF24BF-4DD0-1435-0263-8E12A16C402F}"/>
              </a:ext>
            </a:extLst>
          </p:cNvPr>
          <p:cNvSpPr/>
          <p:nvPr/>
        </p:nvSpPr>
        <p:spPr>
          <a:xfrm>
            <a:off x="2911033" y="2731625"/>
            <a:ext cx="2662177" cy="31619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E53687-CA1F-69B6-000C-3B11644B04F5}"/>
              </a:ext>
            </a:extLst>
          </p:cNvPr>
          <p:cNvCxnSpPr/>
          <p:nvPr/>
        </p:nvCxnSpPr>
        <p:spPr>
          <a:xfrm>
            <a:off x="2783711" y="3049929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E2C0820-6211-1AD4-C3ED-C59A9195D7F1}"/>
              </a:ext>
            </a:extLst>
          </p:cNvPr>
          <p:cNvSpPr txBox="1"/>
          <p:nvPr/>
        </p:nvSpPr>
        <p:spPr>
          <a:xfrm>
            <a:off x="5129191" y="318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046A07-ADA7-BAD1-93C6-27CF8C613943}"/>
              </a:ext>
            </a:extLst>
          </p:cNvPr>
          <p:cNvSpPr txBox="1"/>
          <p:nvPr/>
        </p:nvSpPr>
        <p:spPr>
          <a:xfrm>
            <a:off x="6096000" y="3184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3728F62-52CE-446E-DF35-64CF8CC5A58B}"/>
              </a:ext>
            </a:extLst>
          </p:cNvPr>
          <p:cNvCxnSpPr>
            <a:stCxn id="36" idx="0"/>
          </p:cNvCxnSpPr>
          <p:nvPr/>
        </p:nvCxnSpPr>
        <p:spPr>
          <a:xfrm flipV="1">
            <a:off x="5280034" y="293418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4BE017F-632B-7D3C-129E-254D3B467F7B}"/>
              </a:ext>
            </a:extLst>
          </p:cNvPr>
          <p:cNvCxnSpPr/>
          <p:nvPr/>
        </p:nvCxnSpPr>
        <p:spPr>
          <a:xfrm flipV="1">
            <a:off x="6246843" y="293418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F94C68C-1B96-F117-C3B9-FD98B9BB5421}"/>
              </a:ext>
            </a:extLst>
          </p:cNvPr>
          <p:cNvSpPr txBox="1"/>
          <p:nvPr/>
        </p:nvSpPr>
        <p:spPr>
          <a:xfrm>
            <a:off x="1268702" y="2598489"/>
            <a:ext cx="3577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谁更紧迫？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803E4A-2A7B-7D02-F786-499A1BA213A8}"/>
              </a:ext>
            </a:extLst>
          </p:cNvPr>
          <p:cNvCxnSpPr/>
          <p:nvPr/>
        </p:nvCxnSpPr>
        <p:spPr>
          <a:xfrm>
            <a:off x="2783711" y="4390897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649B7BC-EA7F-67B6-A3B4-0A775C791DB9}"/>
              </a:ext>
            </a:extLst>
          </p:cNvPr>
          <p:cNvCxnSpPr/>
          <p:nvPr/>
        </p:nvCxnSpPr>
        <p:spPr>
          <a:xfrm>
            <a:off x="3146493" y="4390897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EA1D9B-4307-E867-B277-2A5A81C5ADD4}"/>
              </a:ext>
            </a:extLst>
          </p:cNvPr>
          <p:cNvCxnSpPr/>
          <p:nvPr/>
        </p:nvCxnSpPr>
        <p:spPr>
          <a:xfrm flipV="1">
            <a:off x="3609984" y="425796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945D37-2061-DE03-F838-1BFF10C9EFD1}"/>
              </a:ext>
            </a:extLst>
          </p:cNvPr>
          <p:cNvCxnSpPr/>
          <p:nvPr/>
        </p:nvCxnSpPr>
        <p:spPr>
          <a:xfrm flipV="1">
            <a:off x="4149734" y="425796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53193A1-3540-9583-5024-69D2CD0A3BEC}"/>
              </a:ext>
            </a:extLst>
          </p:cNvPr>
          <p:cNvCxnSpPr/>
          <p:nvPr/>
        </p:nvCxnSpPr>
        <p:spPr>
          <a:xfrm flipV="1">
            <a:off x="5280034" y="425796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CAD933-FD1E-1E5C-9C4F-66C7C10E40AD}"/>
              </a:ext>
            </a:extLst>
          </p:cNvPr>
          <p:cNvCxnSpPr/>
          <p:nvPr/>
        </p:nvCxnSpPr>
        <p:spPr>
          <a:xfrm flipV="1">
            <a:off x="6181734" y="425796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8FEAE8F-345E-6BBB-AAFC-B21F9BC9A59B}"/>
              </a:ext>
            </a:extLst>
          </p:cNvPr>
          <p:cNvCxnSpPr/>
          <p:nvPr/>
        </p:nvCxnSpPr>
        <p:spPr>
          <a:xfrm flipV="1">
            <a:off x="7018377" y="4257962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6A5E776-53A3-DDBE-C4D5-82D385F06A05}"/>
              </a:ext>
            </a:extLst>
          </p:cNvPr>
          <p:cNvSpPr/>
          <p:nvPr/>
        </p:nvSpPr>
        <p:spPr>
          <a:xfrm>
            <a:off x="4647484" y="5179847"/>
            <a:ext cx="1410505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D62E6A-67B1-3C1C-3F45-385266F7D3DF}"/>
              </a:ext>
            </a:extLst>
          </p:cNvPr>
          <p:cNvSpPr/>
          <p:nvPr/>
        </p:nvSpPr>
        <p:spPr>
          <a:xfrm>
            <a:off x="2911033" y="5089536"/>
            <a:ext cx="5064567" cy="31619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47A0E87-62C0-49A5-3422-D8E11281EDFB}"/>
              </a:ext>
            </a:extLst>
          </p:cNvPr>
          <p:cNvCxnSpPr/>
          <p:nvPr/>
        </p:nvCxnSpPr>
        <p:spPr>
          <a:xfrm>
            <a:off x="2783711" y="5412696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0EDAE9D-4371-13FB-B4D9-6B5DA9EA6B5C}"/>
              </a:ext>
            </a:extLst>
          </p:cNvPr>
          <p:cNvCxnSpPr/>
          <p:nvPr/>
        </p:nvCxnSpPr>
        <p:spPr>
          <a:xfrm>
            <a:off x="3146493" y="5412696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823DE4-B059-B342-FD8E-C43CE3FA7DE0}"/>
              </a:ext>
            </a:extLst>
          </p:cNvPr>
          <p:cNvCxnSpPr/>
          <p:nvPr/>
        </p:nvCxnSpPr>
        <p:spPr>
          <a:xfrm flipV="1">
            <a:off x="3609984" y="5279761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1A5868-C5DD-91FC-D8F7-802882140544}"/>
              </a:ext>
            </a:extLst>
          </p:cNvPr>
          <p:cNvCxnSpPr/>
          <p:nvPr/>
        </p:nvCxnSpPr>
        <p:spPr>
          <a:xfrm flipV="1">
            <a:off x="4149734" y="5279761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F3BA41F-9C03-AD93-4E94-8340FB50B228}"/>
              </a:ext>
            </a:extLst>
          </p:cNvPr>
          <p:cNvCxnSpPr/>
          <p:nvPr/>
        </p:nvCxnSpPr>
        <p:spPr>
          <a:xfrm flipV="1">
            <a:off x="5280034" y="5279761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E608839-637D-AE9C-8A55-0D916DF8C92B}"/>
              </a:ext>
            </a:extLst>
          </p:cNvPr>
          <p:cNvCxnSpPr/>
          <p:nvPr/>
        </p:nvCxnSpPr>
        <p:spPr>
          <a:xfrm flipV="1">
            <a:off x="6181734" y="5279761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9172B6-56D7-1448-1697-B0BF34775535}"/>
              </a:ext>
            </a:extLst>
          </p:cNvPr>
          <p:cNvCxnSpPr/>
          <p:nvPr/>
        </p:nvCxnSpPr>
        <p:spPr>
          <a:xfrm flipV="1">
            <a:off x="7018377" y="5279761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961D1F3-F80E-10D8-8478-AD41F5448597}"/>
              </a:ext>
            </a:extLst>
          </p:cNvPr>
          <p:cNvSpPr/>
          <p:nvPr/>
        </p:nvSpPr>
        <p:spPr>
          <a:xfrm>
            <a:off x="6568633" y="5933839"/>
            <a:ext cx="1088328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6851FC-69EF-5EFB-8992-A7AFF1271CC2}"/>
              </a:ext>
            </a:extLst>
          </p:cNvPr>
          <p:cNvSpPr/>
          <p:nvPr/>
        </p:nvSpPr>
        <p:spPr>
          <a:xfrm>
            <a:off x="2911033" y="5845968"/>
            <a:ext cx="5064567" cy="31619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83186EE-88BF-D8E1-06E7-E799DCE27549}"/>
              </a:ext>
            </a:extLst>
          </p:cNvPr>
          <p:cNvCxnSpPr/>
          <p:nvPr/>
        </p:nvCxnSpPr>
        <p:spPr>
          <a:xfrm>
            <a:off x="2783711" y="6162778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318E0E8-6A3B-7654-4721-4477B67AB6CD}"/>
              </a:ext>
            </a:extLst>
          </p:cNvPr>
          <p:cNvCxnSpPr/>
          <p:nvPr/>
        </p:nvCxnSpPr>
        <p:spPr>
          <a:xfrm>
            <a:off x="3146493" y="6162778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E3F1404-F5C0-ECDD-E770-9974F54C59F1}"/>
              </a:ext>
            </a:extLst>
          </p:cNvPr>
          <p:cNvCxnSpPr/>
          <p:nvPr/>
        </p:nvCxnSpPr>
        <p:spPr>
          <a:xfrm flipV="1">
            <a:off x="3609984" y="6029843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0872D46-330E-0974-6A39-1EA1E9680FCE}"/>
              </a:ext>
            </a:extLst>
          </p:cNvPr>
          <p:cNvCxnSpPr/>
          <p:nvPr/>
        </p:nvCxnSpPr>
        <p:spPr>
          <a:xfrm flipV="1">
            <a:off x="4149734" y="6029843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3E607F9-79A1-8A5B-0F73-0141E67708BE}"/>
              </a:ext>
            </a:extLst>
          </p:cNvPr>
          <p:cNvCxnSpPr/>
          <p:nvPr/>
        </p:nvCxnSpPr>
        <p:spPr>
          <a:xfrm flipV="1">
            <a:off x="5280034" y="6029843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8559790-13A8-249A-8067-FD394243C85C}"/>
              </a:ext>
            </a:extLst>
          </p:cNvPr>
          <p:cNvCxnSpPr/>
          <p:nvPr/>
        </p:nvCxnSpPr>
        <p:spPr>
          <a:xfrm flipV="1">
            <a:off x="6181734" y="6029843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819404-CD4B-4834-3FE8-2A785A061A0B}"/>
              </a:ext>
            </a:extLst>
          </p:cNvPr>
          <p:cNvCxnSpPr/>
          <p:nvPr/>
        </p:nvCxnSpPr>
        <p:spPr>
          <a:xfrm flipV="1">
            <a:off x="7018377" y="6029843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5" grpId="0" animBg="1"/>
      <p:bldP spid="34" grpId="0" animBg="1"/>
      <p:bldP spid="30" grpId="0" animBg="1"/>
      <p:bldP spid="36" grpId="0"/>
      <p:bldP spid="37" grpId="0"/>
      <p:bldP spid="3" grpId="0" animBg="1"/>
      <p:bldP spid="21" grpId="0" animBg="1"/>
      <p:bldP spid="33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1B65A-6A87-EAD3-5CF0-51C6D2403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7DC5227-321A-FCC3-9210-33D7B104D3EC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57E6AA-7747-0FF4-5FEB-7097483A8BE3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38E41-59E1-7B3A-DA0A-7BB75BADAD7A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F2F81AE3-4380-4F31-147F-B7F66A42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BCBC50DE-28BD-4DB5-7E2C-D7FFA5C8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F25AEE-EB47-8D3B-8057-7D25A79B73BE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5288E3-63B0-2C43-D6B1-2AB6A736C9C9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实验五  贪心算法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B48194F6-9460-3F02-EB8F-CF5A0019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>
            <a:extLst>
              <a:ext uri="{FF2B5EF4-FFF2-40B4-BE49-F238E27FC236}">
                <a16:creationId xmlns:a16="http://schemas.microsoft.com/office/drawing/2014/main" id="{F0275617-8A24-BA5A-F9A6-D5239125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F023DD8-228A-9F31-0E1A-B7F2760576F3}"/>
              </a:ext>
            </a:extLst>
          </p:cNvPr>
          <p:cNvSpPr/>
          <p:nvPr/>
        </p:nvSpPr>
        <p:spPr>
          <a:xfrm>
            <a:off x="798852" y="2928859"/>
            <a:ext cx="2350747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3832860-0D43-B96B-0E8F-547D291B9A43}"/>
              </a:ext>
            </a:extLst>
          </p:cNvPr>
          <p:cNvCxnSpPr/>
          <p:nvPr/>
        </p:nvCxnSpPr>
        <p:spPr>
          <a:xfrm>
            <a:off x="275242" y="4127417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953750D-4A08-8985-098F-4892942ADEA6}"/>
              </a:ext>
            </a:extLst>
          </p:cNvPr>
          <p:cNvCxnSpPr>
            <a:cxnSpLocks/>
          </p:cNvCxnSpPr>
          <p:nvPr/>
        </p:nvCxnSpPr>
        <p:spPr>
          <a:xfrm flipV="1">
            <a:off x="2047884" y="3980976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C62239-4DE6-EFC8-A201-0107477DBF81}"/>
              </a:ext>
            </a:extLst>
          </p:cNvPr>
          <p:cNvCxnSpPr/>
          <p:nvPr/>
        </p:nvCxnSpPr>
        <p:spPr>
          <a:xfrm flipV="1">
            <a:off x="2816234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D6ADA0A-2C1D-84B2-E5E3-A0D1E1251F91}"/>
              </a:ext>
            </a:extLst>
          </p:cNvPr>
          <p:cNvCxnSpPr/>
          <p:nvPr/>
        </p:nvCxnSpPr>
        <p:spPr>
          <a:xfrm flipV="1">
            <a:off x="3717934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167D04C-A59B-6499-AF17-BC471AB8A751}"/>
              </a:ext>
            </a:extLst>
          </p:cNvPr>
          <p:cNvSpPr/>
          <p:nvPr/>
        </p:nvSpPr>
        <p:spPr>
          <a:xfrm>
            <a:off x="3423112" y="2927065"/>
            <a:ext cx="1517188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B49DC-3FDD-F6BD-C070-CDCC3A8FECFE}"/>
              </a:ext>
            </a:extLst>
          </p:cNvPr>
          <p:cNvSpPr/>
          <p:nvPr/>
        </p:nvSpPr>
        <p:spPr>
          <a:xfrm>
            <a:off x="1803400" y="2475378"/>
            <a:ext cx="2152650" cy="2293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84C91E2-1F78-4953-FB82-9501807202C8}"/>
              </a:ext>
            </a:extLst>
          </p:cNvPr>
          <p:cNvCxnSpPr/>
          <p:nvPr/>
        </p:nvCxnSpPr>
        <p:spPr>
          <a:xfrm flipV="1">
            <a:off x="4486284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83F2A56-DF11-FF00-FE68-FF7C3A5E4F25}"/>
              </a:ext>
            </a:extLst>
          </p:cNvPr>
          <p:cNvSpPr txBox="1"/>
          <p:nvPr/>
        </p:nvSpPr>
        <p:spPr>
          <a:xfrm>
            <a:off x="1897041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A94D482-F322-2697-D514-1EA289746F62}"/>
              </a:ext>
            </a:extLst>
          </p:cNvPr>
          <p:cNvSpPr txBox="1"/>
          <p:nvPr/>
        </p:nvSpPr>
        <p:spPr>
          <a:xfrm>
            <a:off x="2665391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1225FC-8AD8-87F6-ADFD-CE79A2B44424}"/>
              </a:ext>
            </a:extLst>
          </p:cNvPr>
          <p:cNvSpPr txBox="1"/>
          <p:nvPr/>
        </p:nvSpPr>
        <p:spPr>
          <a:xfrm>
            <a:off x="3568420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182E221-6DBA-6746-114B-C6CA6EB1AD4F}"/>
              </a:ext>
            </a:extLst>
          </p:cNvPr>
          <p:cNvSpPr txBox="1"/>
          <p:nvPr/>
        </p:nvSpPr>
        <p:spPr>
          <a:xfrm>
            <a:off x="4335441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15398E7-3791-3B63-266F-5DDDC166CC42}"/>
              </a:ext>
            </a:extLst>
          </p:cNvPr>
          <p:cNvCxnSpPr>
            <a:cxnSpLocks/>
          </p:cNvCxnSpPr>
          <p:nvPr/>
        </p:nvCxnSpPr>
        <p:spPr>
          <a:xfrm flipV="1">
            <a:off x="1311284" y="3980976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C975508-E5BC-E96E-8D26-4200E24F90D2}"/>
              </a:ext>
            </a:extLst>
          </p:cNvPr>
          <p:cNvSpPr txBox="1"/>
          <p:nvPr/>
        </p:nvSpPr>
        <p:spPr>
          <a:xfrm>
            <a:off x="1170528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2C33E76-C1BC-4663-9B45-A43410BC9771}"/>
              </a:ext>
            </a:extLst>
          </p:cNvPr>
          <p:cNvSpPr/>
          <p:nvPr/>
        </p:nvSpPr>
        <p:spPr>
          <a:xfrm>
            <a:off x="798852" y="3507198"/>
            <a:ext cx="687048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D770BD5-C244-611E-6620-858884B6A8C2}"/>
              </a:ext>
            </a:extLst>
          </p:cNvPr>
          <p:cNvSpPr/>
          <p:nvPr/>
        </p:nvSpPr>
        <p:spPr>
          <a:xfrm>
            <a:off x="4211164" y="3507198"/>
            <a:ext cx="729133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1046F87-1598-3870-4627-213ABF05AFA2}"/>
              </a:ext>
            </a:extLst>
          </p:cNvPr>
          <p:cNvSpPr/>
          <p:nvPr/>
        </p:nvSpPr>
        <p:spPr>
          <a:xfrm>
            <a:off x="6823055" y="2928859"/>
            <a:ext cx="1711346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A3D25A6-2C2F-E104-6963-7877B8712B40}"/>
              </a:ext>
            </a:extLst>
          </p:cNvPr>
          <p:cNvCxnSpPr/>
          <p:nvPr/>
        </p:nvCxnSpPr>
        <p:spPr>
          <a:xfrm>
            <a:off x="6299444" y="4127417"/>
            <a:ext cx="57506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7C9D8A2-117F-E687-87CB-7C008B712FBC}"/>
              </a:ext>
            </a:extLst>
          </p:cNvPr>
          <p:cNvCxnSpPr>
            <a:cxnSpLocks/>
          </p:cNvCxnSpPr>
          <p:nvPr/>
        </p:nvCxnSpPr>
        <p:spPr>
          <a:xfrm flipV="1">
            <a:off x="8072086" y="3980976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785C7FC-AB13-0FEF-1878-53EE321B157A}"/>
              </a:ext>
            </a:extLst>
          </p:cNvPr>
          <p:cNvCxnSpPr/>
          <p:nvPr/>
        </p:nvCxnSpPr>
        <p:spPr>
          <a:xfrm flipV="1">
            <a:off x="8840436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361295D-2B21-7AD0-9FE4-CA2C6DBA1B0A}"/>
              </a:ext>
            </a:extLst>
          </p:cNvPr>
          <p:cNvCxnSpPr/>
          <p:nvPr/>
        </p:nvCxnSpPr>
        <p:spPr>
          <a:xfrm flipV="1">
            <a:off x="9742136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C29CB4A-74D3-E856-ABC9-65A4A1D8F970}"/>
              </a:ext>
            </a:extLst>
          </p:cNvPr>
          <p:cNvSpPr/>
          <p:nvPr/>
        </p:nvSpPr>
        <p:spPr>
          <a:xfrm>
            <a:off x="8750300" y="2927065"/>
            <a:ext cx="2214202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66BC211-8343-DD4A-2E24-B79524200329}"/>
              </a:ext>
            </a:extLst>
          </p:cNvPr>
          <p:cNvSpPr/>
          <p:nvPr/>
        </p:nvSpPr>
        <p:spPr>
          <a:xfrm>
            <a:off x="7827602" y="2475378"/>
            <a:ext cx="2152650" cy="2293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9580D56-F49A-B8D7-FA40-0700900EB9F1}"/>
              </a:ext>
            </a:extLst>
          </p:cNvPr>
          <p:cNvCxnSpPr/>
          <p:nvPr/>
        </p:nvCxnSpPr>
        <p:spPr>
          <a:xfrm flipV="1">
            <a:off x="10510486" y="3980977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FF98E022-8F2D-C586-1E49-1E46767ACAF3}"/>
              </a:ext>
            </a:extLst>
          </p:cNvPr>
          <p:cNvSpPr txBox="1"/>
          <p:nvPr/>
        </p:nvSpPr>
        <p:spPr>
          <a:xfrm>
            <a:off x="7921243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98F07EC-0379-2590-8AF9-13449B4DBEDD}"/>
              </a:ext>
            </a:extLst>
          </p:cNvPr>
          <p:cNvSpPr txBox="1"/>
          <p:nvPr/>
        </p:nvSpPr>
        <p:spPr>
          <a:xfrm>
            <a:off x="8689593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14220CC-330F-E657-9895-79105E130605}"/>
              </a:ext>
            </a:extLst>
          </p:cNvPr>
          <p:cNvSpPr txBox="1"/>
          <p:nvPr/>
        </p:nvSpPr>
        <p:spPr>
          <a:xfrm>
            <a:off x="9592622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F5EAA81-EE4C-D120-B0E9-DD093CA80B3B}"/>
              </a:ext>
            </a:extLst>
          </p:cNvPr>
          <p:cNvSpPr txBox="1"/>
          <p:nvPr/>
        </p:nvSpPr>
        <p:spPr>
          <a:xfrm>
            <a:off x="10359643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9539BCC-2957-4313-55FA-B2E753777714}"/>
              </a:ext>
            </a:extLst>
          </p:cNvPr>
          <p:cNvCxnSpPr>
            <a:cxnSpLocks/>
          </p:cNvCxnSpPr>
          <p:nvPr/>
        </p:nvCxnSpPr>
        <p:spPr>
          <a:xfrm flipV="1">
            <a:off x="7335486" y="3980976"/>
            <a:ext cx="0" cy="25194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8600AD5F-45BC-D3AC-5126-E5E099D5A43E}"/>
              </a:ext>
            </a:extLst>
          </p:cNvPr>
          <p:cNvSpPr txBox="1"/>
          <p:nvPr/>
        </p:nvSpPr>
        <p:spPr>
          <a:xfrm>
            <a:off x="7194730" y="4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5480797-251A-CB1B-018C-3FAAAB5131A3}"/>
              </a:ext>
            </a:extLst>
          </p:cNvPr>
          <p:cNvSpPr/>
          <p:nvPr/>
        </p:nvSpPr>
        <p:spPr>
          <a:xfrm>
            <a:off x="6823054" y="3507198"/>
            <a:ext cx="687048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0301735-972E-1651-EC21-639DD16AB262}"/>
              </a:ext>
            </a:extLst>
          </p:cNvPr>
          <p:cNvSpPr/>
          <p:nvPr/>
        </p:nvSpPr>
        <p:spPr>
          <a:xfrm>
            <a:off x="10235366" y="3507198"/>
            <a:ext cx="729133" cy="229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784391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实验六 图的最短路径与最小生成树算法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FCED45-F83E-B152-DD83-7C07727308EC}"/>
              </a:ext>
            </a:extLst>
          </p:cNvPr>
          <p:cNvSpPr txBox="1"/>
          <p:nvPr/>
        </p:nvSpPr>
        <p:spPr>
          <a:xfrm>
            <a:off x="578965" y="9811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98B30D-B033-3917-C831-B1EFDAD9E6E6}"/>
              </a:ext>
            </a:extLst>
          </p:cNvPr>
          <p:cNvSpPr txBox="1"/>
          <p:nvPr/>
        </p:nvSpPr>
        <p:spPr>
          <a:xfrm>
            <a:off x="1219200" y="16255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98B30D-B033-3917-C831-B1EFDAD9E6E6}"/>
                  </a:ext>
                </a:extLst>
              </p:cNvPr>
              <p:cNvSpPr txBox="1"/>
              <p:nvPr/>
            </p:nvSpPr>
            <p:spPr>
              <a:xfrm>
                <a:off x="1219200" y="417535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a typeface="微软雅黑" panose="020B0503020204020204" pitchFamily="34" charset="-122"/>
                  </a:rPr>
                  <a:t>排序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logE</m:t>
                        </m:r>
                      </m:e>
                    </m:d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98B30D-B033-3917-C831-B1EFDAD9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175351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898B30D-B033-3917-C831-B1EFDAD9E6E6}"/>
              </a:ext>
            </a:extLst>
          </p:cNvPr>
          <p:cNvSpPr txBox="1"/>
          <p:nvPr/>
        </p:nvSpPr>
        <p:spPr>
          <a:xfrm>
            <a:off x="1219200" y="35925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98B30D-B033-3917-C831-B1EFDAD9E6E6}"/>
                  </a:ext>
                </a:extLst>
              </p:cNvPr>
              <p:cNvSpPr txBox="1"/>
              <p:nvPr/>
            </p:nvSpPr>
            <p:spPr>
              <a:xfrm>
                <a:off x="1219200" y="4758133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a typeface="微软雅黑" panose="020B0503020204020204" pitchFamily="34" charset="-122"/>
                  </a:rPr>
                  <a:t>并查集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⋅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98B30D-B033-3917-C831-B1EFDAD9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58133"/>
                <a:ext cx="6096000" cy="509178"/>
              </a:xfrm>
              <a:prstGeom prst="rect">
                <a:avLst/>
              </a:prstGeom>
              <a:blipFill>
                <a:blip r:embed="rId5"/>
                <a:stretch>
                  <a:fillRect l="-1500" t="-4819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86511" y="2087195"/>
                <a:ext cx="16708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1" y="2087195"/>
                <a:ext cx="167084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86511" y="2662315"/>
                <a:ext cx="5878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堆优化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logV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1" y="2662315"/>
                <a:ext cx="5878661" cy="461665"/>
              </a:xfrm>
              <a:prstGeom prst="rect">
                <a:avLst/>
              </a:prstGeom>
              <a:blipFill>
                <a:blip r:embed="rId7"/>
                <a:stretch>
                  <a:fillRect l="-103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2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AA55-7792-0A39-0AC5-C9034B8DD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6849EFD-E43D-FA74-B33B-0E0C8E5BE0C6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0D3F38-004B-9C44-49ED-EB14B97984B3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1AFEC9-4678-89B6-12A9-7F4F6368494A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F4386D1-D96A-59F9-6FBA-718E274C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8E00F44-6012-8AB7-9F45-2590AA26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FE3E6EE-D19B-6932-BAA3-035CB8A0D971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C8E476-F8F9-E3C2-EFA4-A1115FD6414A}"/>
              </a:ext>
            </a:extLst>
          </p:cNvPr>
          <p:cNvSpPr txBox="1"/>
          <p:nvPr/>
        </p:nvSpPr>
        <p:spPr>
          <a:xfrm>
            <a:off x="385681" y="326041"/>
            <a:ext cx="784391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补充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AB9211BA-3780-CA3E-D520-52505476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>
            <a:extLst>
              <a:ext uri="{FF2B5EF4-FFF2-40B4-BE49-F238E27FC236}">
                <a16:creationId xmlns:a16="http://schemas.microsoft.com/office/drawing/2014/main" id="{4B2F6937-56EC-6533-AFD9-D4C0B0D2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50115A-BEBF-30C2-5DC9-4E51DB71995B}"/>
              </a:ext>
            </a:extLst>
          </p:cNvPr>
          <p:cNvSpPr txBox="1"/>
          <p:nvPr/>
        </p:nvSpPr>
        <p:spPr>
          <a:xfrm>
            <a:off x="578965" y="9811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树、二叉搜索树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4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784391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Q&amp;A</a:t>
            </a:r>
            <a:endParaRPr lang="zh-CN" altLang="en-US" sz="3200" b="1" dirty="0">
              <a:solidFill>
                <a:srgbClr val="4747BA"/>
              </a:solidFill>
              <a:latin typeface="Corbel" panose="020B0503020204020204" charset="0"/>
              <a:ea typeface="腾讯体 W3" panose="020C04030202040F0204" pitchFamily="34" charset="-122"/>
              <a:cs typeface="Corbel" panose="020B0503020204020204" charset="0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F5FF6-3E05-03F5-605E-DCE70802C6A4}"/>
              </a:ext>
            </a:extLst>
          </p:cNvPr>
          <p:cNvSpPr txBox="1"/>
          <p:nvPr/>
        </p:nvSpPr>
        <p:spPr>
          <a:xfrm>
            <a:off x="578965" y="981193"/>
            <a:ext cx="2720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B5156B-55B3-EBE2-8A58-1EE8A0304D10}"/>
                  </a:ext>
                </a:extLst>
              </p:cNvPr>
              <p:cNvSpPr txBox="1"/>
              <p:nvPr/>
            </p:nvSpPr>
            <p:spPr>
              <a:xfrm>
                <a:off x="2049986" y="981193"/>
                <a:ext cx="3360086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B5156B-55B3-EBE2-8A58-1EE8A030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86" y="981193"/>
                <a:ext cx="3360086" cy="724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D6D19EC8-4BEA-FFC0-AFC5-9B6D120D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059" y="1504413"/>
            <a:ext cx="5579622" cy="246601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0CB4B7C-BDF6-CC50-D7A8-60EBE05EDC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57" b="7267"/>
          <a:stretch/>
        </p:blipFill>
        <p:spPr>
          <a:xfrm>
            <a:off x="8281500" y="1147180"/>
            <a:ext cx="2110740" cy="270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F633D5-2886-3F14-C25A-0E2C2EB3A527}"/>
                  </a:ext>
                </a:extLst>
              </p:cNvPr>
              <p:cNvSpPr txBox="1"/>
              <p:nvPr/>
            </p:nvSpPr>
            <p:spPr>
              <a:xfrm>
                <a:off x="2193768" y="2203134"/>
                <a:ext cx="19742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F633D5-2886-3F14-C25A-0E2C2EB3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2203134"/>
                <a:ext cx="1974258" cy="43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914FC5-DFFC-0B6F-4308-603DA7D9060B}"/>
                  </a:ext>
                </a:extLst>
              </p:cNvPr>
              <p:cNvSpPr txBox="1"/>
              <p:nvPr/>
            </p:nvSpPr>
            <p:spPr>
              <a:xfrm>
                <a:off x="2193768" y="2747655"/>
                <a:ext cx="2720168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914FC5-DFFC-0B6F-4308-603DA7D90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2747655"/>
                <a:ext cx="2720168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EEDBD-BE40-F1C1-3101-C78049B047DE}"/>
                  </a:ext>
                </a:extLst>
              </p:cNvPr>
              <p:cNvSpPr txBox="1"/>
              <p:nvPr/>
            </p:nvSpPr>
            <p:spPr>
              <a:xfrm>
                <a:off x="2193768" y="3636309"/>
                <a:ext cx="3429850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EEDBD-BE40-F1C1-3101-C78049B0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3636309"/>
                <a:ext cx="3429850" cy="8878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4A046AD-6292-3F0A-C012-6BB50BED7D6F}"/>
                  </a:ext>
                </a:extLst>
              </p:cNvPr>
              <p:cNvSpPr txBox="1"/>
              <p:nvPr/>
            </p:nvSpPr>
            <p:spPr>
              <a:xfrm>
                <a:off x="2193768" y="4798057"/>
                <a:ext cx="3107774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4A046AD-6292-3F0A-C012-6BB50BED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4798057"/>
                <a:ext cx="3107774" cy="9725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6E52232-1945-062C-8505-C6E28FD8264E}"/>
                  </a:ext>
                </a:extLst>
              </p:cNvPr>
              <p:cNvSpPr txBox="1"/>
              <p:nvPr/>
            </p:nvSpPr>
            <p:spPr>
              <a:xfrm>
                <a:off x="6125378" y="5525994"/>
                <a:ext cx="6096000" cy="504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zh-CN" altLang="en-US" sz="2000" dirty="0"/>
                  <a:t>第一项：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6E52232-1945-062C-8505-C6E28FD8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78" y="5525994"/>
                <a:ext cx="6096000" cy="504241"/>
              </a:xfrm>
              <a:prstGeom prst="rect">
                <a:avLst/>
              </a:prstGeom>
              <a:blipFill>
                <a:blip r:embed="rId11"/>
                <a:stretch>
                  <a:fillRect t="-2410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FDBB92-C8C4-E6EB-9665-AE0F4ED8A64E}"/>
                  </a:ext>
                </a:extLst>
              </p:cNvPr>
              <p:cNvSpPr txBox="1"/>
              <p:nvPr/>
            </p:nvSpPr>
            <p:spPr>
              <a:xfrm>
                <a:off x="6125378" y="3907352"/>
                <a:ext cx="6096000" cy="975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zh-CN" altLang="en-US" sz="2000" dirty="0"/>
                  <a:t>最后一项：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FDBB92-C8C4-E6EB-9665-AE0F4ED8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78" y="3907352"/>
                <a:ext cx="6096000" cy="9758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3032B3-91B3-9EF5-CF00-F6A901B6CF1F}"/>
                  </a:ext>
                </a:extLst>
              </p:cNvPr>
              <p:cNvSpPr txBox="1"/>
              <p:nvPr/>
            </p:nvSpPr>
            <p:spPr>
              <a:xfrm>
                <a:off x="6125378" y="4952475"/>
                <a:ext cx="6096000" cy="504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3032B3-91B3-9EF5-CF00-F6A901B6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78" y="4952475"/>
                <a:ext cx="6096000" cy="504241"/>
              </a:xfrm>
              <a:prstGeom prst="rect">
                <a:avLst/>
              </a:prstGeom>
              <a:blipFill>
                <a:blip r:embed="rId13"/>
                <a:stretch>
                  <a:fillRect t="-2410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  <p:bldP spid="59" grpId="0"/>
      <p:bldP spid="6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F5FF6-3E05-03F5-605E-DCE70802C6A4}"/>
              </a:ext>
            </a:extLst>
          </p:cNvPr>
          <p:cNvSpPr txBox="1"/>
          <p:nvPr/>
        </p:nvSpPr>
        <p:spPr>
          <a:xfrm>
            <a:off x="578965" y="981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B5156B-55B3-EBE2-8A58-1EE8A0304D10}"/>
                  </a:ext>
                </a:extLst>
              </p:cNvPr>
              <p:cNvSpPr txBox="1"/>
              <p:nvPr/>
            </p:nvSpPr>
            <p:spPr>
              <a:xfrm>
                <a:off x="2049986" y="981193"/>
                <a:ext cx="3360086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B5156B-55B3-EBE2-8A58-1EE8A030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86" y="981193"/>
                <a:ext cx="3360086" cy="724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F633D5-2886-3F14-C25A-0E2C2EB3A527}"/>
                  </a:ext>
                </a:extLst>
              </p:cNvPr>
              <p:cNvSpPr txBox="1"/>
              <p:nvPr/>
            </p:nvSpPr>
            <p:spPr>
              <a:xfrm>
                <a:off x="2193768" y="2203134"/>
                <a:ext cx="19742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F633D5-2886-3F14-C25A-0E2C2EB3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2203134"/>
                <a:ext cx="1974258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914FC5-DFFC-0B6F-4308-603DA7D9060B}"/>
                  </a:ext>
                </a:extLst>
              </p:cNvPr>
              <p:cNvSpPr txBox="1"/>
              <p:nvPr/>
            </p:nvSpPr>
            <p:spPr>
              <a:xfrm>
                <a:off x="2193768" y="2747655"/>
                <a:ext cx="2720168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914FC5-DFFC-0B6F-4308-603DA7D90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2747655"/>
                <a:ext cx="2720168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EEDBD-BE40-F1C1-3101-C78049B047DE}"/>
                  </a:ext>
                </a:extLst>
              </p:cNvPr>
              <p:cNvSpPr txBox="1"/>
              <p:nvPr/>
            </p:nvSpPr>
            <p:spPr>
              <a:xfrm>
                <a:off x="2193768" y="3636309"/>
                <a:ext cx="3429850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EEDBD-BE40-F1C1-3101-C78049B0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3636309"/>
                <a:ext cx="3429850" cy="887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4A046AD-6292-3F0A-C012-6BB50BED7D6F}"/>
                  </a:ext>
                </a:extLst>
              </p:cNvPr>
              <p:cNvSpPr txBox="1"/>
              <p:nvPr/>
            </p:nvSpPr>
            <p:spPr>
              <a:xfrm>
                <a:off x="2193768" y="4798057"/>
                <a:ext cx="3107774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4A046AD-6292-3F0A-C012-6BB50BED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68" y="4798057"/>
                <a:ext cx="3107774" cy="972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FDBB92-C8C4-E6EB-9665-AE0F4ED8A64E}"/>
                  </a:ext>
                </a:extLst>
              </p:cNvPr>
              <p:cNvSpPr txBox="1"/>
              <p:nvPr/>
            </p:nvSpPr>
            <p:spPr>
              <a:xfrm>
                <a:off x="6125378" y="5161541"/>
                <a:ext cx="6096000" cy="504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zh-CN" altLang="en-US" sz="2000" dirty="0"/>
                  <a:t>最后一项：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FDBB92-C8C4-E6EB-9665-AE0F4ED8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78" y="5161541"/>
                <a:ext cx="6096000" cy="504241"/>
              </a:xfrm>
              <a:prstGeom prst="rect">
                <a:avLst/>
              </a:prstGeom>
              <a:blipFill>
                <a:blip r:embed="rId9"/>
                <a:stretch>
                  <a:fillRect t="-365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8E27E0-54D8-D327-1669-B377D86AEF87}"/>
                  </a:ext>
                </a:extLst>
              </p:cNvPr>
              <p:cNvSpPr txBox="1"/>
              <p:nvPr/>
            </p:nvSpPr>
            <p:spPr>
              <a:xfrm>
                <a:off x="7377231" y="3819290"/>
                <a:ext cx="2885662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8E27E0-54D8-D327-1669-B377D86A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31" y="3819290"/>
                <a:ext cx="2885662" cy="6174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B2DF03-ABF6-0AF1-F542-0228F6538D71}"/>
                  </a:ext>
                </a:extLst>
              </p:cNvPr>
              <p:cNvSpPr txBox="1"/>
              <p:nvPr/>
            </p:nvSpPr>
            <p:spPr>
              <a:xfrm>
                <a:off x="7726204" y="4495546"/>
                <a:ext cx="388548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2.807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CB2DF03-ABF6-0AF1-F542-0228F6538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04" y="4495546"/>
                <a:ext cx="3885487" cy="439736"/>
              </a:xfrm>
              <a:prstGeom prst="rect">
                <a:avLst/>
              </a:prstGeom>
              <a:blipFill>
                <a:blip r:embed="rId11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460E470-EB0E-5D1B-7DF9-184D4D3E6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5978" y="912268"/>
            <a:ext cx="4080408" cy="2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F5FF6-3E05-03F5-605E-DCE70802C6A4}"/>
              </a:ext>
            </a:extLst>
          </p:cNvPr>
          <p:cNvSpPr txBox="1"/>
          <p:nvPr/>
        </p:nvSpPr>
        <p:spPr>
          <a:xfrm>
            <a:off x="578965" y="981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CC8AF3-A20C-E98F-0CC6-1237643CB518}"/>
              </a:ext>
            </a:extLst>
          </p:cNvPr>
          <p:cNvSpPr txBox="1"/>
          <p:nvPr/>
        </p:nvSpPr>
        <p:spPr>
          <a:xfrm>
            <a:off x="1533525" y="1716825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CASE1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69CE1-0106-3C37-0A05-664CFEDBF505}"/>
              </a:ext>
            </a:extLst>
          </p:cNvPr>
          <p:cNvSpPr txBox="1"/>
          <p:nvPr/>
        </p:nvSpPr>
        <p:spPr>
          <a:xfrm>
            <a:off x="1533525" y="2737031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CASE2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C1FAC-8630-3043-FDD4-39781ECA68F3}"/>
              </a:ext>
            </a:extLst>
          </p:cNvPr>
          <p:cNvSpPr txBox="1"/>
          <p:nvPr/>
        </p:nvSpPr>
        <p:spPr>
          <a:xfrm>
            <a:off x="1533525" y="3757238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CASE3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DEA2A-6CC6-31A6-14B4-CB69C8E2B964}"/>
                  </a:ext>
                </a:extLst>
              </p:cNvPr>
              <p:cNvSpPr txBox="1"/>
              <p:nvPr/>
            </p:nvSpPr>
            <p:spPr>
              <a:xfrm>
                <a:off x="2693831" y="1681623"/>
                <a:ext cx="245003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DEA2A-6CC6-31A6-14B4-CB69C8E2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31" y="1681623"/>
                <a:ext cx="2450030" cy="439736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27E5D2-53A9-9DBA-E70A-2AC5D543BC78}"/>
                  </a:ext>
                </a:extLst>
              </p:cNvPr>
              <p:cNvSpPr txBox="1"/>
              <p:nvPr/>
            </p:nvSpPr>
            <p:spPr>
              <a:xfrm>
                <a:off x="2693831" y="2701829"/>
                <a:ext cx="2198935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27E5D2-53A9-9DBA-E70A-2AC5D543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31" y="2701829"/>
                <a:ext cx="2198935" cy="439736"/>
              </a:xfrm>
              <a:prstGeom prst="rect">
                <a:avLst/>
              </a:prstGeom>
              <a:blipFill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797097-CBCB-C508-4780-130A4BB63A99}"/>
                  </a:ext>
                </a:extLst>
              </p:cNvPr>
              <p:cNvSpPr txBox="1"/>
              <p:nvPr/>
            </p:nvSpPr>
            <p:spPr>
              <a:xfrm>
                <a:off x="2693831" y="3722036"/>
                <a:ext cx="534601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r>
                  <a:rPr lang="zh-CN" altLang="en-US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还要满足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797097-CBCB-C508-4780-130A4BB6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31" y="3722036"/>
                <a:ext cx="5346015" cy="55297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54C6A0-41C3-066B-B065-3F40690C478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829175" y="4023674"/>
            <a:ext cx="741045" cy="517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423132-FFA6-330F-2B24-7E78BF4EF1E6}"/>
              </a:ext>
            </a:extLst>
          </p:cNvPr>
          <p:cNvCxnSpPr/>
          <p:nvPr/>
        </p:nvCxnSpPr>
        <p:spPr>
          <a:xfrm flipH="1" flipV="1">
            <a:off x="4829175" y="1926136"/>
            <a:ext cx="741045" cy="32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E140D28-C4DE-45EF-F98A-052B3E9C214B}"/>
                  </a:ext>
                </a:extLst>
              </p:cNvPr>
              <p:cNvSpPr txBox="1"/>
              <p:nvPr/>
            </p:nvSpPr>
            <p:spPr>
              <a:xfrm>
                <a:off x="5570220" y="2026308"/>
                <a:ext cx="40416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C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多项式</a:t>
                </a:r>
                <a:r>
                  <a:rPr lang="zh-CN" altLang="en-US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意义上小于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，即相差一个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E140D28-C4DE-45EF-F98A-052B3E9C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20" y="2026308"/>
                <a:ext cx="4041619" cy="400110"/>
              </a:xfrm>
              <a:prstGeom prst="rect">
                <a:avLst/>
              </a:prstGeom>
              <a:blipFill>
                <a:blip r:embed="rId7"/>
                <a:stretch>
                  <a:fillRect l="-165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47F7509-0F17-3DB1-EFDB-513EF199DD29}"/>
                  </a:ext>
                </a:extLst>
              </p:cNvPr>
              <p:cNvSpPr txBox="1"/>
              <p:nvPr/>
            </p:nvSpPr>
            <p:spPr>
              <a:xfrm>
                <a:off x="5570220" y="4340629"/>
                <a:ext cx="2294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多项式</m:t>
                      </m:r>
                      <m:r>
                        <a:rPr lang="zh-CN" altLang="en-US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意义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上大于</m:t>
                      </m:r>
                    </m:oMath>
                  </m:oMathPara>
                </a14:m>
                <a:endPara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47F7509-0F17-3DB1-EFDB-513EF199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20" y="4340629"/>
                <a:ext cx="2294218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5,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作业 第三讲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CEF53E-780C-4AA2-8613-2096670E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61" y="998457"/>
            <a:ext cx="6899974" cy="1174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2BCDF0-C9C0-406A-87FE-9A475F6F4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957" y="1967908"/>
            <a:ext cx="7020833" cy="45240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DE9086-D851-A1D8-5408-E64F13F7BDA7}"/>
              </a:ext>
            </a:extLst>
          </p:cNvPr>
          <p:cNvSpPr/>
          <p:nvPr/>
        </p:nvSpPr>
        <p:spPr>
          <a:xfrm>
            <a:off x="590550" y="2809875"/>
            <a:ext cx="4267200" cy="335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99B610-C9B5-AC3C-AA84-0EA5FA3EAC14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2724150" y="2809875"/>
            <a:ext cx="0" cy="335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0DF126D-015C-A593-894A-514240F4CA18}"/>
                  </a:ext>
                </a:extLst>
              </p:cNvPr>
              <p:cNvSpPr txBox="1"/>
              <p:nvPr/>
            </p:nvSpPr>
            <p:spPr>
              <a:xfrm>
                <a:off x="2347385" y="2341746"/>
                <a:ext cx="743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0DF126D-015C-A593-894A-514240F4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85" y="2341746"/>
                <a:ext cx="74392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FC73EB-2057-3CF9-3557-D49372C95070}"/>
              </a:ext>
            </a:extLst>
          </p:cNvPr>
          <p:cNvCxnSpPr>
            <a:cxnSpLocks/>
          </p:cNvCxnSpPr>
          <p:nvPr/>
        </p:nvCxnSpPr>
        <p:spPr>
          <a:xfrm flipV="1">
            <a:off x="2719346" y="3242558"/>
            <a:ext cx="0" cy="30962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0E2922-3B3A-D1C2-6826-FD87FBDBA0A2}"/>
                  </a:ext>
                </a:extLst>
              </p:cNvPr>
              <p:cNvSpPr txBox="1"/>
              <p:nvPr/>
            </p:nvSpPr>
            <p:spPr>
              <a:xfrm>
                <a:off x="1439598" y="2792849"/>
                <a:ext cx="981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0E2922-3B3A-D1C2-6826-FD87FBDB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98" y="2792849"/>
                <a:ext cx="98116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88A97B-40B3-15DA-4EC3-C18AF4BF709F}"/>
                  </a:ext>
                </a:extLst>
              </p:cNvPr>
              <p:cNvSpPr txBox="1"/>
              <p:nvPr/>
            </p:nvSpPr>
            <p:spPr>
              <a:xfrm>
                <a:off x="3300367" y="2792849"/>
                <a:ext cx="981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88A97B-40B3-15DA-4EC3-C18AF4BF7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67" y="2792849"/>
                <a:ext cx="98116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BBADC6-F1BC-EF36-A5EE-DB8EBC969D18}"/>
                  </a:ext>
                </a:extLst>
              </p:cNvPr>
              <p:cNvSpPr txBox="1"/>
              <p:nvPr/>
            </p:nvSpPr>
            <p:spPr>
              <a:xfrm>
                <a:off x="2501594" y="355218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BBADC6-F1BC-EF36-A5EE-DB8EBC969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94" y="3552185"/>
                <a:ext cx="4355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C42099-22E3-15ED-4CE7-6E19D9FD68B3}"/>
                  </a:ext>
                </a:extLst>
              </p:cNvPr>
              <p:cNvSpPr txBox="1"/>
              <p:nvPr/>
            </p:nvSpPr>
            <p:spPr>
              <a:xfrm>
                <a:off x="434341" y="3552185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C42099-22E3-15ED-4CE7-6E19D9FD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3552185"/>
                <a:ext cx="3170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6D9014C-D9FF-44B5-6E77-ADB3E9B3FE09}"/>
                  </a:ext>
                </a:extLst>
              </p:cNvPr>
              <p:cNvSpPr txBox="1"/>
              <p:nvPr/>
            </p:nvSpPr>
            <p:spPr>
              <a:xfrm>
                <a:off x="4703102" y="3552185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6D9014C-D9FF-44B5-6E77-ADB3E9B3F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02" y="3552185"/>
                <a:ext cx="3516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3044</Words>
  <Application>Microsoft Office PowerPoint</Application>
  <PresentationFormat>宽屏</PresentationFormat>
  <Paragraphs>1247</Paragraphs>
  <Slides>58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DengXian</vt:lpstr>
      <vt:lpstr>DengXian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Constantia</vt:lpstr>
      <vt:lpstr>Corbel</vt:lpstr>
      <vt:lpstr>Times New Roman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心 惭</cp:lastModifiedBy>
  <cp:revision>964</cp:revision>
  <dcterms:created xsi:type="dcterms:W3CDTF">2022-06-09T15:10:45Z</dcterms:created>
  <dcterms:modified xsi:type="dcterms:W3CDTF">2024-11-05T04:10:02Z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