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8" y="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8AD85-C0D7-4D79-824B-FB5FE9DAD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9E33B2-ACBE-4463-9A18-6B888E8C7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32479-68F0-42D7-AF8D-22C8611D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E8CE0-F682-4F24-BDC3-8F216C8C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9B94C-1E67-4967-9750-EA0D29F1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1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B321A-C58F-4AFC-8948-6723D120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83099-9C12-4C57-AED3-FCD1A6A2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0DD9C-F439-4D4C-9416-2E8E2940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54C77-7262-458C-8556-D3282396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8C25E-A385-4F04-B33F-8A9DFE4B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5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B6716F-35FF-4AD4-AD64-662E805FF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6CF59-108F-466C-8059-B200D620D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EA99B-3833-4FB1-91B1-2BF4E628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35AF8-FF7A-4463-99AB-7AA3A889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904F4-9554-45CB-9506-A38A9F09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5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5E48D-3EBC-4A38-872A-599C9A00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B74D4-E9B9-43BB-99D0-477CA41A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42673-1E4C-4599-9C74-5E7D984A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F3B27-A668-4418-8635-FE76EB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D5C28-32DB-434B-97CE-4CDBAB3B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5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78A74-3F5B-4CFE-9CD8-44181F9C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A8371-75D7-48AA-856C-3133394E9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13DD4-6567-4A59-9B1C-200CFBB3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0B3AA-8BB0-4DA7-8227-5F316B33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79D16-E512-49F0-B4A8-5C85A768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502F0-E115-4DC8-B84F-FEEB4BC8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BD9E2-3EFA-466F-8318-928AFB459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7A3D3-E34E-42EE-A57F-C672690EE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61B80-81A0-4DEF-BDB1-5DF01F13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C6B6B-7E7E-4204-B4B2-62AA58EA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9E3592-FBC1-4EF3-A7BE-FEE73ED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CF4CB-CF23-42B0-A7F9-5C6707D0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736B2-D77B-4BFF-B268-DA5B60D2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DF3C34-CD11-4695-975C-2D55772CA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96D5C4-FF1F-4DAB-AC90-9509CC924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593CB1-7B59-4AD2-967C-D879E8EFA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37A38A-AEAA-43A5-BC9A-5A16858B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7D41F1-AE20-4BF3-9BA5-95B6F62D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8EAB46-25E2-40B9-A2CB-A591A63F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97CE5-4C01-4ABE-A4F5-439367AF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6D9A4A-0F15-4F99-875D-A541E219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E3557-2240-4B7B-9999-08F51F44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6F1D3-3F85-4B2B-BA79-34A7A2F4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8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3DA28-09DB-4FE0-A273-E5683B97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BDED5F-49B9-4CC1-8C40-1BBF6CAF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D190F9-52D1-42E2-853F-C4B946B2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8B7DA-1BDF-4A5A-9018-E26F7181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92816-579A-45A8-B859-DE57A1A6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923CE-EA60-48F6-B73E-7D790A950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E7112-E388-4419-8B69-9EE6BABB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B2223-471C-450C-BDA4-35CE3A5A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ECB56-4E8D-42B1-8653-D782ACF2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2F6B1-D255-4D42-93B1-063B9E85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7947-E536-4491-9F5F-FA4CEF846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76BED-8BA6-4C39-9BD2-FD57EF83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0F488-7E99-4C73-88C2-D31AE539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615F6-412E-465A-8B3D-FD2949B1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8C34F-9A8F-41AF-8774-63BC305F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5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074F06-E366-4ACD-BD80-51838BFC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A8AAB-2C4A-47F2-B6EA-6A270B53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E7CF3-BAF4-4A70-A4B4-643229109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9CA8-213E-45AF-92A6-B84EAA7A60E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160AC-F959-43E3-8716-26970FDD0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4B8BB-EC0F-4A29-9F2A-712C38058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D21C-5E60-4313-BD9E-9E50B6613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2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9F1FF81-8B03-45C0-8802-EA8B6627FF59}"/>
              </a:ext>
            </a:extLst>
          </p:cNvPr>
          <p:cNvGrpSpPr/>
          <p:nvPr/>
        </p:nvGrpSpPr>
        <p:grpSpPr>
          <a:xfrm>
            <a:off x="768350" y="781050"/>
            <a:ext cx="1231900" cy="1219200"/>
            <a:chOff x="908050" y="1461719"/>
            <a:chExt cx="1231900" cy="30848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BEB4E7-AFDF-4AA1-BC88-DB56CBA752EC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DA4847F-B2CD-42DE-BC34-FA31D06939D8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641175-665C-41BF-9F4B-07582198C81E}"/>
                  </a:ext>
                </a:extLst>
              </p:cNvPr>
              <p:cNvSpPr/>
              <p:nvPr/>
            </p:nvSpPr>
            <p:spPr>
              <a:xfrm>
                <a:off x="831850" y="1657350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641175-665C-41BF-9F4B-07582198C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1657350"/>
                <a:ext cx="1104900" cy="342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60DAF14A-955A-4C6B-B5B0-44310FA12252}"/>
              </a:ext>
            </a:extLst>
          </p:cNvPr>
          <p:cNvGrpSpPr/>
          <p:nvPr/>
        </p:nvGrpSpPr>
        <p:grpSpPr>
          <a:xfrm>
            <a:off x="2184400" y="781050"/>
            <a:ext cx="1231900" cy="1219200"/>
            <a:chOff x="908050" y="1461719"/>
            <a:chExt cx="1231900" cy="308488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464534B-13B2-4C9A-A8EB-289395A32A1D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87DAE4F-E897-48A3-BD8F-F899DF32721C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C06EFF0-8515-4879-922D-27E51982C786}"/>
                  </a:ext>
                </a:extLst>
              </p:cNvPr>
              <p:cNvSpPr/>
              <p:nvPr/>
            </p:nvSpPr>
            <p:spPr>
              <a:xfrm>
                <a:off x="2247900" y="1657350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C06EFF0-8515-4879-922D-27E51982C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1657350"/>
                <a:ext cx="1104900" cy="342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7DB557-E9DC-4ED2-AC4E-127B6B878F3C}"/>
                  </a:ext>
                </a:extLst>
              </p:cNvPr>
              <p:cNvSpPr/>
              <p:nvPr/>
            </p:nvSpPr>
            <p:spPr>
              <a:xfrm>
                <a:off x="2247900" y="1312333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7DB557-E9DC-4ED2-AC4E-127B6B878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1312333"/>
                <a:ext cx="1104900" cy="34290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8E8DC7FD-AF1E-48A9-9C21-AF67188D08B2}"/>
              </a:ext>
            </a:extLst>
          </p:cNvPr>
          <p:cNvGrpSpPr/>
          <p:nvPr/>
        </p:nvGrpSpPr>
        <p:grpSpPr>
          <a:xfrm>
            <a:off x="3600450" y="781050"/>
            <a:ext cx="1231900" cy="1219200"/>
            <a:chOff x="908050" y="1461719"/>
            <a:chExt cx="1231900" cy="308488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2C3812A-D5DD-48EF-BD63-83554855D25A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66EF4E7-92B2-4917-8849-8F684538D780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1CCDB82-2213-4C0B-9CC8-EF9CF3BDA2F9}"/>
                  </a:ext>
                </a:extLst>
              </p:cNvPr>
              <p:cNvSpPr/>
              <p:nvPr/>
            </p:nvSpPr>
            <p:spPr>
              <a:xfrm>
                <a:off x="3663950" y="1657350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1CCDB82-2213-4C0B-9CC8-EF9CF3BDA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50" y="1657350"/>
                <a:ext cx="1104900" cy="342900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527E30E6-519A-44F4-9E66-43F569A39D59}"/>
              </a:ext>
            </a:extLst>
          </p:cNvPr>
          <p:cNvGrpSpPr/>
          <p:nvPr/>
        </p:nvGrpSpPr>
        <p:grpSpPr>
          <a:xfrm>
            <a:off x="5016500" y="781050"/>
            <a:ext cx="1231900" cy="1219200"/>
            <a:chOff x="908050" y="1461719"/>
            <a:chExt cx="1231900" cy="308488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1A1DE79-2671-4D1A-81B4-4559F7EA301E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0C0AA26-2911-473C-A292-5B024D757DF3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FE3FB8A-C708-43BA-8235-05C990BBC570}"/>
                  </a:ext>
                </a:extLst>
              </p:cNvPr>
              <p:cNvSpPr/>
              <p:nvPr/>
            </p:nvSpPr>
            <p:spPr>
              <a:xfrm>
                <a:off x="5080000" y="1657350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FE3FB8A-C708-43BA-8235-05C990BBC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0" y="1657350"/>
                <a:ext cx="1104900" cy="342900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3A6FDD7-8D6E-40C1-A7B7-7724BAA7F4D7}"/>
                  </a:ext>
                </a:extLst>
              </p:cNvPr>
              <p:cNvSpPr/>
              <p:nvPr/>
            </p:nvSpPr>
            <p:spPr>
              <a:xfrm>
                <a:off x="5080000" y="1312333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3A6FDD7-8D6E-40C1-A7B7-7724BAA7F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0" y="1312333"/>
                <a:ext cx="1104900" cy="342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73188B59-9603-4175-860E-0820FF56E3CB}"/>
              </a:ext>
            </a:extLst>
          </p:cNvPr>
          <p:cNvGrpSpPr/>
          <p:nvPr/>
        </p:nvGrpSpPr>
        <p:grpSpPr>
          <a:xfrm>
            <a:off x="6496050" y="781050"/>
            <a:ext cx="1231900" cy="1219200"/>
            <a:chOff x="908050" y="1461719"/>
            <a:chExt cx="1231900" cy="308488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4FAA537-23C9-4A83-9130-49135C1A5F52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547538-923B-4075-89CE-D8549947253E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5FED8FD-F7E0-46F7-B3B3-FD747F8FBA89}"/>
                  </a:ext>
                </a:extLst>
              </p:cNvPr>
              <p:cNvSpPr/>
              <p:nvPr/>
            </p:nvSpPr>
            <p:spPr>
              <a:xfrm>
                <a:off x="6559550" y="1657350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5FED8FD-F7E0-46F7-B3B3-FD747F8FB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550" y="1657350"/>
                <a:ext cx="1104900" cy="342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B33FF8D9-795E-475E-94C8-E267E6E524CF}"/>
              </a:ext>
            </a:extLst>
          </p:cNvPr>
          <p:cNvGrpSpPr/>
          <p:nvPr/>
        </p:nvGrpSpPr>
        <p:grpSpPr>
          <a:xfrm>
            <a:off x="768350" y="3182088"/>
            <a:ext cx="1231900" cy="1219200"/>
            <a:chOff x="908050" y="1461719"/>
            <a:chExt cx="1231900" cy="308488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95C1286-32A4-48AD-B66A-7942102E287E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6CAAD15-CC68-4D47-A169-06616E87D94A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F57D7DB-7B52-407C-B707-6B93919656CC}"/>
                  </a:ext>
                </a:extLst>
              </p:cNvPr>
              <p:cNvSpPr/>
              <p:nvPr/>
            </p:nvSpPr>
            <p:spPr>
              <a:xfrm>
                <a:off x="831850" y="4058388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F57D7DB-7B52-407C-B707-6B9391965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4058388"/>
                <a:ext cx="1104900" cy="342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E46798B9-B83E-4592-A384-3F154E95DC51}"/>
              </a:ext>
            </a:extLst>
          </p:cNvPr>
          <p:cNvGrpSpPr/>
          <p:nvPr/>
        </p:nvGrpSpPr>
        <p:grpSpPr>
          <a:xfrm>
            <a:off x="2184400" y="3182088"/>
            <a:ext cx="1231900" cy="1219200"/>
            <a:chOff x="908050" y="1461719"/>
            <a:chExt cx="1231900" cy="308488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8C9FB9D-B9D3-4AC5-B1A7-E72339AEDB2B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CEB4DF7-C0A4-403F-9DA3-33CC3513C19F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3D9A987-8FAC-4FB5-BFF3-D3C838A764D6}"/>
                  </a:ext>
                </a:extLst>
              </p:cNvPr>
              <p:cNvSpPr/>
              <p:nvPr/>
            </p:nvSpPr>
            <p:spPr>
              <a:xfrm>
                <a:off x="2247900" y="4058388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3D9A987-8FAC-4FB5-BFF3-D3C838A76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058388"/>
                <a:ext cx="1104900" cy="3429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AF092B8-3CDE-45B3-AEBA-14E9562BBC90}"/>
                  </a:ext>
                </a:extLst>
              </p:cNvPr>
              <p:cNvSpPr/>
              <p:nvPr/>
            </p:nvSpPr>
            <p:spPr>
              <a:xfrm>
                <a:off x="2247900" y="3713371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AF092B8-3CDE-45B3-AEBA-14E9562BB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3713371"/>
                <a:ext cx="1104900" cy="342900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3F8645CD-3F1E-4203-AC9C-B43CB883F71F}"/>
              </a:ext>
            </a:extLst>
          </p:cNvPr>
          <p:cNvGrpSpPr/>
          <p:nvPr/>
        </p:nvGrpSpPr>
        <p:grpSpPr>
          <a:xfrm>
            <a:off x="5016500" y="3182088"/>
            <a:ext cx="1231900" cy="1219200"/>
            <a:chOff x="908050" y="1461719"/>
            <a:chExt cx="1231900" cy="308488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610E641-886C-4B6C-AFF4-2B93767FAF2C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D861207-E877-4666-B7BF-F9F7AC7FCD29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20E575D-3D52-4F57-B343-035E8AF74C7A}"/>
                  </a:ext>
                </a:extLst>
              </p:cNvPr>
              <p:cNvSpPr/>
              <p:nvPr/>
            </p:nvSpPr>
            <p:spPr>
              <a:xfrm>
                <a:off x="5080000" y="4058388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20E575D-3D52-4F57-B343-035E8AF74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0" y="4058388"/>
                <a:ext cx="1104900" cy="3429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78F415-54FB-4C4E-A599-E7DB9D265B80}"/>
                  </a:ext>
                </a:extLst>
              </p:cNvPr>
              <p:cNvSpPr/>
              <p:nvPr/>
            </p:nvSpPr>
            <p:spPr>
              <a:xfrm>
                <a:off x="5080000" y="3713371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78F415-54FB-4C4E-A599-E7DB9D265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0" y="3713371"/>
                <a:ext cx="1104900" cy="342900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B9CADBE5-C03A-4AE5-B349-EA248462D221}"/>
              </a:ext>
            </a:extLst>
          </p:cNvPr>
          <p:cNvGrpSpPr/>
          <p:nvPr/>
        </p:nvGrpSpPr>
        <p:grpSpPr>
          <a:xfrm>
            <a:off x="6496050" y="3182088"/>
            <a:ext cx="1231900" cy="1219200"/>
            <a:chOff x="908050" y="1461719"/>
            <a:chExt cx="1231900" cy="308488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A789A8F-A7AC-4375-897F-CA4580AECF82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D49826D-E690-4B1A-A8BE-038DB0D0924B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0581115-19B7-443D-B7F4-80FCC5EEFBD6}"/>
                  </a:ext>
                </a:extLst>
              </p:cNvPr>
              <p:cNvSpPr/>
              <p:nvPr/>
            </p:nvSpPr>
            <p:spPr>
              <a:xfrm>
                <a:off x="6559550" y="4058388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×(</m:t>
                      </m:r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0581115-19B7-443D-B7F4-80FCC5EEF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550" y="4058388"/>
                <a:ext cx="1104900" cy="3429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1671A0D7-BBE7-4D32-9D7F-162A0085BBF6}"/>
              </a:ext>
            </a:extLst>
          </p:cNvPr>
          <p:cNvGrpSpPr/>
          <p:nvPr/>
        </p:nvGrpSpPr>
        <p:grpSpPr>
          <a:xfrm>
            <a:off x="3600450" y="3182088"/>
            <a:ext cx="1231900" cy="1219200"/>
            <a:chOff x="908050" y="1461719"/>
            <a:chExt cx="1231900" cy="308488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5A6149-787D-4978-85A7-86BE992D4A3F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74D4806-62EC-495D-9360-173D439DDDE5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D5366B0-1440-46A4-B80A-470EA4A05BEA}"/>
                  </a:ext>
                </a:extLst>
              </p:cNvPr>
              <p:cNvSpPr/>
              <p:nvPr/>
            </p:nvSpPr>
            <p:spPr>
              <a:xfrm>
                <a:off x="3663950" y="4058388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D5366B0-1440-46A4-B80A-470EA4A05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50" y="4058388"/>
                <a:ext cx="1104900" cy="3429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CB11D4D-71A0-4DA3-A6CD-F811C5F660A4}"/>
                  </a:ext>
                </a:extLst>
              </p:cNvPr>
              <p:cNvSpPr/>
              <p:nvPr/>
            </p:nvSpPr>
            <p:spPr>
              <a:xfrm>
                <a:off x="3663950" y="3713371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CB11D4D-71A0-4DA3-A6CD-F811C5F66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50" y="3713371"/>
                <a:ext cx="1104900" cy="342900"/>
              </a:xfrm>
              <a:prstGeom prst="rect">
                <a:avLst/>
              </a:prstGeom>
              <a:blipFill>
                <a:blip r:embed="rId16"/>
                <a:stretch>
                  <a:fillRect b="-819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695B858-D92B-47EA-808E-33F78F92B61F}"/>
                  </a:ext>
                </a:extLst>
              </p:cNvPr>
              <p:cNvSpPr/>
              <p:nvPr/>
            </p:nvSpPr>
            <p:spPr>
              <a:xfrm>
                <a:off x="3663950" y="3369413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695B858-D92B-47EA-808E-33F78F92B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50" y="3369413"/>
                <a:ext cx="1104900" cy="3429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组合 63">
            <a:extLst>
              <a:ext uri="{FF2B5EF4-FFF2-40B4-BE49-F238E27FC236}">
                <a16:creationId xmlns:a16="http://schemas.microsoft.com/office/drawing/2014/main" id="{A0C690F2-CD96-49A7-8C4F-DD5E67FE9319}"/>
              </a:ext>
            </a:extLst>
          </p:cNvPr>
          <p:cNvGrpSpPr/>
          <p:nvPr/>
        </p:nvGrpSpPr>
        <p:grpSpPr>
          <a:xfrm>
            <a:off x="7975600" y="3182088"/>
            <a:ext cx="1231900" cy="1219200"/>
            <a:chOff x="908050" y="1461719"/>
            <a:chExt cx="1231900" cy="308488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51EF47A-0036-464D-9065-3B79253F72D5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864849E-4D55-478A-9163-6530A77A3EE7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634DF3C-E5A7-4F0F-B6FF-0724DA4D9448}"/>
                  </a:ext>
                </a:extLst>
              </p:cNvPr>
              <p:cNvSpPr/>
              <p:nvPr/>
            </p:nvSpPr>
            <p:spPr>
              <a:xfrm>
                <a:off x="8039100" y="4058388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×(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634DF3C-E5A7-4F0F-B6FF-0724DA4D9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0" y="4058388"/>
                <a:ext cx="1104900" cy="3429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75FABE2-F953-4ABB-82E1-D147BF890052}"/>
                  </a:ext>
                </a:extLst>
              </p:cNvPr>
              <p:cNvSpPr/>
              <p:nvPr/>
            </p:nvSpPr>
            <p:spPr>
              <a:xfrm>
                <a:off x="8039100" y="3713371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75FABE2-F953-4ABB-82E1-D147BF890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0" y="3713371"/>
                <a:ext cx="1104900" cy="342900"/>
              </a:xfrm>
              <a:prstGeom prst="rect">
                <a:avLst/>
              </a:prstGeom>
              <a:blipFill>
                <a:blip r:embed="rId18"/>
                <a:stretch>
                  <a:fillRect b="-819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930E59D8-F662-4ABC-A518-6F2508CB54B8}"/>
              </a:ext>
            </a:extLst>
          </p:cNvPr>
          <p:cNvGrpSpPr/>
          <p:nvPr/>
        </p:nvGrpSpPr>
        <p:grpSpPr>
          <a:xfrm>
            <a:off x="9455150" y="3182088"/>
            <a:ext cx="1231900" cy="1219200"/>
            <a:chOff x="908050" y="1461719"/>
            <a:chExt cx="1231900" cy="3084881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20027F7-7C60-4C30-ACB3-D8C91153ADEA}"/>
                </a:ext>
              </a:extLst>
            </p:cNvPr>
            <p:cNvSpPr/>
            <p:nvPr/>
          </p:nvSpPr>
          <p:spPr>
            <a:xfrm>
              <a:off x="971550" y="1536700"/>
              <a:ext cx="1104900" cy="3009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67D42A4-A597-4E8A-9F1F-0776664B9F90}"/>
                </a:ext>
              </a:extLst>
            </p:cNvPr>
            <p:cNvSpPr/>
            <p:nvPr/>
          </p:nvSpPr>
          <p:spPr>
            <a:xfrm>
              <a:off x="908050" y="1461719"/>
              <a:ext cx="12319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75ACCE9-71F2-4F2C-90DD-40A5BC42EBCF}"/>
                  </a:ext>
                </a:extLst>
              </p:cNvPr>
              <p:cNvSpPr/>
              <p:nvPr/>
            </p:nvSpPr>
            <p:spPr>
              <a:xfrm>
                <a:off x="9518650" y="4058388"/>
                <a:ext cx="1104900" cy="3429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05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75ACCE9-71F2-4F2C-90DD-40A5BC42E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650" y="4058388"/>
                <a:ext cx="1104900" cy="3429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20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A00619-5612-4CAD-83E5-117CE3F9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981075"/>
            <a:ext cx="58578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7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6492E-1EA9-E291-ACBB-160ECE7FE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FF30A3-F2B1-E05F-DB0B-647FB50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27" y="400050"/>
            <a:ext cx="2814209" cy="5822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3B54E8-93FF-CF5C-C0EC-5651CE0A272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1110100110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32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ED3E46-69DD-446A-8EF9-CA89C9F39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57262"/>
            <a:ext cx="8382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892D43-B20C-4F01-93ED-EA2557249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63" y="1604424"/>
            <a:ext cx="5114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9521B45-B6E5-4BB4-A348-BC3B292BCEF2}"/>
              </a:ext>
            </a:extLst>
          </p:cNvPr>
          <p:cNvSpPr/>
          <p:nvPr/>
        </p:nvSpPr>
        <p:spPr>
          <a:xfrm>
            <a:off x="2290860" y="461140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56E6CE-61D2-477C-A5F5-1D075F6AD503}"/>
              </a:ext>
            </a:extLst>
          </p:cNvPr>
          <p:cNvSpPr/>
          <p:nvPr/>
        </p:nvSpPr>
        <p:spPr>
          <a:xfrm>
            <a:off x="1179389" y="1604139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5A44B61-E057-4C9F-A38B-4F8C25778B42}"/>
              </a:ext>
            </a:extLst>
          </p:cNvPr>
          <p:cNvSpPr/>
          <p:nvPr/>
        </p:nvSpPr>
        <p:spPr>
          <a:xfrm>
            <a:off x="3418096" y="1604139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9F5C37D-9513-4EB4-BE60-BD3828BF995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1534114" y="1066693"/>
            <a:ext cx="860642" cy="537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83D2AA3-6E78-4B29-87EC-3C5C6CB61E7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896413" y="1066693"/>
            <a:ext cx="876408" cy="537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3C40217-5AD2-4C8F-8FE5-B6CA81073A1F}"/>
              </a:ext>
            </a:extLst>
          </p:cNvPr>
          <p:cNvSpPr/>
          <p:nvPr/>
        </p:nvSpPr>
        <p:spPr>
          <a:xfrm>
            <a:off x="556651" y="2589484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C9C9B4F-1C8E-4A39-B589-E400DC8F204B}"/>
              </a:ext>
            </a:extLst>
          </p:cNvPr>
          <p:cNvSpPr/>
          <p:nvPr/>
        </p:nvSpPr>
        <p:spPr>
          <a:xfrm>
            <a:off x="1685307" y="2589484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20DA7FE-6693-4F81-92AA-0A3CB99F0FBD}"/>
              </a:ext>
            </a:extLst>
          </p:cNvPr>
          <p:cNvSpPr/>
          <p:nvPr/>
        </p:nvSpPr>
        <p:spPr>
          <a:xfrm>
            <a:off x="2896413" y="2589484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0C6519F-768C-4DFE-8456-CDA6249FD496}"/>
              </a:ext>
            </a:extLst>
          </p:cNvPr>
          <p:cNvSpPr/>
          <p:nvPr/>
        </p:nvSpPr>
        <p:spPr>
          <a:xfrm>
            <a:off x="3999999" y="2589483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751DFD8-483B-45E4-BC12-5468CFC1FC31}"/>
              </a:ext>
            </a:extLst>
          </p:cNvPr>
          <p:cNvCxnSpPr>
            <a:cxnSpLocks/>
            <a:stCxn id="14" idx="0"/>
            <a:endCxn id="5" idx="3"/>
          </p:cNvCxnSpPr>
          <p:nvPr/>
        </p:nvCxnSpPr>
        <p:spPr>
          <a:xfrm flipV="1">
            <a:off x="911376" y="2209692"/>
            <a:ext cx="371909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84B2A4F-9C04-436D-ADA7-B3C1801559A9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1784942" y="2209692"/>
            <a:ext cx="255090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04B918B-7E93-41F2-A257-17F3CD2A1555}"/>
              </a:ext>
            </a:extLst>
          </p:cNvPr>
          <p:cNvCxnSpPr>
            <a:cxnSpLocks/>
            <a:stCxn id="20" idx="0"/>
            <a:endCxn id="6" idx="3"/>
          </p:cNvCxnSpPr>
          <p:nvPr/>
        </p:nvCxnSpPr>
        <p:spPr>
          <a:xfrm flipV="1">
            <a:off x="3251138" y="2209692"/>
            <a:ext cx="270854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4A36E83-4295-47A9-85CB-332FDD0F6BCF}"/>
              </a:ext>
            </a:extLst>
          </p:cNvPr>
          <p:cNvCxnSpPr>
            <a:cxnSpLocks/>
            <a:stCxn id="21" idx="0"/>
            <a:endCxn id="6" idx="5"/>
          </p:cNvCxnSpPr>
          <p:nvPr/>
        </p:nvCxnSpPr>
        <p:spPr>
          <a:xfrm flipH="1" flipV="1">
            <a:off x="4023649" y="2209692"/>
            <a:ext cx="331075" cy="379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37B01A3B-98BE-4E09-F734-488EC1FFE784}"/>
              </a:ext>
            </a:extLst>
          </p:cNvPr>
          <p:cNvSpPr/>
          <p:nvPr/>
        </p:nvSpPr>
        <p:spPr>
          <a:xfrm>
            <a:off x="7164219" y="467270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83125F5-AD5D-B7D1-B650-48FCB531B41B}"/>
              </a:ext>
            </a:extLst>
          </p:cNvPr>
          <p:cNvSpPr/>
          <p:nvPr/>
        </p:nvSpPr>
        <p:spPr>
          <a:xfrm>
            <a:off x="6052748" y="1610269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A89D05-D5FB-A1F3-443A-970738F0555D}"/>
              </a:ext>
            </a:extLst>
          </p:cNvPr>
          <p:cNvSpPr/>
          <p:nvPr/>
        </p:nvSpPr>
        <p:spPr>
          <a:xfrm>
            <a:off x="8291455" y="1610269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2F4C55-11E0-937A-E136-9B022EAAA674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6407473" y="1072823"/>
            <a:ext cx="860642" cy="537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B1F2431-E141-9F6A-A8E6-42797F891EE0}"/>
              </a:ext>
            </a:extLst>
          </p:cNvPr>
          <p:cNvCxnSpPr>
            <a:cxnSpLocks/>
            <a:stCxn id="2" idx="5"/>
            <a:endCxn id="7" idx="0"/>
          </p:cNvCxnSpPr>
          <p:nvPr/>
        </p:nvCxnSpPr>
        <p:spPr>
          <a:xfrm>
            <a:off x="7769772" y="1072823"/>
            <a:ext cx="876408" cy="537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167B6E0-C084-DBA8-EEC0-F5728713A682}"/>
              </a:ext>
            </a:extLst>
          </p:cNvPr>
          <p:cNvSpPr/>
          <p:nvPr/>
        </p:nvSpPr>
        <p:spPr>
          <a:xfrm>
            <a:off x="5430010" y="2595614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EDAD7C-46AF-1756-2E10-8F8745D9C405}"/>
              </a:ext>
            </a:extLst>
          </p:cNvPr>
          <p:cNvSpPr/>
          <p:nvPr/>
        </p:nvSpPr>
        <p:spPr>
          <a:xfrm>
            <a:off x="6558666" y="2595614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C549133-A0A0-71B1-FD0E-33A6391DFE73}"/>
              </a:ext>
            </a:extLst>
          </p:cNvPr>
          <p:cNvSpPr/>
          <p:nvPr/>
        </p:nvSpPr>
        <p:spPr>
          <a:xfrm>
            <a:off x="7769772" y="2595614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678FC0-3625-59A7-1486-7B10E2BDBF03}"/>
              </a:ext>
            </a:extLst>
          </p:cNvPr>
          <p:cNvSpPr/>
          <p:nvPr/>
        </p:nvSpPr>
        <p:spPr>
          <a:xfrm>
            <a:off x="8873358" y="2595613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1B04B9E-2466-34F7-9BFF-AF70DF6D495F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5784735" y="2215822"/>
            <a:ext cx="371909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C853A6E-A23B-4753-FA3C-B0E255CB2EFB}"/>
              </a:ext>
            </a:extLst>
          </p:cNvPr>
          <p:cNvCxnSpPr>
            <a:cxnSpLocks/>
            <a:stCxn id="13" idx="0"/>
            <a:endCxn id="3" idx="5"/>
          </p:cNvCxnSpPr>
          <p:nvPr/>
        </p:nvCxnSpPr>
        <p:spPr>
          <a:xfrm flipH="1" flipV="1">
            <a:off x="6658301" y="2215822"/>
            <a:ext cx="255090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CF36CE0-5E1E-9A91-772E-9EDE807CEBA0}"/>
              </a:ext>
            </a:extLst>
          </p:cNvPr>
          <p:cNvCxnSpPr>
            <a:cxnSpLocks/>
            <a:stCxn id="16" idx="0"/>
            <a:endCxn id="7" idx="3"/>
          </p:cNvCxnSpPr>
          <p:nvPr/>
        </p:nvCxnSpPr>
        <p:spPr>
          <a:xfrm flipV="1">
            <a:off x="8124497" y="2215822"/>
            <a:ext cx="270854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8587A4B-C56E-E6A0-3791-423E3F6C8695}"/>
              </a:ext>
            </a:extLst>
          </p:cNvPr>
          <p:cNvCxnSpPr>
            <a:cxnSpLocks/>
            <a:stCxn id="17" idx="0"/>
            <a:endCxn id="7" idx="5"/>
          </p:cNvCxnSpPr>
          <p:nvPr/>
        </p:nvCxnSpPr>
        <p:spPr>
          <a:xfrm flipH="1" flipV="1">
            <a:off x="8897008" y="2215822"/>
            <a:ext cx="331075" cy="379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CAC1AE8-9F15-30EC-3F79-F83DEF43289A}"/>
              </a:ext>
            </a:extLst>
          </p:cNvPr>
          <p:cNvSpPr/>
          <p:nvPr/>
        </p:nvSpPr>
        <p:spPr>
          <a:xfrm>
            <a:off x="2145635" y="3791605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903F088-72BC-B9DE-CD74-3A3301F53A87}"/>
              </a:ext>
            </a:extLst>
          </p:cNvPr>
          <p:cNvSpPr/>
          <p:nvPr/>
        </p:nvSpPr>
        <p:spPr>
          <a:xfrm>
            <a:off x="1034164" y="4934604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45DA729-C68E-35D4-B6E4-8279A6ECEFB9}"/>
              </a:ext>
            </a:extLst>
          </p:cNvPr>
          <p:cNvSpPr/>
          <p:nvPr/>
        </p:nvSpPr>
        <p:spPr>
          <a:xfrm>
            <a:off x="3272871" y="4934604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31A117C-B8ED-6BD0-E5C0-FB6E84C4F459}"/>
              </a:ext>
            </a:extLst>
          </p:cNvPr>
          <p:cNvCxnSpPr>
            <a:stCxn id="41" idx="3"/>
            <a:endCxn id="42" idx="0"/>
          </p:cNvCxnSpPr>
          <p:nvPr/>
        </p:nvCxnSpPr>
        <p:spPr>
          <a:xfrm flipH="1">
            <a:off x="1388889" y="4397158"/>
            <a:ext cx="860642" cy="537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6F6DA8C-6770-3BFA-0755-EBE7D6877AAA}"/>
              </a:ext>
            </a:extLst>
          </p:cNvPr>
          <p:cNvCxnSpPr>
            <a:cxnSpLocks/>
            <a:stCxn id="41" idx="5"/>
            <a:endCxn id="43" idx="0"/>
          </p:cNvCxnSpPr>
          <p:nvPr/>
        </p:nvCxnSpPr>
        <p:spPr>
          <a:xfrm>
            <a:off x="2751188" y="4397158"/>
            <a:ext cx="876408" cy="537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19C798A1-9D1A-932B-5361-0DC000769E5E}"/>
              </a:ext>
            </a:extLst>
          </p:cNvPr>
          <p:cNvSpPr/>
          <p:nvPr/>
        </p:nvSpPr>
        <p:spPr>
          <a:xfrm>
            <a:off x="411426" y="5919949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E317B5D-B90E-8F49-4F76-688281B8B07A}"/>
              </a:ext>
            </a:extLst>
          </p:cNvPr>
          <p:cNvSpPr/>
          <p:nvPr/>
        </p:nvSpPr>
        <p:spPr>
          <a:xfrm>
            <a:off x="1540082" y="5919949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76671C6-1FB1-A499-2055-8964C157247A}"/>
              </a:ext>
            </a:extLst>
          </p:cNvPr>
          <p:cNvSpPr/>
          <p:nvPr/>
        </p:nvSpPr>
        <p:spPr>
          <a:xfrm>
            <a:off x="2751188" y="5919949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B14FD46-B263-4B10-C358-69284FEBF5E4}"/>
              </a:ext>
            </a:extLst>
          </p:cNvPr>
          <p:cNvSpPr/>
          <p:nvPr/>
        </p:nvSpPr>
        <p:spPr>
          <a:xfrm>
            <a:off x="3854774" y="5919948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6CAE0B8-29CA-2E31-90FF-7FD5F966C669}"/>
              </a:ext>
            </a:extLst>
          </p:cNvPr>
          <p:cNvCxnSpPr>
            <a:cxnSpLocks/>
            <a:stCxn id="46" idx="0"/>
            <a:endCxn id="42" idx="3"/>
          </p:cNvCxnSpPr>
          <p:nvPr/>
        </p:nvCxnSpPr>
        <p:spPr>
          <a:xfrm flipV="1">
            <a:off x="766151" y="5540157"/>
            <a:ext cx="371909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47D2230-4A8C-A82B-9844-66C7BF685D99}"/>
              </a:ext>
            </a:extLst>
          </p:cNvPr>
          <p:cNvCxnSpPr>
            <a:cxnSpLocks/>
            <a:stCxn id="47" idx="0"/>
            <a:endCxn id="42" idx="5"/>
          </p:cNvCxnSpPr>
          <p:nvPr/>
        </p:nvCxnSpPr>
        <p:spPr>
          <a:xfrm flipH="1" flipV="1">
            <a:off x="1639717" y="5540157"/>
            <a:ext cx="255090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26DD284-8615-4247-E8BE-321C2A03197B}"/>
              </a:ext>
            </a:extLst>
          </p:cNvPr>
          <p:cNvCxnSpPr>
            <a:cxnSpLocks/>
            <a:stCxn id="48" idx="0"/>
            <a:endCxn id="43" idx="3"/>
          </p:cNvCxnSpPr>
          <p:nvPr/>
        </p:nvCxnSpPr>
        <p:spPr>
          <a:xfrm flipV="1">
            <a:off x="3105913" y="5540157"/>
            <a:ext cx="270854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784805B-AC9A-0F03-CD52-C1854E5CD992}"/>
              </a:ext>
            </a:extLst>
          </p:cNvPr>
          <p:cNvCxnSpPr>
            <a:cxnSpLocks/>
            <a:stCxn id="49" idx="0"/>
            <a:endCxn id="43" idx="5"/>
          </p:cNvCxnSpPr>
          <p:nvPr/>
        </p:nvCxnSpPr>
        <p:spPr>
          <a:xfrm flipH="1" flipV="1">
            <a:off x="3878424" y="5540157"/>
            <a:ext cx="331075" cy="379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A6144B3C-88E7-DD09-8F64-A6905BDF5AE4}"/>
              </a:ext>
            </a:extLst>
          </p:cNvPr>
          <p:cNvSpPr/>
          <p:nvPr/>
        </p:nvSpPr>
        <p:spPr>
          <a:xfrm>
            <a:off x="7164219" y="3791605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8AFD335-F56C-4C4D-0AAD-0F06E4285BE8}"/>
              </a:ext>
            </a:extLst>
          </p:cNvPr>
          <p:cNvSpPr/>
          <p:nvPr/>
        </p:nvSpPr>
        <p:spPr>
          <a:xfrm>
            <a:off x="6052748" y="4934604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5741E5-FD2B-FD73-7C19-7D193CA69C90}"/>
              </a:ext>
            </a:extLst>
          </p:cNvPr>
          <p:cNvSpPr/>
          <p:nvPr/>
        </p:nvSpPr>
        <p:spPr>
          <a:xfrm>
            <a:off x="8291455" y="4934604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B9B88B4-1404-0003-3C1E-3A54ECA21B60}"/>
              </a:ext>
            </a:extLst>
          </p:cNvPr>
          <p:cNvCxnSpPr>
            <a:stCxn id="54" idx="3"/>
            <a:endCxn id="55" idx="0"/>
          </p:cNvCxnSpPr>
          <p:nvPr/>
        </p:nvCxnSpPr>
        <p:spPr>
          <a:xfrm flipH="1">
            <a:off x="6407473" y="4397158"/>
            <a:ext cx="860642" cy="537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0B236DC-BF15-EFE1-8361-54C3EB0DBDAE}"/>
              </a:ext>
            </a:extLst>
          </p:cNvPr>
          <p:cNvCxnSpPr>
            <a:cxnSpLocks/>
            <a:stCxn id="54" idx="5"/>
            <a:endCxn id="56" idx="0"/>
          </p:cNvCxnSpPr>
          <p:nvPr/>
        </p:nvCxnSpPr>
        <p:spPr>
          <a:xfrm>
            <a:off x="7769772" y="4397158"/>
            <a:ext cx="876408" cy="537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910783A3-79C5-DA5B-5299-63873B82A9CA}"/>
              </a:ext>
            </a:extLst>
          </p:cNvPr>
          <p:cNvSpPr/>
          <p:nvPr/>
        </p:nvSpPr>
        <p:spPr>
          <a:xfrm>
            <a:off x="5430010" y="5919949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95899B9-FD4C-8903-F6A8-3C00FC9714FE}"/>
              </a:ext>
            </a:extLst>
          </p:cNvPr>
          <p:cNvSpPr/>
          <p:nvPr/>
        </p:nvSpPr>
        <p:spPr>
          <a:xfrm>
            <a:off x="6558666" y="5919949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B208F96-1B25-3D35-142D-B9A0EE24DA7D}"/>
              </a:ext>
            </a:extLst>
          </p:cNvPr>
          <p:cNvSpPr/>
          <p:nvPr/>
        </p:nvSpPr>
        <p:spPr>
          <a:xfrm>
            <a:off x="7769772" y="5919949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C045AB4-32F4-3E57-5446-42690801F90B}"/>
              </a:ext>
            </a:extLst>
          </p:cNvPr>
          <p:cNvSpPr/>
          <p:nvPr/>
        </p:nvSpPr>
        <p:spPr>
          <a:xfrm>
            <a:off x="8873358" y="5919948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234049B-831C-4AA3-3B8E-F7B981D9F37E}"/>
              </a:ext>
            </a:extLst>
          </p:cNvPr>
          <p:cNvCxnSpPr>
            <a:cxnSpLocks/>
            <a:stCxn id="59" idx="0"/>
            <a:endCxn id="55" idx="3"/>
          </p:cNvCxnSpPr>
          <p:nvPr/>
        </p:nvCxnSpPr>
        <p:spPr>
          <a:xfrm flipV="1">
            <a:off x="5784735" y="5540157"/>
            <a:ext cx="371909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B9E9FDC-8A25-38AB-6C3E-F707A9F7A390}"/>
              </a:ext>
            </a:extLst>
          </p:cNvPr>
          <p:cNvCxnSpPr>
            <a:cxnSpLocks/>
            <a:stCxn id="60" idx="0"/>
            <a:endCxn id="55" idx="5"/>
          </p:cNvCxnSpPr>
          <p:nvPr/>
        </p:nvCxnSpPr>
        <p:spPr>
          <a:xfrm flipH="1" flipV="1">
            <a:off x="6658301" y="5540157"/>
            <a:ext cx="255090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B60EF97-CE9E-186E-1DED-9A473681953F}"/>
              </a:ext>
            </a:extLst>
          </p:cNvPr>
          <p:cNvCxnSpPr>
            <a:cxnSpLocks/>
            <a:stCxn id="61" idx="0"/>
            <a:endCxn id="56" idx="3"/>
          </p:cNvCxnSpPr>
          <p:nvPr/>
        </p:nvCxnSpPr>
        <p:spPr>
          <a:xfrm flipV="1">
            <a:off x="8124497" y="5540157"/>
            <a:ext cx="270854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EB13FE5-14E8-B1C9-4E75-90AD94335B4D}"/>
              </a:ext>
            </a:extLst>
          </p:cNvPr>
          <p:cNvCxnSpPr>
            <a:cxnSpLocks/>
            <a:stCxn id="62" idx="0"/>
            <a:endCxn id="56" idx="5"/>
          </p:cNvCxnSpPr>
          <p:nvPr/>
        </p:nvCxnSpPr>
        <p:spPr>
          <a:xfrm flipH="1" flipV="1">
            <a:off x="8897008" y="5540157"/>
            <a:ext cx="331075" cy="379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9A4E579-4909-C7E3-AADC-7B1B239E63A9}"/>
              </a:ext>
            </a:extLst>
          </p:cNvPr>
          <p:cNvSpPr txBox="1"/>
          <p:nvPr/>
        </p:nvSpPr>
        <p:spPr>
          <a:xfrm>
            <a:off x="489318" y="496695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1.</a:t>
            </a:r>
            <a:endParaRPr lang="zh-CN" altLang="en-US" sz="36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C804A09-6E4D-BECA-BB60-DB62DDDB9E64}"/>
              </a:ext>
            </a:extLst>
          </p:cNvPr>
          <p:cNvSpPr txBox="1"/>
          <p:nvPr/>
        </p:nvSpPr>
        <p:spPr>
          <a:xfrm>
            <a:off x="5799858" y="496695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2.</a:t>
            </a:r>
            <a:endParaRPr lang="zh-CN" altLang="en-US" sz="36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B3F0D62-C73D-A904-43EB-785E51205DFD}"/>
              </a:ext>
            </a:extLst>
          </p:cNvPr>
          <p:cNvSpPr txBox="1"/>
          <p:nvPr/>
        </p:nvSpPr>
        <p:spPr>
          <a:xfrm>
            <a:off x="5799858" y="4012377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4.</a:t>
            </a:r>
            <a:endParaRPr lang="zh-CN" altLang="en-US" sz="3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F79DC84-CB12-B339-5223-8D4F43188778}"/>
              </a:ext>
            </a:extLst>
          </p:cNvPr>
          <p:cNvSpPr txBox="1"/>
          <p:nvPr/>
        </p:nvSpPr>
        <p:spPr>
          <a:xfrm>
            <a:off x="504852" y="4012377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3.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195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1F707-70CA-5E2C-B387-DC083ABE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83">
            <a:extLst>
              <a:ext uri="{FF2B5EF4-FFF2-40B4-BE49-F238E27FC236}">
                <a16:creationId xmlns:a16="http://schemas.microsoft.com/office/drawing/2014/main" id="{2DD298A6-29BF-96CB-8B84-FA2F0B969F8E}"/>
              </a:ext>
            </a:extLst>
          </p:cNvPr>
          <p:cNvSpPr/>
          <p:nvPr/>
        </p:nvSpPr>
        <p:spPr>
          <a:xfrm>
            <a:off x="5877954" y="1851821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F81D6B99-5048-C00E-0F57-4FECD95541F6}"/>
              </a:ext>
            </a:extLst>
          </p:cNvPr>
          <p:cNvSpPr/>
          <p:nvPr/>
        </p:nvSpPr>
        <p:spPr>
          <a:xfrm>
            <a:off x="4766483" y="2994820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358C157E-E13A-5DD7-7A36-02F11AB61290}"/>
              </a:ext>
            </a:extLst>
          </p:cNvPr>
          <p:cNvSpPr/>
          <p:nvPr/>
        </p:nvSpPr>
        <p:spPr>
          <a:xfrm>
            <a:off x="7005190" y="2994820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F39DDC6-6D25-4DFF-20AD-FF9E160364C5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 flipH="1">
            <a:off x="5121208" y="2457374"/>
            <a:ext cx="860642" cy="537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0CFC184-D266-7C39-4209-D12B75086A5B}"/>
              </a:ext>
            </a:extLst>
          </p:cNvPr>
          <p:cNvCxnSpPr>
            <a:cxnSpLocks/>
            <a:stCxn id="84" idx="5"/>
            <a:endCxn id="86" idx="0"/>
          </p:cNvCxnSpPr>
          <p:nvPr/>
        </p:nvCxnSpPr>
        <p:spPr>
          <a:xfrm>
            <a:off x="6483507" y="2457374"/>
            <a:ext cx="876408" cy="537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7CFB08EB-8CE2-7689-E815-7867CC99F862}"/>
              </a:ext>
            </a:extLst>
          </p:cNvPr>
          <p:cNvSpPr/>
          <p:nvPr/>
        </p:nvSpPr>
        <p:spPr>
          <a:xfrm>
            <a:off x="4143745" y="3980165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D2DED8AA-DF1A-1551-A17C-35C20722A62F}"/>
              </a:ext>
            </a:extLst>
          </p:cNvPr>
          <p:cNvSpPr/>
          <p:nvPr/>
        </p:nvSpPr>
        <p:spPr>
          <a:xfrm>
            <a:off x="5272401" y="3980165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F232DE8-6E17-7C43-9E71-ABF03A5121CA}"/>
              </a:ext>
            </a:extLst>
          </p:cNvPr>
          <p:cNvSpPr/>
          <p:nvPr/>
        </p:nvSpPr>
        <p:spPr>
          <a:xfrm>
            <a:off x="6483507" y="3980165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7E09330D-CB3D-9673-FC04-EB86BCDF5DC1}"/>
              </a:ext>
            </a:extLst>
          </p:cNvPr>
          <p:cNvSpPr/>
          <p:nvPr/>
        </p:nvSpPr>
        <p:spPr>
          <a:xfrm>
            <a:off x="7587093" y="3980164"/>
            <a:ext cx="709449" cy="7094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9FBDBC2-08F5-01E7-4D70-9B24D4490B82}"/>
              </a:ext>
            </a:extLst>
          </p:cNvPr>
          <p:cNvCxnSpPr>
            <a:cxnSpLocks/>
            <a:stCxn id="89" idx="0"/>
            <a:endCxn id="85" idx="3"/>
          </p:cNvCxnSpPr>
          <p:nvPr/>
        </p:nvCxnSpPr>
        <p:spPr>
          <a:xfrm flipV="1">
            <a:off x="4498470" y="3600373"/>
            <a:ext cx="371909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F23418E-32A0-F171-D268-02167C2EC51D}"/>
              </a:ext>
            </a:extLst>
          </p:cNvPr>
          <p:cNvCxnSpPr>
            <a:cxnSpLocks/>
            <a:stCxn id="90" idx="0"/>
            <a:endCxn id="85" idx="5"/>
          </p:cNvCxnSpPr>
          <p:nvPr/>
        </p:nvCxnSpPr>
        <p:spPr>
          <a:xfrm flipH="1" flipV="1">
            <a:off x="5372036" y="3600373"/>
            <a:ext cx="255090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7416A5A-8D15-CF1B-E84E-7092A5228E90}"/>
              </a:ext>
            </a:extLst>
          </p:cNvPr>
          <p:cNvCxnSpPr>
            <a:cxnSpLocks/>
            <a:stCxn id="91" idx="0"/>
            <a:endCxn id="86" idx="3"/>
          </p:cNvCxnSpPr>
          <p:nvPr/>
        </p:nvCxnSpPr>
        <p:spPr>
          <a:xfrm flipV="1">
            <a:off x="6838232" y="3600373"/>
            <a:ext cx="270854" cy="379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85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hwj</dc:creator>
  <cp:lastModifiedBy>心 惭</cp:lastModifiedBy>
  <cp:revision>78</cp:revision>
  <dcterms:created xsi:type="dcterms:W3CDTF">2024-11-04T08:31:30Z</dcterms:created>
  <dcterms:modified xsi:type="dcterms:W3CDTF">2024-11-12T15:42:35Z</dcterms:modified>
</cp:coreProperties>
</file>