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6"/>
  </p:notesMasterIdLst>
  <p:sldIdLst>
    <p:sldId id="257" r:id="rId2"/>
    <p:sldId id="325" r:id="rId3"/>
    <p:sldId id="327" r:id="rId4"/>
    <p:sldId id="328" r:id="rId5"/>
  </p:sldIdLst>
  <p:sldSz cx="12192000" cy="6858000"/>
  <p:notesSz cx="7104063" cy="10234613"/>
  <p:embeddedFontLst>
    <p:embeddedFont>
      <p:font typeface="Constantia" panose="02030602050306030303" pitchFamily="18" charset="0"/>
      <p:regular r:id="rId7"/>
      <p:bold r:id="rId8"/>
      <p:italic r:id="rId9"/>
      <p:boldItalic r:id="rId10"/>
    </p:embeddedFont>
    <p:embeddedFont>
      <p:font typeface="Corbel" panose="020B0503020204020204" pitchFamily="34" charset="0"/>
      <p:regular r:id="rId11"/>
      <p:bold r:id="rId12"/>
      <p:italic r:id="rId13"/>
      <p:boldItalic r:id="rId14"/>
    </p:embeddedFont>
    <p:embeddedFont>
      <p:font typeface="等线" panose="02010600030101010101" pitchFamily="2" charset="-122"/>
      <p:regular r:id="rId15"/>
      <p:bold r:id="rId16"/>
    </p:embeddedFont>
    <p:embeddedFont>
      <p:font typeface="微软雅黑" panose="020B0503020204020204" pitchFamily="34" charset="-122"/>
      <p:regular r:id="rId17"/>
      <p:bold r:id="rId18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69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 userDrawn="1">
          <p15:clr>
            <a:srgbClr val="A4A3A4"/>
          </p15:clr>
        </p15:guide>
        <p15:guide id="2" pos="2237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armyhan(韩耀东)" initials="c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3797F"/>
    <a:srgbClr val="FFC000"/>
    <a:srgbClr val="FFFFFF"/>
    <a:srgbClr val="53BABA"/>
    <a:srgbClr val="CB0000"/>
    <a:srgbClr val="703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07" autoAdjust="0"/>
    <p:restoredTop sz="97049"/>
  </p:normalViewPr>
  <p:slideViewPr>
    <p:cSldViewPr snapToGrid="0">
      <p:cViewPr varScale="1">
        <p:scale>
          <a:sx n="69" d="100"/>
          <a:sy n="69" d="100"/>
        </p:scale>
        <p:origin x="72" y="1194"/>
      </p:cViewPr>
      <p:guideLst>
        <p:guide orient="horz" pos="4269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109" d="100"/>
          <a:sy n="109" d="100"/>
        </p:scale>
        <p:origin x="5256" y="192"/>
      </p:cViewPr>
      <p:guideLst>
        <p:guide orient="horz" pos="3223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10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23" Type="http://schemas.openxmlformats.org/officeDocument/2006/relationships/tableStyles" Target="tableStyles.xml"/><Relationship Id="rId10" Type="http://schemas.openxmlformats.org/officeDocument/2006/relationships/font" Target="fonts/font4.fntdata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2024/10/4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0" algn="just">
              <a:buFont typeface="Arial" panose="020B0604020202090204" pitchFamily="34" charset="0"/>
              <a:buNone/>
            </a:pPr>
            <a:endParaRPr lang="zh-CN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just">
              <a:spcAft>
                <a:spcPts val="1200"/>
              </a:spcAft>
              <a:buFont typeface="Arial" panose="020B0604020202090204" pitchFamily="34" charset="0"/>
              <a:buChar char="•"/>
            </a:pPr>
            <a:endParaRPr lang="zh-CN" altLang="en-US" sz="1200" dirty="0">
              <a:latin typeface="Constantia" panose="02030602050306030303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0344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just">
              <a:spcAft>
                <a:spcPts val="1200"/>
              </a:spcAft>
              <a:buFont typeface="Arial" panose="020B0604020202090204" pitchFamily="34" charset="0"/>
              <a:buChar char="•"/>
            </a:pPr>
            <a:endParaRPr lang="zh-CN" altLang="en-US" sz="1200" dirty="0">
              <a:latin typeface="Constantia" panose="02030602050306030303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6705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just">
              <a:spcAft>
                <a:spcPts val="1200"/>
              </a:spcAft>
              <a:buFont typeface="Arial" panose="020B0604020202090204" pitchFamily="34" charset="0"/>
              <a:buChar char="•"/>
            </a:pPr>
            <a:endParaRPr lang="zh-CN" altLang="en-US" sz="1200" dirty="0">
              <a:latin typeface="Constantia" panose="02030602050306030303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2918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2024/10/4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2024/10/4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2024/10/4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2024/10/4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2024/10/4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2024/10/4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2024/10/4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2024/10/4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2024/10/4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2024/10/4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2024/10/4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6522719"/>
            <a:ext cx="4267200" cy="335280"/>
          </a:xfrm>
          <a:prstGeom prst="rect">
            <a:avLst/>
          </a:prstGeom>
          <a:solidFill>
            <a:srgbClr val="4747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4267200" y="6522720"/>
            <a:ext cx="4267200" cy="335280"/>
          </a:xfrm>
          <a:prstGeom prst="rect">
            <a:avLst/>
          </a:prstGeom>
          <a:solidFill>
            <a:srgbClr val="8484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Constantia" panose="02030602050306030303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534400" y="6522720"/>
            <a:ext cx="3657600" cy="335280"/>
          </a:xfrm>
          <a:prstGeom prst="rect">
            <a:avLst/>
          </a:prstGeom>
          <a:solidFill>
            <a:srgbClr val="ADAD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日期占位符 7"/>
          <p:cNvSpPr>
            <a:spLocks noGrp="1"/>
          </p:cNvSpPr>
          <p:nvPr>
            <p:ph type="dt" sz="half" idx="10"/>
          </p:nvPr>
        </p:nvSpPr>
        <p:spPr>
          <a:xfrm>
            <a:off x="1209907" y="6494974"/>
            <a:ext cx="1847385" cy="365125"/>
          </a:xfrm>
        </p:spPr>
        <p:txBody>
          <a:bodyPr/>
          <a:lstStyle/>
          <a:p>
            <a:fld id="{778E0FAC-9B20-4140-9DA2-49AC0C0D3756}" type="datetime4">
              <a:rPr lang="en-US" altLang="zh-CN" sz="1400" b="1" smtClean="0">
                <a:solidFill>
                  <a:schemeClr val="bg1"/>
                </a:solidFill>
                <a:latin typeface="Constantia" panose="02030602050306030303" pitchFamily="18" charset="0"/>
                <a:cs typeface="Times" panose="00000500000000020000" pitchFamily="18" charset="0"/>
              </a:rPr>
              <a:t>October 4, 2024</a:t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0000500000000020000" pitchFamily="18" charset="0"/>
            </a:endParaRPr>
          </a:p>
        </p:txBody>
      </p:sp>
      <p:sp>
        <p:nvSpPr>
          <p:cNvPr id="16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095916" y="6553437"/>
            <a:ext cx="4520431" cy="273844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1400" b="1" dirty="0">
                <a:solidFill>
                  <a:schemeClr val="bg1"/>
                </a:solidFill>
                <a:latin typeface="Constantia" panose="02030602050306030303" pitchFamily="18" charset="0"/>
              </a:rPr>
              <a:t>HUST</a:t>
            </a:r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sp>
        <p:nvSpPr>
          <p:cNvPr id="1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9847869" y="6405035"/>
            <a:ext cx="809393" cy="545001"/>
          </a:xfrm>
        </p:spPr>
        <p:txBody>
          <a:bodyPr/>
          <a:lstStyle/>
          <a:p>
            <a:pPr algn="ctr"/>
            <a:fld id="{152851E7-9224-42D2-A4FF-119762E40804}" type="slidenum">
              <a:rPr lang="zh-CN" altLang="en-US" sz="1400" b="1" smtClean="0">
                <a:solidFill>
                  <a:schemeClr val="bg1"/>
                </a:solidFill>
                <a:latin typeface="Constantia" panose="02030602050306030303" pitchFamily="18" charset="0"/>
                <a:cs typeface="Times" panose="00000500000000020000" pitchFamily="18" charset="0"/>
              </a:rPr>
              <a:t>1</a:t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0000500000000020000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314292" y="1537427"/>
            <a:ext cx="10084106" cy="9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5400" b="1" dirty="0">
                <a:solidFill>
                  <a:srgbClr val="4747BA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2024</a:t>
            </a:r>
            <a:r>
              <a:rPr lang="zh-CN" altLang="en-US" sz="5400" b="1" dirty="0">
                <a:solidFill>
                  <a:srgbClr val="4747BA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rbel" panose="020B0503020204020204" charset="0"/>
              </a:rPr>
              <a:t>年 算法课第二次实验</a:t>
            </a:r>
          </a:p>
        </p:txBody>
      </p:sp>
      <p:pic>
        <p:nvPicPr>
          <p:cNvPr id="4" name="图片 3" descr="hk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9155" y="104140"/>
            <a:ext cx="845820" cy="63373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115945" y="3037442"/>
            <a:ext cx="5960110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fontAlgn="auto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武汉光电国家研究中心</a:t>
            </a:r>
            <a:endParaRPr lang="en-US" altLang="zh-CN" sz="3600" b="1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ctr" eaLnBrk="1" fontAlgn="auto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zh-CN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IDSM </a:t>
            </a:r>
            <a:r>
              <a:rPr lang="zh-CN" alt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实验室</a:t>
            </a:r>
            <a:endParaRPr lang="en-US" altLang="zh-CN" sz="3600" b="1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fontAlgn="auto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zh-CN" sz="3600" b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2024.10</a:t>
            </a:r>
            <a:endParaRPr lang="en-US" altLang="zh-CN" sz="3600" b="1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fontAlgn="auto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endParaRPr lang="en-US" altLang="zh-CN" sz="3600" b="1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3600" b="1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0" y="6522720"/>
            <a:ext cx="4267200" cy="335280"/>
          </a:xfrm>
          <a:prstGeom prst="rect">
            <a:avLst/>
          </a:prstGeom>
          <a:solidFill>
            <a:srgbClr val="4747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4267200" y="6522720"/>
            <a:ext cx="4267200" cy="335280"/>
          </a:xfrm>
          <a:prstGeom prst="rect">
            <a:avLst/>
          </a:prstGeom>
          <a:solidFill>
            <a:srgbClr val="8484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8534400" y="6522720"/>
            <a:ext cx="3657600" cy="335280"/>
          </a:xfrm>
          <a:prstGeom prst="rect">
            <a:avLst/>
          </a:prstGeom>
          <a:solidFill>
            <a:srgbClr val="ADAD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sp>
        <p:nvSpPr>
          <p:cNvPr id="24" name="日期占位符 7"/>
          <p:cNvSpPr>
            <a:spLocks noGrp="1"/>
          </p:cNvSpPr>
          <p:nvPr>
            <p:ph type="dt" sz="half" idx="10"/>
          </p:nvPr>
        </p:nvSpPr>
        <p:spPr>
          <a:xfrm>
            <a:off x="1209907" y="6494974"/>
            <a:ext cx="1847385" cy="365125"/>
          </a:xfrm>
        </p:spPr>
        <p:txBody>
          <a:bodyPr/>
          <a:lstStyle/>
          <a:p>
            <a:fld id="{D5D824ED-C0BE-4E06-B275-3AD06B1F8DDC}" type="datetime4">
              <a:rPr lang="en-US" altLang="zh-CN" sz="1400" b="1" smtClean="0">
                <a:solidFill>
                  <a:schemeClr val="bg1"/>
                </a:solidFill>
                <a:latin typeface="Constantia" panose="02030602050306030303" pitchFamily="18" charset="0"/>
                <a:cs typeface="Times" panose="00000500000000020000" pitchFamily="18" charset="0"/>
              </a:rPr>
              <a:t>October 4, 2024</a:t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0000500000000020000" pitchFamily="18" charset="0"/>
            </a:endParaRPr>
          </a:p>
        </p:txBody>
      </p:sp>
      <p:sp>
        <p:nvSpPr>
          <p:cNvPr id="2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095916" y="6553437"/>
            <a:ext cx="4520431" cy="273844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1400" b="1">
                <a:solidFill>
                  <a:schemeClr val="bg1"/>
                </a:solidFill>
                <a:latin typeface="Constantia" panose="02030602050306030303" pitchFamily="18" charset="0"/>
              </a:rPr>
              <a:t>HUST</a:t>
            </a:r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385590" y="859531"/>
            <a:ext cx="11479576" cy="0"/>
          </a:xfrm>
          <a:prstGeom prst="line">
            <a:avLst/>
          </a:prstGeom>
          <a:ln w="38100">
            <a:solidFill>
              <a:srgbClr val="4747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385681" y="326041"/>
            <a:ext cx="6798981" cy="534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  <a:defRPr/>
            </a:pPr>
            <a:r>
              <a:rPr lang="zh-CN" altLang="en-US" sz="3200" b="1" dirty="0">
                <a:solidFill>
                  <a:srgbClr val="4747BA"/>
                </a:solidFill>
                <a:latin typeface="Corbel" panose="020B0503020204020204" charset="0"/>
                <a:ea typeface="腾讯体 W3" panose="020C04030202040F0204" pitchFamily="34" charset="-122"/>
                <a:cs typeface="Corbel" panose="020B0503020204020204" charset="0"/>
              </a:rPr>
              <a:t>实验成绩赋分说明</a:t>
            </a:r>
          </a:p>
        </p:txBody>
      </p:sp>
      <p:sp>
        <p:nvSpPr>
          <p:cNvPr id="14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9847869" y="6405035"/>
            <a:ext cx="809393" cy="545001"/>
          </a:xfrm>
        </p:spPr>
        <p:txBody>
          <a:bodyPr/>
          <a:lstStyle/>
          <a:p>
            <a:pPr algn="ctr"/>
            <a:fld id="{152851E7-9224-42D2-A4FF-119762E40804}" type="slidenum">
              <a:rPr lang="zh-CN" altLang="en-US" sz="1400" b="1" smtClean="0">
                <a:solidFill>
                  <a:schemeClr val="bg1"/>
                </a:solidFill>
                <a:latin typeface="Constantia" panose="02030602050306030303" pitchFamily="18" charset="0"/>
                <a:cs typeface="Times" panose="00000500000000020000" pitchFamily="18" charset="0"/>
              </a:rPr>
              <a:t>2</a:t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0000500000000020000" pitchFamily="18" charset="0"/>
            </a:endParaRPr>
          </a:p>
        </p:txBody>
      </p:sp>
      <p:pic>
        <p:nvPicPr>
          <p:cNvPr id="6" name="图片 5" descr="hk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9155" y="104140"/>
            <a:ext cx="845820" cy="63373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E9950C37-496D-F99D-34ED-4564A7C891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590" y="1804072"/>
            <a:ext cx="7148513" cy="3249855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8CA50B4C-6CB5-2836-5120-995488258911}"/>
              </a:ext>
            </a:extLst>
          </p:cNvPr>
          <p:cNvSpPr txBox="1"/>
          <p:nvPr/>
        </p:nvSpPr>
        <p:spPr>
          <a:xfrm>
            <a:off x="7959305" y="2266115"/>
            <a:ext cx="33373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实验成绩以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OJ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中作业内的提交为准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B38350E5-464E-9F53-CA1E-24EC1AF92350}"/>
              </a:ext>
            </a:extLst>
          </p:cNvPr>
          <p:cNvSpPr txBox="1"/>
          <p:nvPr/>
        </p:nvSpPr>
        <p:spPr>
          <a:xfrm>
            <a:off x="7959305" y="3756124"/>
            <a:ext cx="33373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赋分按照总共六个实验进行计算，并不是单次实验结算</a:t>
            </a:r>
          </a:p>
        </p:txBody>
      </p:sp>
    </p:spTree>
    <p:extLst>
      <p:ext uri="{BB962C8B-B14F-4D97-AF65-F5344CB8AC3E}">
        <p14:creationId xmlns:p14="http://schemas.microsoft.com/office/powerpoint/2010/main" val="3713452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0" y="6522720"/>
            <a:ext cx="4267200" cy="335280"/>
          </a:xfrm>
          <a:prstGeom prst="rect">
            <a:avLst/>
          </a:prstGeom>
          <a:solidFill>
            <a:srgbClr val="4747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4267200" y="6522720"/>
            <a:ext cx="4267200" cy="335280"/>
          </a:xfrm>
          <a:prstGeom prst="rect">
            <a:avLst/>
          </a:prstGeom>
          <a:solidFill>
            <a:srgbClr val="8484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8534400" y="6522720"/>
            <a:ext cx="3657600" cy="335280"/>
          </a:xfrm>
          <a:prstGeom prst="rect">
            <a:avLst/>
          </a:prstGeom>
          <a:solidFill>
            <a:srgbClr val="ADAD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sp>
        <p:nvSpPr>
          <p:cNvPr id="24" name="日期占位符 7"/>
          <p:cNvSpPr>
            <a:spLocks noGrp="1"/>
          </p:cNvSpPr>
          <p:nvPr>
            <p:ph type="dt" sz="half" idx="10"/>
          </p:nvPr>
        </p:nvSpPr>
        <p:spPr>
          <a:xfrm>
            <a:off x="1209907" y="6494974"/>
            <a:ext cx="1847385" cy="365125"/>
          </a:xfrm>
        </p:spPr>
        <p:txBody>
          <a:bodyPr/>
          <a:lstStyle/>
          <a:p>
            <a:fld id="{D5D824ED-C0BE-4E06-B275-3AD06B1F8DDC}" type="datetime4">
              <a:rPr lang="en-US" altLang="zh-CN" sz="1400" b="1" smtClean="0">
                <a:solidFill>
                  <a:schemeClr val="bg1"/>
                </a:solidFill>
                <a:latin typeface="Constantia" panose="02030602050306030303" pitchFamily="18" charset="0"/>
                <a:cs typeface="Times" panose="00000500000000020000" pitchFamily="18" charset="0"/>
              </a:rPr>
              <a:t>October 4, 2024</a:t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0000500000000020000" pitchFamily="18" charset="0"/>
            </a:endParaRPr>
          </a:p>
        </p:txBody>
      </p:sp>
      <p:sp>
        <p:nvSpPr>
          <p:cNvPr id="2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095916" y="6553437"/>
            <a:ext cx="4520431" cy="273844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1400" b="1">
                <a:solidFill>
                  <a:schemeClr val="bg1"/>
                </a:solidFill>
                <a:latin typeface="Constantia" panose="02030602050306030303" pitchFamily="18" charset="0"/>
              </a:rPr>
              <a:t>HUST</a:t>
            </a:r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385590" y="859531"/>
            <a:ext cx="11479576" cy="0"/>
          </a:xfrm>
          <a:prstGeom prst="line">
            <a:avLst/>
          </a:prstGeom>
          <a:ln w="38100">
            <a:solidFill>
              <a:srgbClr val="4747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385681" y="326041"/>
            <a:ext cx="6798981" cy="534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  <a:defRPr/>
            </a:pPr>
            <a:r>
              <a:rPr lang="zh-CN" altLang="en-US" sz="3200" b="1" dirty="0">
                <a:solidFill>
                  <a:srgbClr val="4747BA"/>
                </a:solidFill>
                <a:latin typeface="Corbel" panose="020B0503020204020204" charset="0"/>
                <a:ea typeface="腾讯体 W3" panose="020C04030202040F0204" pitchFamily="34" charset="-122"/>
                <a:cs typeface="Corbel" panose="020B0503020204020204" charset="0"/>
              </a:rPr>
              <a:t>超时提交修正</a:t>
            </a:r>
          </a:p>
        </p:txBody>
      </p:sp>
      <p:sp>
        <p:nvSpPr>
          <p:cNvPr id="14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9847869" y="6405035"/>
            <a:ext cx="809393" cy="545001"/>
          </a:xfrm>
        </p:spPr>
        <p:txBody>
          <a:bodyPr/>
          <a:lstStyle/>
          <a:p>
            <a:pPr algn="ctr"/>
            <a:fld id="{152851E7-9224-42D2-A4FF-119762E40804}" type="slidenum">
              <a:rPr lang="zh-CN" altLang="en-US" sz="1400" b="1" smtClean="0">
                <a:solidFill>
                  <a:schemeClr val="bg1"/>
                </a:solidFill>
                <a:latin typeface="Constantia" panose="02030602050306030303" pitchFamily="18" charset="0"/>
                <a:cs typeface="Times" panose="00000500000000020000" pitchFamily="18" charset="0"/>
              </a:rPr>
              <a:t>3</a:t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0000500000000020000" pitchFamily="18" charset="0"/>
            </a:endParaRPr>
          </a:p>
        </p:txBody>
      </p:sp>
      <p:pic>
        <p:nvPicPr>
          <p:cNvPr id="6" name="图片 5" descr="hk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9155" y="104140"/>
            <a:ext cx="845820" cy="633730"/>
          </a:xfrm>
          <a:prstGeom prst="rect">
            <a:avLst/>
          </a:prstGeom>
        </p:spPr>
      </p:pic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241833BC-50FD-083B-CF42-2CA2B91A1CBE}"/>
              </a:ext>
            </a:extLst>
          </p:cNvPr>
          <p:cNvCxnSpPr>
            <a:cxnSpLocks/>
          </p:cNvCxnSpPr>
          <p:nvPr/>
        </p:nvCxnSpPr>
        <p:spPr>
          <a:xfrm>
            <a:off x="1768371" y="4867484"/>
            <a:ext cx="8641552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DBD9E78D-1F6C-17EB-DF7A-E3A244F0CAB7}"/>
              </a:ext>
            </a:extLst>
          </p:cNvPr>
          <p:cNvSpPr txBox="1"/>
          <p:nvPr/>
        </p:nvSpPr>
        <p:spPr>
          <a:xfrm>
            <a:off x="5040396" y="5042801"/>
            <a:ext cx="74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+4day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620FFF6-7DCF-B90F-700C-6B0F2B692438}"/>
              </a:ext>
            </a:extLst>
          </p:cNvPr>
          <p:cNvSpPr txBox="1"/>
          <p:nvPr/>
        </p:nvSpPr>
        <p:spPr>
          <a:xfrm>
            <a:off x="6856687" y="5042801"/>
            <a:ext cx="74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+5day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1EFDD47-101B-9BF9-3DA5-EBCE006980EF}"/>
              </a:ext>
            </a:extLst>
          </p:cNvPr>
          <p:cNvSpPr/>
          <p:nvPr/>
        </p:nvSpPr>
        <p:spPr>
          <a:xfrm>
            <a:off x="1768371" y="1956765"/>
            <a:ext cx="3600000" cy="457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99518BF-2397-A390-9227-4ABB3803E974}"/>
              </a:ext>
            </a:extLst>
          </p:cNvPr>
          <p:cNvSpPr/>
          <p:nvPr/>
        </p:nvSpPr>
        <p:spPr>
          <a:xfrm>
            <a:off x="5384662" y="2100764"/>
            <a:ext cx="1800000" cy="457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6486C04-0313-6DA4-F1E8-21F3C02E9376}"/>
              </a:ext>
            </a:extLst>
          </p:cNvPr>
          <p:cNvSpPr/>
          <p:nvPr/>
        </p:nvSpPr>
        <p:spPr>
          <a:xfrm>
            <a:off x="7196786" y="2244765"/>
            <a:ext cx="1800000" cy="457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5D6D7B2-83DD-F9BC-B96F-411A0E601E84}"/>
              </a:ext>
            </a:extLst>
          </p:cNvPr>
          <p:cNvSpPr txBox="1"/>
          <p:nvPr/>
        </p:nvSpPr>
        <p:spPr>
          <a:xfrm>
            <a:off x="3300509" y="1573667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100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68A0332-BB7A-ADDB-20E6-1692E5FB6D8C}"/>
              </a:ext>
            </a:extLst>
          </p:cNvPr>
          <p:cNvSpPr txBox="1"/>
          <p:nvPr/>
        </p:nvSpPr>
        <p:spPr>
          <a:xfrm>
            <a:off x="6056729" y="173088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95</a:t>
            </a:r>
            <a:endParaRPr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E01C3F60-2012-AD22-032D-BB94220BE62D}"/>
              </a:ext>
            </a:extLst>
          </p:cNvPr>
          <p:cNvSpPr txBox="1"/>
          <p:nvPr/>
        </p:nvSpPr>
        <p:spPr>
          <a:xfrm>
            <a:off x="7883124" y="187543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90</a:t>
            </a:r>
            <a:endParaRPr lang="zh-CN" altLang="en-US" dirty="0"/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F4FCB903-6360-C6EF-42AB-A3BCFDC9D1B3}"/>
              </a:ext>
            </a:extLst>
          </p:cNvPr>
          <p:cNvCxnSpPr>
            <a:cxnSpLocks/>
          </p:cNvCxnSpPr>
          <p:nvPr/>
        </p:nvCxnSpPr>
        <p:spPr>
          <a:xfrm>
            <a:off x="5368371" y="1979625"/>
            <a:ext cx="0" cy="2887859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97FA2A6C-9D00-6953-EC31-C326FD938B9D}"/>
              </a:ext>
            </a:extLst>
          </p:cNvPr>
          <p:cNvCxnSpPr>
            <a:cxnSpLocks/>
          </p:cNvCxnSpPr>
          <p:nvPr/>
        </p:nvCxnSpPr>
        <p:spPr>
          <a:xfrm>
            <a:off x="7184662" y="2123624"/>
            <a:ext cx="0" cy="2796419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BA8024E5-3CD8-A814-6AD6-DABAFA8FFA4B}"/>
              </a:ext>
            </a:extLst>
          </p:cNvPr>
          <p:cNvCxnSpPr>
            <a:cxnSpLocks/>
          </p:cNvCxnSpPr>
          <p:nvPr/>
        </p:nvCxnSpPr>
        <p:spPr>
          <a:xfrm>
            <a:off x="1780494" y="1956765"/>
            <a:ext cx="0" cy="2910719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9F160039-8776-AEFF-6155-C5F496AE32E3}"/>
              </a:ext>
            </a:extLst>
          </p:cNvPr>
          <p:cNvCxnSpPr>
            <a:cxnSpLocks/>
          </p:cNvCxnSpPr>
          <p:nvPr/>
        </p:nvCxnSpPr>
        <p:spPr>
          <a:xfrm>
            <a:off x="9000201" y="2275538"/>
            <a:ext cx="0" cy="2591946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527EB60D-E2BF-FD5E-A822-1E6F26407DC5}"/>
              </a:ext>
            </a:extLst>
          </p:cNvPr>
          <p:cNvSpPr txBox="1"/>
          <p:nvPr/>
        </p:nvSpPr>
        <p:spPr>
          <a:xfrm>
            <a:off x="8668811" y="5042801"/>
            <a:ext cx="74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+6day</a:t>
            </a: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B189D18-B4DE-B16B-4EF9-F15294293343}"/>
              </a:ext>
            </a:extLst>
          </p:cNvPr>
          <p:cNvSpPr txBox="1"/>
          <p:nvPr/>
        </p:nvSpPr>
        <p:spPr>
          <a:xfrm>
            <a:off x="1510227" y="5042801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due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3077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0" y="6522720"/>
            <a:ext cx="4267200" cy="335280"/>
          </a:xfrm>
          <a:prstGeom prst="rect">
            <a:avLst/>
          </a:prstGeom>
          <a:solidFill>
            <a:srgbClr val="4747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4267200" y="6522720"/>
            <a:ext cx="4267200" cy="335280"/>
          </a:xfrm>
          <a:prstGeom prst="rect">
            <a:avLst/>
          </a:prstGeom>
          <a:solidFill>
            <a:srgbClr val="8484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8534400" y="6522720"/>
            <a:ext cx="3657600" cy="335280"/>
          </a:xfrm>
          <a:prstGeom prst="rect">
            <a:avLst/>
          </a:prstGeom>
          <a:solidFill>
            <a:srgbClr val="ADAD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00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sp>
        <p:nvSpPr>
          <p:cNvPr id="24" name="日期占位符 7"/>
          <p:cNvSpPr>
            <a:spLocks noGrp="1"/>
          </p:cNvSpPr>
          <p:nvPr>
            <p:ph type="dt" sz="half" idx="10"/>
          </p:nvPr>
        </p:nvSpPr>
        <p:spPr>
          <a:xfrm>
            <a:off x="1209907" y="6494974"/>
            <a:ext cx="1847385" cy="365125"/>
          </a:xfrm>
        </p:spPr>
        <p:txBody>
          <a:bodyPr/>
          <a:lstStyle/>
          <a:p>
            <a:fld id="{D5D824ED-C0BE-4E06-B275-3AD06B1F8DDC}" type="datetime4">
              <a:rPr lang="en-US" altLang="zh-CN" sz="1400" b="1" smtClean="0">
                <a:solidFill>
                  <a:schemeClr val="bg1"/>
                </a:solidFill>
                <a:latin typeface="Constantia" panose="02030602050306030303" pitchFamily="18" charset="0"/>
                <a:cs typeface="Times" panose="00000500000000020000" pitchFamily="18" charset="0"/>
              </a:rPr>
              <a:t>October 4, 2024</a:t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0000500000000020000" pitchFamily="18" charset="0"/>
            </a:endParaRPr>
          </a:p>
        </p:txBody>
      </p:sp>
      <p:sp>
        <p:nvSpPr>
          <p:cNvPr id="2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095916" y="6553437"/>
            <a:ext cx="4520431" cy="273844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1400" b="1">
                <a:solidFill>
                  <a:schemeClr val="bg1"/>
                </a:solidFill>
                <a:latin typeface="Constantia" panose="02030602050306030303" pitchFamily="18" charset="0"/>
              </a:rPr>
              <a:t>HUST</a:t>
            </a:r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385590" y="859531"/>
            <a:ext cx="11479576" cy="0"/>
          </a:xfrm>
          <a:prstGeom prst="line">
            <a:avLst/>
          </a:prstGeom>
          <a:ln w="38100">
            <a:solidFill>
              <a:srgbClr val="4747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385681" y="326041"/>
            <a:ext cx="6798981" cy="534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  <a:defRPr/>
            </a:pPr>
            <a:r>
              <a:rPr lang="zh-CN" altLang="en-US" sz="3200" b="1" dirty="0">
                <a:solidFill>
                  <a:srgbClr val="4747BA"/>
                </a:solidFill>
                <a:latin typeface="Corbel" panose="020B0503020204020204" charset="0"/>
                <a:ea typeface="腾讯体 W3" panose="020C04030202040F0204" pitchFamily="34" charset="-122"/>
                <a:cs typeface="Corbel" panose="020B0503020204020204" charset="0"/>
              </a:rPr>
              <a:t>实验内容检查</a:t>
            </a:r>
          </a:p>
        </p:txBody>
      </p:sp>
      <p:sp>
        <p:nvSpPr>
          <p:cNvPr id="14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9847869" y="6405035"/>
            <a:ext cx="809393" cy="545001"/>
          </a:xfrm>
        </p:spPr>
        <p:txBody>
          <a:bodyPr/>
          <a:lstStyle/>
          <a:p>
            <a:pPr algn="ctr"/>
            <a:fld id="{152851E7-9224-42D2-A4FF-119762E40804}" type="slidenum">
              <a:rPr lang="zh-CN" altLang="en-US" sz="1400" b="1" smtClean="0">
                <a:solidFill>
                  <a:schemeClr val="bg1"/>
                </a:solidFill>
                <a:latin typeface="Constantia" panose="02030602050306030303" pitchFamily="18" charset="0"/>
                <a:cs typeface="Times" panose="00000500000000020000" pitchFamily="18" charset="0"/>
              </a:rPr>
              <a:t>4</a:t>
            </a:fld>
            <a:endParaRPr lang="zh-CN" altLang="en-US" sz="1400" b="1" dirty="0">
              <a:solidFill>
                <a:schemeClr val="bg1"/>
              </a:solidFill>
              <a:latin typeface="Constantia" panose="02030602050306030303" pitchFamily="18" charset="0"/>
              <a:cs typeface="Times" panose="00000500000000020000" pitchFamily="18" charset="0"/>
            </a:endParaRPr>
          </a:p>
        </p:txBody>
      </p:sp>
      <p:pic>
        <p:nvPicPr>
          <p:cNvPr id="6" name="图片 5" descr="hk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9155" y="104140"/>
            <a:ext cx="845820" cy="63373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8CA50B4C-6CB5-2836-5120-995488258911}"/>
              </a:ext>
            </a:extLst>
          </p:cNvPr>
          <p:cNvSpPr txBox="1"/>
          <p:nvPr/>
        </p:nvSpPr>
        <p:spPr>
          <a:xfrm>
            <a:off x="800251" y="1063076"/>
            <a:ext cx="20441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U202311539</a:t>
            </a:r>
          </a:p>
          <a:p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AE05711-968A-5F8D-B101-54FDCA761C54}"/>
              </a:ext>
            </a:extLst>
          </p:cNvPr>
          <p:cNvSpPr txBox="1"/>
          <p:nvPr/>
        </p:nvSpPr>
        <p:spPr>
          <a:xfrm>
            <a:off x="800251" y="1552487"/>
            <a:ext cx="20441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U202311548</a:t>
            </a:r>
          </a:p>
          <a:p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09D8984-AF60-9D55-E64E-650DC48A36FA}"/>
              </a:ext>
            </a:extLst>
          </p:cNvPr>
          <p:cNvSpPr txBox="1"/>
          <p:nvPr/>
        </p:nvSpPr>
        <p:spPr>
          <a:xfrm>
            <a:off x="800251" y="1999936"/>
            <a:ext cx="20441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U202311565</a:t>
            </a:r>
          </a:p>
          <a:p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696CFA3-651F-6675-6433-1FFA37295383}"/>
              </a:ext>
            </a:extLst>
          </p:cNvPr>
          <p:cNvSpPr txBox="1"/>
          <p:nvPr/>
        </p:nvSpPr>
        <p:spPr>
          <a:xfrm>
            <a:off x="800251" y="2489347"/>
            <a:ext cx="20441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U202311555</a:t>
            </a:r>
          </a:p>
          <a:p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3F4CC42-B26D-93D5-7143-B5D8EE8183A2}"/>
              </a:ext>
            </a:extLst>
          </p:cNvPr>
          <p:cNvSpPr txBox="1"/>
          <p:nvPr/>
        </p:nvSpPr>
        <p:spPr>
          <a:xfrm>
            <a:off x="800251" y="2977223"/>
            <a:ext cx="20441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U202311564</a:t>
            </a:r>
          </a:p>
          <a:p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DEBC8E79-8199-61D7-2076-637E6DC3EE82}"/>
              </a:ext>
            </a:extLst>
          </p:cNvPr>
          <p:cNvSpPr txBox="1"/>
          <p:nvPr/>
        </p:nvSpPr>
        <p:spPr>
          <a:xfrm>
            <a:off x="800251" y="3466634"/>
            <a:ext cx="20441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U202311547</a:t>
            </a:r>
          </a:p>
          <a:p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897B0F69-AEC1-D787-6968-5B985AD4D0BB}"/>
              </a:ext>
            </a:extLst>
          </p:cNvPr>
          <p:cNvSpPr txBox="1"/>
          <p:nvPr/>
        </p:nvSpPr>
        <p:spPr>
          <a:xfrm>
            <a:off x="800251" y="3914083"/>
            <a:ext cx="20441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U202311563</a:t>
            </a:r>
          </a:p>
          <a:p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97BC14CB-A06F-1C84-297A-0F68A2E05AD1}"/>
              </a:ext>
            </a:extLst>
          </p:cNvPr>
          <p:cNvSpPr txBox="1"/>
          <p:nvPr/>
        </p:nvSpPr>
        <p:spPr>
          <a:xfrm>
            <a:off x="800251" y="4403494"/>
            <a:ext cx="20441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U202311587</a:t>
            </a:r>
          </a:p>
          <a:p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C918CAF5-5324-E4DB-9A76-B7B85FB21B0E}"/>
              </a:ext>
            </a:extLst>
          </p:cNvPr>
          <p:cNvSpPr txBox="1"/>
          <p:nvPr/>
        </p:nvSpPr>
        <p:spPr>
          <a:xfrm>
            <a:off x="800251" y="4851025"/>
            <a:ext cx="20441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U202311575</a:t>
            </a:r>
          </a:p>
          <a:p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21328DF9-D6BB-AB12-0988-0B2F686B5794}"/>
              </a:ext>
            </a:extLst>
          </p:cNvPr>
          <p:cNvSpPr txBox="1"/>
          <p:nvPr/>
        </p:nvSpPr>
        <p:spPr>
          <a:xfrm>
            <a:off x="800251" y="5340436"/>
            <a:ext cx="2044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U202311554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448D9D1-8584-96F9-B561-0ED6E5B8EEA1}"/>
              </a:ext>
            </a:extLst>
          </p:cNvPr>
          <p:cNvSpPr txBox="1"/>
          <p:nvPr/>
        </p:nvSpPr>
        <p:spPr>
          <a:xfrm>
            <a:off x="3385795" y="1063076"/>
            <a:ext cx="20441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U202311556</a:t>
            </a: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F5E56CC-50E2-D184-BC23-2BF1E478D109}"/>
              </a:ext>
            </a:extLst>
          </p:cNvPr>
          <p:cNvSpPr txBox="1"/>
          <p:nvPr/>
        </p:nvSpPr>
        <p:spPr>
          <a:xfrm>
            <a:off x="3385795" y="1552487"/>
            <a:ext cx="20441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U202311579</a:t>
            </a: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65199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22" grpId="0"/>
      <p:bldP spid="23" grpId="0"/>
      <p:bldP spid="28" grpId="0"/>
      <p:bldP spid="31" grpId="0"/>
      <p:bldP spid="32" grpId="0"/>
      <p:bldP spid="2" grpId="0"/>
      <p:bldP spid="3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3085</TotalTime>
  <Words>89</Words>
  <Application>Microsoft Office PowerPoint</Application>
  <PresentationFormat>宽屏</PresentationFormat>
  <Paragraphs>44</Paragraphs>
  <Slides>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3" baseType="lpstr">
      <vt:lpstr>Constantia</vt:lpstr>
      <vt:lpstr>Corbel</vt:lpstr>
      <vt:lpstr>等线</vt:lpstr>
      <vt:lpstr>Calibri Light</vt:lpstr>
      <vt:lpstr>Times New Roman</vt:lpstr>
      <vt:lpstr>微软雅黑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charmy</dc:creator>
  <cp:lastModifiedBy>HuangWeijie</cp:lastModifiedBy>
  <cp:revision>1297</cp:revision>
  <dcterms:created xsi:type="dcterms:W3CDTF">2022-06-09T15:10:45Z</dcterms:created>
  <dcterms:modified xsi:type="dcterms:W3CDTF">2024-10-04T15:35:49Z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2052-3.9.6.6441</vt:lpwstr>
  </property>
</Properties>
</file>