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330" r:id="rId3"/>
  </p:sldIdLst>
  <p:sldSz cx="12192000" cy="6858000"/>
  <p:notesSz cx="7104063" cy="10234613"/>
  <p:embeddedFontLst>
    <p:embeddedFont>
      <p:font typeface="Constantia" panose="02030602050306030303" pitchFamily="18" charset="0"/>
      <p:regular r:id="rId5"/>
      <p:bold r:id="rId6"/>
      <p:italic r:id="rId7"/>
      <p:boldItalic r:id="rId8"/>
    </p:embeddedFont>
    <p:embeddedFont>
      <p:font typeface="等线" panose="02010600030101010101" pitchFamily="2" charset="-122"/>
      <p:regular r:id="rId9"/>
      <p:bold r:id="rId10"/>
    </p:embeddedFont>
    <p:embeddedFont>
      <p:font typeface="微软雅黑" panose="020B0503020204020204" pitchFamily="34" charset="-122"/>
      <p:regular r:id="rId11"/>
      <p:bold r:id="rId12"/>
    </p:embeddedFont>
  </p:embeddedFontLst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00" userDrawn="1">
          <p15:clr>
            <a:srgbClr val="A4A3A4"/>
          </p15:clr>
        </p15:guide>
        <p15:guide id="2" pos="38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15">
          <p15:clr>
            <a:srgbClr val="A4A3A4"/>
          </p15:clr>
        </p15:guide>
        <p15:guide id="2" pos="224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rmyhan(韩耀东)" initials="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3797F"/>
    <a:srgbClr val="FFC000"/>
    <a:srgbClr val="FFFFFF"/>
    <a:srgbClr val="53BABA"/>
    <a:srgbClr val="CB0000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 autoAdjust="0"/>
    <p:restoredTop sz="97049"/>
  </p:normalViewPr>
  <p:slideViewPr>
    <p:cSldViewPr snapToGrid="0" showGuides="1">
      <p:cViewPr>
        <p:scale>
          <a:sx n="125" d="100"/>
          <a:sy n="125" d="100"/>
        </p:scale>
        <p:origin x="1734" y="996"/>
      </p:cViewPr>
      <p:guideLst>
        <p:guide orient="horz" pos="4300"/>
        <p:guide pos="38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109" d="100"/>
          <a:sy n="109" d="100"/>
        </p:scale>
        <p:origin x="5256" y="192"/>
      </p:cViewPr>
      <p:guideLst>
        <p:guide orient="horz" pos="3215"/>
        <p:guide pos="224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presProps" Target="presProp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Arial" panose="020B0604020202020204" pitchFamily="34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E061D5-CBA2-4447-F9DF-1506A267B9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57E228B-7694-2B68-2C58-6270819FC9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49AC49D-C203-4A4B-7874-20D253A534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zh-CN" altLang="en-US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A2AF3B-60C6-6E23-5E1F-547A1F9BC9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07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522719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onstantia" panose="02030602050306030303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778E0FAC-9B20-4140-9DA2-49AC0C0D3756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November 2,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1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1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14292" y="1537427"/>
            <a:ext cx="10084106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4747BA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2024</a:t>
            </a:r>
            <a:r>
              <a:rPr lang="zh-CN" altLang="en-US" sz="5400" b="1" dirty="0">
                <a:solidFill>
                  <a:srgbClr val="4747BA"/>
                </a:solidFill>
                <a:latin typeface="等线" panose="02010600030101010101" pitchFamily="2" charset="-122"/>
                <a:ea typeface="等线" panose="02010600030101010101" pitchFamily="2" charset="-122"/>
                <a:cs typeface="Corbel" panose="020B0503020204020204" charset="0"/>
              </a:rPr>
              <a:t>年 算法课第六次实验</a:t>
            </a:r>
          </a:p>
        </p:txBody>
      </p:sp>
      <p:pic>
        <p:nvPicPr>
          <p:cNvPr id="4" name="图片 3" descr="h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155" y="104140"/>
            <a:ext cx="845820" cy="6337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115945" y="3037442"/>
            <a:ext cx="596011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武汉光电国家研究中心</a:t>
            </a:r>
            <a:endParaRPr lang="en-US" altLang="zh-CN" sz="3600" b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ctr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IDSM </a:t>
            </a:r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实验室</a:t>
            </a:r>
            <a:endParaRPr lang="en-US" altLang="zh-CN" sz="3600" b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36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2024.11</a:t>
            </a:r>
            <a:endParaRPr lang="en-US" altLang="zh-CN" sz="3600" b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altLang="zh-CN" sz="3600" b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3600" b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528651-E094-181F-58A3-A641B1017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EE577CCE-F2B2-6D87-7F9B-4F08C831CB57}"/>
              </a:ext>
            </a:extLst>
          </p:cNvPr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FF53740-B0DB-F52D-E5A4-68E67F668936}"/>
              </a:ext>
            </a:extLst>
          </p:cNvPr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100E1ED-94FC-4BB5-4A8D-019738AAFB78}"/>
              </a:ext>
            </a:extLst>
          </p:cNvPr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>
            <a:extLst>
              <a:ext uri="{FF2B5EF4-FFF2-40B4-BE49-F238E27FC236}">
                <a16:creationId xmlns:a16="http://schemas.microsoft.com/office/drawing/2014/main" id="{B37F952D-5E17-2CF7-8ECD-8ABF147D86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D5D824ED-C0BE-4E06-B275-3AD06B1F8DDC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November 2,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sp>
        <p:nvSpPr>
          <p:cNvPr id="25" name="Fußzeilenplatzhalter 4">
            <a:extLst>
              <a:ext uri="{FF2B5EF4-FFF2-40B4-BE49-F238E27FC236}">
                <a16:creationId xmlns:a16="http://schemas.microsoft.com/office/drawing/2014/main" id="{95C92C59-824D-64C9-ECD3-4E3FB7477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699F8D4-2590-5A19-7081-76E74B46AE82}"/>
              </a:ext>
            </a:extLst>
          </p:cNvPr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4821E6C6-9898-D385-F17D-195DE3968545}"/>
              </a:ext>
            </a:extLst>
          </p:cNvPr>
          <p:cNvSpPr txBox="1"/>
          <p:nvPr/>
        </p:nvSpPr>
        <p:spPr>
          <a:xfrm>
            <a:off x="385681" y="326041"/>
            <a:ext cx="6798981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3200" b="1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实验内容检查</a:t>
            </a:r>
          </a:p>
        </p:txBody>
      </p:sp>
      <p:sp>
        <p:nvSpPr>
          <p:cNvPr id="14" name="灯片编号占位符 8">
            <a:extLst>
              <a:ext uri="{FF2B5EF4-FFF2-40B4-BE49-F238E27FC236}">
                <a16:creationId xmlns:a16="http://schemas.microsoft.com/office/drawing/2014/main" id="{19579EA5-01B4-5FED-270B-B70DE87C6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2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pic>
        <p:nvPicPr>
          <p:cNvPr id="6" name="图片 5" descr="hk">
            <a:extLst>
              <a:ext uri="{FF2B5EF4-FFF2-40B4-BE49-F238E27FC236}">
                <a16:creationId xmlns:a16="http://schemas.microsoft.com/office/drawing/2014/main" id="{3309EBBA-CC6E-23C5-78C2-FB6BB2489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155" y="104140"/>
            <a:ext cx="845820" cy="633730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202776AF-582E-40B7-F601-64E41110558B}"/>
              </a:ext>
            </a:extLst>
          </p:cNvPr>
          <p:cNvSpPr txBox="1"/>
          <p:nvPr/>
        </p:nvSpPr>
        <p:spPr>
          <a:xfrm>
            <a:off x="2133599" y="846175"/>
            <a:ext cx="18000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FFC000"/>
                </a:solidFill>
              </a:rPr>
              <a:t>Lab2</a:t>
            </a:r>
            <a:endParaRPr lang="en-US" altLang="zh-CN" sz="2400" dirty="0"/>
          </a:p>
          <a:p>
            <a:pPr algn="ctr"/>
            <a:r>
              <a:rPr lang="pl-PL" altLang="zh-CN" sz="2400" dirty="0"/>
              <a:t>U202211487</a:t>
            </a:r>
          </a:p>
          <a:p>
            <a:pPr algn="ctr"/>
            <a:r>
              <a:rPr lang="pl-PL" altLang="zh-CN" sz="2400" dirty="0"/>
              <a:t>U202311539</a:t>
            </a:r>
          </a:p>
          <a:p>
            <a:pPr algn="ctr"/>
            <a:r>
              <a:rPr lang="pl-PL" altLang="zh-CN" sz="2400" dirty="0"/>
              <a:t>U202311540</a:t>
            </a:r>
          </a:p>
          <a:p>
            <a:pPr algn="ctr"/>
            <a:r>
              <a:rPr lang="pl-PL" altLang="zh-CN" sz="2400" dirty="0"/>
              <a:t>U202311543</a:t>
            </a:r>
          </a:p>
          <a:p>
            <a:pPr algn="ctr"/>
            <a:r>
              <a:rPr lang="pl-PL" altLang="zh-CN" sz="2400" dirty="0"/>
              <a:t>U202311546</a:t>
            </a:r>
          </a:p>
          <a:p>
            <a:pPr algn="ctr"/>
            <a:r>
              <a:rPr lang="pl-PL" altLang="zh-CN" sz="2400" dirty="0"/>
              <a:t>U202311547</a:t>
            </a:r>
          </a:p>
          <a:p>
            <a:pPr algn="ctr"/>
            <a:r>
              <a:rPr lang="pl-PL" altLang="zh-CN" sz="2400" dirty="0"/>
              <a:t>U202311553</a:t>
            </a:r>
          </a:p>
          <a:p>
            <a:pPr algn="ctr"/>
            <a:r>
              <a:rPr lang="pl-PL" altLang="zh-CN" sz="2400" dirty="0"/>
              <a:t>U202311561</a:t>
            </a:r>
          </a:p>
          <a:p>
            <a:pPr algn="ctr"/>
            <a:r>
              <a:rPr lang="pl-PL" altLang="zh-CN" sz="2400" dirty="0"/>
              <a:t>U202311563</a:t>
            </a:r>
          </a:p>
          <a:p>
            <a:pPr algn="ctr"/>
            <a:r>
              <a:rPr lang="pl-PL" altLang="zh-CN" sz="2400" dirty="0"/>
              <a:t>U202311564</a:t>
            </a:r>
          </a:p>
          <a:p>
            <a:pPr algn="ctr"/>
            <a:r>
              <a:rPr lang="pl-PL" altLang="zh-CN" sz="2400" dirty="0"/>
              <a:t>U202311568</a:t>
            </a:r>
          </a:p>
          <a:p>
            <a:pPr algn="ctr"/>
            <a:r>
              <a:rPr lang="pl-PL" altLang="zh-CN" sz="2400" dirty="0"/>
              <a:t>U202311571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21B3112-910C-1832-5096-582E3839CE0D}"/>
              </a:ext>
            </a:extLst>
          </p:cNvPr>
          <p:cNvSpPr txBox="1"/>
          <p:nvPr/>
        </p:nvSpPr>
        <p:spPr>
          <a:xfrm>
            <a:off x="4118319" y="857432"/>
            <a:ext cx="1800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FFC000"/>
                </a:solidFill>
              </a:rPr>
              <a:t>Lab3</a:t>
            </a:r>
            <a:endParaRPr lang="en-US" altLang="zh-CN" sz="2400" dirty="0"/>
          </a:p>
          <a:p>
            <a:pPr algn="ctr"/>
            <a:r>
              <a:rPr lang="pl-PL" altLang="zh-CN" sz="2400" dirty="0"/>
              <a:t>U202311538</a:t>
            </a:r>
          </a:p>
          <a:p>
            <a:pPr algn="ctr"/>
            <a:r>
              <a:rPr lang="pl-PL" altLang="zh-CN" sz="2400" dirty="0"/>
              <a:t>U202311539</a:t>
            </a:r>
          </a:p>
          <a:p>
            <a:pPr algn="ctr"/>
            <a:r>
              <a:rPr lang="pl-PL" altLang="zh-CN" sz="2400" dirty="0"/>
              <a:t>U202311546</a:t>
            </a:r>
          </a:p>
          <a:p>
            <a:pPr algn="ctr"/>
            <a:r>
              <a:rPr lang="pl-PL" altLang="zh-CN" sz="2400" dirty="0"/>
              <a:t>U202311548</a:t>
            </a:r>
          </a:p>
          <a:p>
            <a:pPr algn="ctr"/>
            <a:r>
              <a:rPr lang="pl-PL" altLang="zh-CN" sz="2400" dirty="0"/>
              <a:t>U202311551</a:t>
            </a:r>
          </a:p>
          <a:p>
            <a:pPr algn="ctr"/>
            <a:r>
              <a:rPr lang="pl-PL" altLang="zh-CN" sz="2400" dirty="0"/>
              <a:t>U202311552</a:t>
            </a:r>
          </a:p>
          <a:p>
            <a:pPr algn="ctr"/>
            <a:r>
              <a:rPr lang="pl-PL" altLang="zh-CN" sz="2400" dirty="0"/>
              <a:t>U202311561</a:t>
            </a:r>
          </a:p>
          <a:p>
            <a:pPr algn="ctr"/>
            <a:r>
              <a:rPr lang="pl-PL" altLang="zh-CN" sz="2400" dirty="0"/>
              <a:t>U202311562</a:t>
            </a:r>
          </a:p>
          <a:p>
            <a:pPr algn="ctr"/>
            <a:r>
              <a:rPr lang="pl-PL" altLang="zh-CN" sz="2400" dirty="0"/>
              <a:t>U202311563</a:t>
            </a:r>
          </a:p>
          <a:p>
            <a:pPr algn="ctr"/>
            <a:r>
              <a:rPr lang="pl-PL" altLang="zh-CN" sz="2400" dirty="0"/>
              <a:t>U202311567</a:t>
            </a:r>
          </a:p>
          <a:p>
            <a:pPr algn="ctr"/>
            <a:r>
              <a:rPr lang="pl-PL" altLang="zh-CN" sz="2400" dirty="0"/>
              <a:t>U202311576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2E39E93-FE92-FBC4-1FB1-82DF360FA051}"/>
              </a:ext>
            </a:extLst>
          </p:cNvPr>
          <p:cNvSpPr txBox="1"/>
          <p:nvPr/>
        </p:nvSpPr>
        <p:spPr>
          <a:xfrm>
            <a:off x="152536" y="857432"/>
            <a:ext cx="1800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FFC000"/>
                </a:solidFill>
              </a:rPr>
              <a:t>Lab1</a:t>
            </a:r>
          </a:p>
          <a:p>
            <a:pPr algn="ctr"/>
            <a:r>
              <a:rPr lang="pl-PL" altLang="zh-CN" sz="2400" dirty="0"/>
              <a:t>U202311539</a:t>
            </a:r>
          </a:p>
          <a:p>
            <a:pPr algn="ctr"/>
            <a:r>
              <a:rPr lang="pl-PL" altLang="zh-CN" sz="2400" dirty="0"/>
              <a:t>U202311547</a:t>
            </a:r>
          </a:p>
          <a:p>
            <a:pPr algn="ctr"/>
            <a:r>
              <a:rPr lang="pl-PL" altLang="zh-CN" sz="2400" dirty="0"/>
              <a:t>U202311554</a:t>
            </a:r>
          </a:p>
          <a:p>
            <a:pPr algn="ctr"/>
            <a:r>
              <a:rPr lang="pl-PL" altLang="zh-CN" sz="2400" dirty="0"/>
              <a:t>U202311556</a:t>
            </a:r>
          </a:p>
          <a:p>
            <a:pPr algn="ctr"/>
            <a:r>
              <a:rPr lang="pl-PL" altLang="zh-CN" sz="2400" dirty="0"/>
              <a:t>U202311563</a:t>
            </a:r>
          </a:p>
          <a:p>
            <a:pPr algn="ctr"/>
            <a:r>
              <a:rPr lang="pl-PL" altLang="zh-CN" sz="2400" dirty="0"/>
              <a:t>U202311564</a:t>
            </a:r>
          </a:p>
          <a:p>
            <a:pPr algn="ctr"/>
            <a:r>
              <a:rPr lang="pl-PL" altLang="zh-CN" sz="2400" dirty="0"/>
              <a:t>U202311565</a:t>
            </a:r>
          </a:p>
          <a:p>
            <a:pPr algn="ctr"/>
            <a:r>
              <a:rPr lang="pl-PL" altLang="zh-CN" sz="2400" dirty="0"/>
              <a:t>U202311575</a:t>
            </a:r>
          </a:p>
          <a:p>
            <a:pPr algn="ctr"/>
            <a:r>
              <a:rPr lang="pl-PL" altLang="zh-CN" sz="2400" dirty="0"/>
              <a:t>U202311579</a:t>
            </a:r>
          </a:p>
          <a:p>
            <a:pPr algn="ctr"/>
            <a:r>
              <a:rPr lang="pl-PL" altLang="zh-CN" sz="2400" dirty="0"/>
              <a:t>U202311587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D7CE0E7-F692-FA7C-7D8A-CC3DE6B1F37C}"/>
              </a:ext>
            </a:extLst>
          </p:cNvPr>
          <p:cNvSpPr txBox="1"/>
          <p:nvPr/>
        </p:nvSpPr>
        <p:spPr>
          <a:xfrm>
            <a:off x="6103039" y="857432"/>
            <a:ext cx="1800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FFC000"/>
                </a:solidFill>
              </a:rPr>
              <a:t>Lab4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U202311539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U202311540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U202311543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U202311548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U202311555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U202311556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U202311557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U202311563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U202311567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U202311571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U202311572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U202311576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U202311584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76F02ED-1455-5289-901F-12AEEBBAA290}"/>
              </a:ext>
            </a:extLst>
          </p:cNvPr>
          <p:cNvSpPr txBox="1"/>
          <p:nvPr/>
        </p:nvSpPr>
        <p:spPr>
          <a:xfrm>
            <a:off x="10072479" y="855555"/>
            <a:ext cx="18000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FFC000"/>
                </a:solidFill>
              </a:rPr>
              <a:t>Lab5</a:t>
            </a:r>
            <a:endParaRPr lang="en-US" altLang="zh-CN" sz="2400" dirty="0"/>
          </a:p>
          <a:p>
            <a:pPr algn="ctr"/>
            <a:r>
              <a:rPr lang="pl-PL" altLang="zh-CN" sz="2400" dirty="0"/>
              <a:t>U202311553</a:t>
            </a:r>
          </a:p>
          <a:p>
            <a:pPr algn="ctr"/>
            <a:r>
              <a:rPr lang="pl-PL" altLang="zh-CN" sz="2400" dirty="0"/>
              <a:t>U202311539</a:t>
            </a:r>
          </a:p>
          <a:p>
            <a:pPr algn="ctr"/>
            <a:r>
              <a:rPr lang="pl-PL" altLang="zh-CN" sz="2400" dirty="0"/>
              <a:t>U202311540</a:t>
            </a:r>
          </a:p>
          <a:p>
            <a:pPr algn="ctr"/>
            <a:r>
              <a:rPr lang="pl-PL" altLang="zh-CN" sz="2400" dirty="0"/>
              <a:t>U202311543</a:t>
            </a:r>
          </a:p>
          <a:p>
            <a:pPr algn="ctr"/>
            <a:r>
              <a:rPr lang="pl-PL" altLang="zh-CN" sz="2400" dirty="0"/>
              <a:t>U202311548</a:t>
            </a:r>
          </a:p>
          <a:p>
            <a:pPr algn="ctr"/>
            <a:r>
              <a:rPr lang="pl-PL" altLang="zh-CN" sz="2400" dirty="0"/>
              <a:t>U202311549</a:t>
            </a:r>
          </a:p>
          <a:p>
            <a:pPr algn="ctr"/>
            <a:r>
              <a:rPr lang="pl-PL" altLang="zh-CN" sz="2400" dirty="0"/>
              <a:t>U202311554</a:t>
            </a:r>
          </a:p>
          <a:p>
            <a:pPr algn="ctr"/>
            <a:r>
              <a:rPr lang="pl-PL" altLang="zh-CN" sz="2400" dirty="0"/>
              <a:t>U202311555</a:t>
            </a:r>
          </a:p>
          <a:p>
            <a:pPr algn="ctr"/>
            <a:r>
              <a:rPr lang="pl-PL" altLang="zh-CN" sz="2400" dirty="0"/>
              <a:t>U202311557</a:t>
            </a:r>
          </a:p>
          <a:p>
            <a:pPr algn="ctr"/>
            <a:r>
              <a:rPr lang="pl-PL" altLang="zh-CN" sz="2400" dirty="0"/>
              <a:t>U202311567</a:t>
            </a:r>
          </a:p>
          <a:p>
            <a:pPr algn="ctr"/>
            <a:r>
              <a:rPr lang="pl-PL" altLang="zh-CN" sz="2400" dirty="0"/>
              <a:t>U202311590</a:t>
            </a:r>
          </a:p>
          <a:p>
            <a:pPr algn="ctr"/>
            <a:r>
              <a:rPr lang="pl-PL" altLang="zh-CN" sz="2400" dirty="0"/>
              <a:t>U202311593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C8F08A7-796F-DF59-299B-21973EBDB8DF}"/>
              </a:ext>
            </a:extLst>
          </p:cNvPr>
          <p:cNvSpPr txBox="1"/>
          <p:nvPr/>
        </p:nvSpPr>
        <p:spPr>
          <a:xfrm>
            <a:off x="8087759" y="1228138"/>
            <a:ext cx="1800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U202311585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U202311590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U202311591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U202311593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U202311594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U202311595</a:t>
            </a:r>
          </a:p>
        </p:txBody>
      </p:sp>
    </p:spTree>
    <p:extLst>
      <p:ext uri="{BB962C8B-B14F-4D97-AF65-F5344CB8AC3E}">
        <p14:creationId xmlns:p14="http://schemas.microsoft.com/office/powerpoint/2010/main" val="279747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TM2MWM0YjM1ZGFiYjVlZmY4YTg0ZTYxYTUxMjg5MzI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94</Words>
  <Application>Microsoft Office PowerPoint</Application>
  <PresentationFormat>宽屏</PresentationFormat>
  <Paragraphs>82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Constantia</vt:lpstr>
      <vt:lpstr>Calibri</vt:lpstr>
      <vt:lpstr>Arial</vt:lpstr>
      <vt:lpstr>等线</vt:lpstr>
      <vt:lpstr>微软雅黑</vt:lpstr>
      <vt:lpstr>Times New Roman</vt:lpstr>
      <vt:lpstr>Calibri Light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charmy</dc:creator>
  <cp:lastModifiedBy>心 惭</cp:lastModifiedBy>
  <cp:revision>1550</cp:revision>
  <dcterms:created xsi:type="dcterms:W3CDTF">2022-06-09T15:10:00Z</dcterms:created>
  <dcterms:modified xsi:type="dcterms:W3CDTF">2024-11-02T03:00:25Z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2052-12.1.0.18276</vt:lpwstr>
  </property>
  <property fmtid="{D5CDD505-2E9C-101B-9397-08002B2CF9AE}" pid="3" name="ICV">
    <vt:lpwstr>ED5F4A592F9741479852E55A3EAF1AE6_12</vt:lpwstr>
  </property>
</Properties>
</file>