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329" r:id="rId3"/>
  </p:sldIdLst>
  <p:sldSz cx="12192000" cy="6858000"/>
  <p:notesSz cx="7104063" cy="10234613"/>
  <p:embeddedFontLst>
    <p:embeddedFont>
      <p:font typeface="Constantia" panose="02030602050306030303" pitchFamily="18" charset="0"/>
      <p:regular r:id="rId5"/>
      <p:bold r:id="rId6"/>
      <p:italic r:id="rId7"/>
      <p:boldItalic r:id="rId8"/>
    </p:embeddedFont>
    <p:embeddedFont>
      <p:font typeface="等线" panose="02010600030101010101" pitchFamily="2" charset="-122"/>
      <p:regular r:id="rId9"/>
      <p:bold r:id="rId10"/>
    </p:embeddedFont>
    <p:embeddedFont>
      <p:font typeface="微软雅黑" panose="020B0503020204020204" pitchFamily="34" charset="-122"/>
      <p:regular r:id="rId11"/>
      <p:bold r:id="rId12"/>
    </p:embeddedFont>
  </p:embeddedFontLst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0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5">
          <p15:clr>
            <a:srgbClr val="A4A3A4"/>
          </p15:clr>
        </p15:guide>
        <p15:guide id="2" pos="22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myhan(韩耀东)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97F"/>
    <a:srgbClr val="FFC000"/>
    <a:srgbClr val="FFFFFF"/>
    <a:srgbClr val="53BABA"/>
    <a:srgbClr val="CB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7049"/>
  </p:normalViewPr>
  <p:slideViewPr>
    <p:cSldViewPr snapToGrid="0" showGuides="1">
      <p:cViewPr>
        <p:scale>
          <a:sx n="100" d="100"/>
          <a:sy n="100" d="100"/>
        </p:scale>
        <p:origin x="984" y="492"/>
      </p:cViewPr>
      <p:guideLst>
        <p:guide orient="horz" pos="4300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5256" y="192"/>
      </p:cViewPr>
      <p:guideLst>
        <p:guide orient="horz" pos="3215"/>
        <p:guide pos="22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Arial" panose="020B060402020202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19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778E0FAC-9B20-4140-9DA2-49AC0C0D3756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4292" y="1537427"/>
            <a:ext cx="1008410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2024</a:t>
            </a:r>
            <a:r>
              <a:rPr lang="zh-CN" altLang="en-US" sz="5400" b="1" dirty="0">
                <a:solidFill>
                  <a:srgbClr val="4747BA"/>
                </a:solidFill>
                <a:latin typeface="等线" panose="02010600030101010101" pitchFamily="2" charset="-122"/>
                <a:ea typeface="等线" panose="02010600030101010101" pitchFamily="2" charset="-122"/>
                <a:cs typeface="Corbel" panose="020B0503020204020204" charset="0"/>
              </a:rPr>
              <a:t>年 算法课第四次实验</a:t>
            </a:r>
          </a:p>
        </p:txBody>
      </p:sp>
      <p:pic>
        <p:nvPicPr>
          <p:cNvPr id="4" name="图片 3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5945" y="3037442"/>
            <a:ext cx="596011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武汉光电国家研究中心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IDSM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实验室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2024.10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19,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实验内容检查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7FF6607-AAB4-36B2-A593-9F7C8A0343F0}"/>
              </a:ext>
            </a:extLst>
          </p:cNvPr>
          <p:cNvSpPr txBox="1"/>
          <p:nvPr/>
        </p:nvSpPr>
        <p:spPr>
          <a:xfrm>
            <a:off x="3767233" y="873383"/>
            <a:ext cx="18870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2400" dirty="0"/>
              <a:t>U202211487</a:t>
            </a:r>
          </a:p>
          <a:p>
            <a:r>
              <a:rPr lang="pl-PL" altLang="zh-CN" sz="2400" dirty="0"/>
              <a:t>U202311537</a:t>
            </a:r>
          </a:p>
          <a:p>
            <a:r>
              <a:rPr lang="pl-PL" altLang="zh-CN" sz="2400" dirty="0"/>
              <a:t>U202311539</a:t>
            </a:r>
          </a:p>
          <a:p>
            <a:r>
              <a:rPr lang="pl-PL" altLang="zh-CN" sz="2400" dirty="0"/>
              <a:t>U202311540</a:t>
            </a:r>
          </a:p>
          <a:p>
            <a:r>
              <a:rPr lang="pl-PL" altLang="zh-CN" sz="2400" dirty="0"/>
              <a:t>U202311543</a:t>
            </a:r>
          </a:p>
          <a:p>
            <a:r>
              <a:rPr lang="pl-PL" altLang="zh-CN" sz="2400" dirty="0"/>
              <a:t>U202311546</a:t>
            </a:r>
          </a:p>
          <a:p>
            <a:r>
              <a:rPr lang="pl-PL" altLang="zh-CN" sz="2400" dirty="0"/>
              <a:t>U202311547</a:t>
            </a:r>
          </a:p>
          <a:p>
            <a:r>
              <a:rPr lang="pl-PL" altLang="zh-CN" sz="2400" dirty="0"/>
              <a:t>U202311548</a:t>
            </a:r>
          </a:p>
          <a:p>
            <a:r>
              <a:rPr lang="pl-PL" altLang="zh-CN" sz="2400" dirty="0"/>
              <a:t>U202311549</a:t>
            </a:r>
          </a:p>
          <a:p>
            <a:r>
              <a:rPr lang="pl-PL" altLang="zh-CN" sz="2400" dirty="0"/>
              <a:t>U202311551</a:t>
            </a:r>
          </a:p>
          <a:p>
            <a:r>
              <a:rPr lang="pl-PL" altLang="zh-CN" sz="2400" dirty="0"/>
              <a:t>U202311552</a:t>
            </a:r>
          </a:p>
          <a:p>
            <a:r>
              <a:rPr lang="pl-PL" altLang="zh-CN" sz="2400" dirty="0"/>
              <a:t>U202311553</a:t>
            </a:r>
          </a:p>
          <a:p>
            <a:r>
              <a:rPr lang="pl-PL" altLang="zh-CN" sz="2400" dirty="0"/>
              <a:t>U202311555</a:t>
            </a:r>
          </a:p>
          <a:p>
            <a:r>
              <a:rPr lang="pl-PL" altLang="zh-CN" sz="2400" dirty="0"/>
              <a:t>U202311556</a:t>
            </a:r>
          </a:p>
          <a:p>
            <a:r>
              <a:rPr lang="pl-PL" altLang="zh-CN" sz="2400" dirty="0"/>
              <a:t>U202311557</a:t>
            </a:r>
          </a:p>
          <a:p>
            <a:endParaRPr lang="pl-PL" altLang="zh-CN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FA09DF-17E8-AE80-ADE6-1EFF8BB7FCEC}"/>
              </a:ext>
            </a:extLst>
          </p:cNvPr>
          <p:cNvSpPr txBox="1"/>
          <p:nvPr/>
        </p:nvSpPr>
        <p:spPr>
          <a:xfrm>
            <a:off x="8313131" y="873383"/>
            <a:ext cx="187929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2400" dirty="0"/>
              <a:t>U202211487</a:t>
            </a:r>
          </a:p>
          <a:p>
            <a:r>
              <a:rPr lang="pl-PL" altLang="zh-CN" sz="2400" dirty="0"/>
              <a:t>U202311537</a:t>
            </a:r>
          </a:p>
          <a:p>
            <a:r>
              <a:rPr lang="pl-PL" altLang="zh-CN" sz="2400" dirty="0"/>
              <a:t>U202311538</a:t>
            </a:r>
          </a:p>
          <a:p>
            <a:r>
              <a:rPr lang="pl-PL" altLang="zh-CN" sz="2400" dirty="0"/>
              <a:t>U202311539</a:t>
            </a:r>
          </a:p>
          <a:p>
            <a:r>
              <a:rPr lang="pl-PL" altLang="zh-CN" sz="2400" dirty="0"/>
              <a:t>U202311540</a:t>
            </a:r>
          </a:p>
          <a:p>
            <a:r>
              <a:rPr lang="pl-PL" altLang="zh-CN" sz="2400" dirty="0"/>
              <a:t>U202311541</a:t>
            </a:r>
          </a:p>
          <a:p>
            <a:r>
              <a:rPr lang="pl-PL" altLang="zh-CN" sz="2400" dirty="0"/>
              <a:t>U202311543</a:t>
            </a:r>
          </a:p>
          <a:p>
            <a:r>
              <a:rPr lang="pl-PL" altLang="zh-CN" sz="2400" dirty="0"/>
              <a:t>U202311546</a:t>
            </a:r>
          </a:p>
          <a:p>
            <a:r>
              <a:rPr lang="pl-PL" altLang="zh-CN" sz="2400" dirty="0"/>
              <a:t>U202311548</a:t>
            </a:r>
          </a:p>
          <a:p>
            <a:r>
              <a:rPr lang="pl-PL" altLang="zh-CN" sz="2400" dirty="0"/>
              <a:t>U202311549</a:t>
            </a:r>
          </a:p>
          <a:p>
            <a:r>
              <a:rPr lang="pl-PL" altLang="zh-CN" sz="2400" dirty="0"/>
              <a:t>U202311551</a:t>
            </a:r>
          </a:p>
          <a:p>
            <a:r>
              <a:rPr lang="pl-PL" altLang="zh-CN" sz="2400" dirty="0"/>
              <a:t>U202311552</a:t>
            </a:r>
          </a:p>
          <a:p>
            <a:r>
              <a:rPr lang="pl-PL" altLang="zh-CN" sz="2400" dirty="0"/>
              <a:t>U202311553</a:t>
            </a:r>
          </a:p>
          <a:p>
            <a:r>
              <a:rPr lang="pl-PL" altLang="zh-CN" sz="2400" dirty="0"/>
              <a:t>U202311554</a:t>
            </a:r>
          </a:p>
          <a:p>
            <a:r>
              <a:rPr lang="pl-PL" altLang="zh-CN" sz="2400" dirty="0"/>
              <a:t>U202311555</a:t>
            </a:r>
          </a:p>
          <a:p>
            <a:endParaRPr lang="pl-PL" altLang="zh-CN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959B32F-C654-9B4B-95B3-EBE01AAD1877}"/>
              </a:ext>
            </a:extLst>
          </p:cNvPr>
          <p:cNvSpPr txBox="1"/>
          <p:nvPr/>
        </p:nvSpPr>
        <p:spPr>
          <a:xfrm>
            <a:off x="773588" y="979094"/>
            <a:ext cx="23016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2400" dirty="0"/>
              <a:t>U202311539</a:t>
            </a:r>
          </a:p>
          <a:p>
            <a:r>
              <a:rPr lang="pl-PL" altLang="zh-CN" sz="2400" dirty="0"/>
              <a:t>U202311547</a:t>
            </a:r>
          </a:p>
          <a:p>
            <a:r>
              <a:rPr lang="pl-PL" altLang="zh-CN" sz="2400" dirty="0"/>
              <a:t>U202311548</a:t>
            </a:r>
          </a:p>
          <a:p>
            <a:r>
              <a:rPr lang="pl-PL" altLang="zh-CN" sz="2400" dirty="0"/>
              <a:t>U202311554</a:t>
            </a:r>
          </a:p>
          <a:p>
            <a:r>
              <a:rPr lang="pl-PL" altLang="zh-CN" sz="2400" dirty="0"/>
              <a:t>U202311555</a:t>
            </a:r>
          </a:p>
          <a:p>
            <a:r>
              <a:rPr lang="pl-PL" altLang="zh-CN" sz="2400" dirty="0"/>
              <a:t>U202311556</a:t>
            </a:r>
          </a:p>
          <a:p>
            <a:r>
              <a:rPr lang="pl-PL" altLang="zh-CN" sz="2400" dirty="0"/>
              <a:t>U202311563</a:t>
            </a:r>
          </a:p>
          <a:p>
            <a:r>
              <a:rPr lang="pl-PL" altLang="zh-CN" sz="2400" dirty="0"/>
              <a:t>U202311564</a:t>
            </a:r>
          </a:p>
          <a:p>
            <a:r>
              <a:rPr lang="pl-PL" altLang="zh-CN" sz="2400" dirty="0"/>
              <a:t>U202311565</a:t>
            </a:r>
          </a:p>
          <a:p>
            <a:r>
              <a:rPr lang="pl-PL" altLang="zh-CN" sz="2400" dirty="0"/>
              <a:t>U202311575</a:t>
            </a:r>
          </a:p>
          <a:p>
            <a:r>
              <a:rPr lang="pl-PL" altLang="zh-CN" sz="2400" dirty="0"/>
              <a:t>U202311579</a:t>
            </a:r>
          </a:p>
          <a:p>
            <a:r>
              <a:rPr lang="pl-PL" altLang="zh-CN" sz="2400" dirty="0"/>
              <a:t>U202311587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882F82-EE75-27E9-4C29-270E408998C6}"/>
              </a:ext>
            </a:extLst>
          </p:cNvPr>
          <p:cNvSpPr txBox="1"/>
          <p:nvPr/>
        </p:nvSpPr>
        <p:spPr>
          <a:xfrm>
            <a:off x="5654241" y="872839"/>
            <a:ext cx="20354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U202311588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U202311595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5C0B9E-1545-05FB-2325-115E3DAABAC2}"/>
              </a:ext>
            </a:extLst>
          </p:cNvPr>
          <p:cNvSpPr txBox="1"/>
          <p:nvPr/>
        </p:nvSpPr>
        <p:spPr>
          <a:xfrm>
            <a:off x="10192429" y="862663"/>
            <a:ext cx="19736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U202311557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U202311568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U202311593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U202311603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U202311624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M2MWM0YjM1ZGFiYjVlZmY4YTg0ZTYxYTUxMjg5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Office PowerPoint</Application>
  <PresentationFormat>宽屏</PresentationFormat>
  <Paragraphs>87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Constantia</vt:lpstr>
      <vt:lpstr>Arial</vt:lpstr>
      <vt:lpstr>Calibri</vt:lpstr>
      <vt:lpstr>等线</vt:lpstr>
      <vt:lpstr>Times New Roman</vt:lpstr>
      <vt:lpstr>微软雅黑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charmy</dc:creator>
  <cp:lastModifiedBy>心 惭</cp:lastModifiedBy>
  <cp:revision>1501</cp:revision>
  <dcterms:created xsi:type="dcterms:W3CDTF">2022-06-09T15:10:00Z</dcterms:created>
  <dcterms:modified xsi:type="dcterms:W3CDTF">2024-10-19T02:43:20Z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ED5F4A592F9741479852E55A3EAF1AE6_12</vt:lpwstr>
  </property>
</Properties>
</file>