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325" r:id="rId3"/>
    <p:sldId id="327" r:id="rId4"/>
    <p:sldId id="328" r:id="rId5"/>
  </p:sldIdLst>
  <p:sldSz cx="12192000" cy="6858000"/>
  <p:notesSz cx="7104063" cy="10234613"/>
  <p:embeddedFontLst>
    <p:embeddedFont>
      <p:font typeface="等线" panose="02010600030101010101" pitchFamily="2" charset="-122"/>
      <p:regular r:id="rId7"/>
      <p:bold r:id="rId8"/>
    </p:embeddedFont>
    <p:embeddedFont>
      <p:font typeface="微软雅黑" panose="020B0503020204020204" pitchFamily="34" charset="-122"/>
      <p:regular r:id="rId9"/>
      <p:bold r:id="rId10"/>
    </p:embeddedFont>
    <p:embeddedFont>
      <p:font typeface="Constantia" panose="02030602050306030303" pitchFamily="18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97F"/>
    <a:srgbClr val="FFC000"/>
    <a:srgbClr val="FFFFFF"/>
    <a:srgbClr val="53BABA"/>
    <a:srgbClr val="CB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6" autoAdjust="0"/>
    <p:restoredTop sz="97049"/>
  </p:normalViewPr>
  <p:slideViewPr>
    <p:cSldViewPr snapToGrid="0">
      <p:cViewPr varScale="1">
        <p:scale>
          <a:sx n="118" d="100"/>
          <a:sy n="118" d="100"/>
        </p:scale>
        <p:origin x="552" y="192"/>
      </p:cViewPr>
      <p:guideLst>
        <p:guide orient="horz" pos="42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9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3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19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2025</a:t>
            </a:r>
            <a:r>
              <a:rPr lang="zh-CN" altLang="en-US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rbel" panose="020B0503020204020204" charset="0"/>
              </a:rPr>
              <a:t>年 算法课第二次实验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5945" y="3037442"/>
            <a:ext cx="596011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IDSM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实验室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2025.10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实验成绩赋分说明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950C37-496D-F99D-34ED-4564A7C89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0" y="1804072"/>
            <a:ext cx="7148513" cy="32498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A50B4C-6CB5-2836-5120-995488258911}"/>
              </a:ext>
            </a:extLst>
          </p:cNvPr>
          <p:cNvSpPr txBox="1"/>
          <p:nvPr/>
        </p:nvSpPr>
        <p:spPr>
          <a:xfrm>
            <a:off x="7959305" y="2266115"/>
            <a:ext cx="33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实验成绩以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OJ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中作业内的提交为准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8350E5-464E-9F53-CA1E-24EC1AF92350}"/>
              </a:ext>
            </a:extLst>
          </p:cNvPr>
          <p:cNvSpPr txBox="1"/>
          <p:nvPr/>
        </p:nvSpPr>
        <p:spPr>
          <a:xfrm>
            <a:off x="7959305" y="3756124"/>
            <a:ext cx="333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赋分按照总共六个实验进行计算，并不是单次实验结算</a:t>
            </a:r>
          </a:p>
        </p:txBody>
      </p:sp>
    </p:spTree>
    <p:extLst>
      <p:ext uri="{BB962C8B-B14F-4D97-AF65-F5344CB8AC3E}">
        <p14:creationId xmlns:p14="http://schemas.microsoft.com/office/powerpoint/2010/main" val="37134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超时提交修正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1833BC-50FD-083B-CF42-2CA2B91A1CBE}"/>
              </a:ext>
            </a:extLst>
          </p:cNvPr>
          <p:cNvCxnSpPr>
            <a:cxnSpLocks/>
          </p:cNvCxnSpPr>
          <p:nvPr/>
        </p:nvCxnSpPr>
        <p:spPr>
          <a:xfrm>
            <a:off x="1768371" y="4867484"/>
            <a:ext cx="86415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D9E78D-1F6C-17EB-DF7A-E3A244F0CAB7}"/>
              </a:ext>
            </a:extLst>
          </p:cNvPr>
          <p:cNvSpPr txBox="1"/>
          <p:nvPr/>
        </p:nvSpPr>
        <p:spPr>
          <a:xfrm>
            <a:off x="5040396" y="5042801"/>
            <a:ext cx="7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+4day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20FFF6-7DCF-B90F-700C-6B0F2B692438}"/>
              </a:ext>
            </a:extLst>
          </p:cNvPr>
          <p:cNvSpPr txBox="1"/>
          <p:nvPr/>
        </p:nvSpPr>
        <p:spPr>
          <a:xfrm>
            <a:off x="6856687" y="5042801"/>
            <a:ext cx="7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+5day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EFDD47-101B-9BF9-3DA5-EBCE006980EF}"/>
              </a:ext>
            </a:extLst>
          </p:cNvPr>
          <p:cNvSpPr/>
          <p:nvPr/>
        </p:nvSpPr>
        <p:spPr>
          <a:xfrm>
            <a:off x="1768371" y="1956765"/>
            <a:ext cx="36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9518BF-2397-A390-9227-4ABB3803E974}"/>
              </a:ext>
            </a:extLst>
          </p:cNvPr>
          <p:cNvSpPr/>
          <p:nvPr/>
        </p:nvSpPr>
        <p:spPr>
          <a:xfrm>
            <a:off x="5384662" y="2100764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486C04-0313-6DA4-F1E8-21F3C02E9376}"/>
              </a:ext>
            </a:extLst>
          </p:cNvPr>
          <p:cNvSpPr/>
          <p:nvPr/>
        </p:nvSpPr>
        <p:spPr>
          <a:xfrm>
            <a:off x="7196786" y="2244765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D6D7B2-83DD-F9BC-B96F-411A0E601E84}"/>
              </a:ext>
            </a:extLst>
          </p:cNvPr>
          <p:cNvSpPr txBox="1"/>
          <p:nvPr/>
        </p:nvSpPr>
        <p:spPr>
          <a:xfrm>
            <a:off x="3300509" y="15736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8A0332-BB7A-ADDB-20E6-1692E5FB6D8C}"/>
              </a:ext>
            </a:extLst>
          </p:cNvPr>
          <p:cNvSpPr txBox="1"/>
          <p:nvPr/>
        </p:nvSpPr>
        <p:spPr>
          <a:xfrm>
            <a:off x="6056729" y="17308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1C3F60-2012-AD22-032D-BB94220BE62D}"/>
              </a:ext>
            </a:extLst>
          </p:cNvPr>
          <p:cNvSpPr txBox="1"/>
          <p:nvPr/>
        </p:nvSpPr>
        <p:spPr>
          <a:xfrm>
            <a:off x="7883124" y="1875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4FCB903-6360-C6EF-42AB-A3BCFDC9D1B3}"/>
              </a:ext>
            </a:extLst>
          </p:cNvPr>
          <p:cNvCxnSpPr>
            <a:cxnSpLocks/>
          </p:cNvCxnSpPr>
          <p:nvPr/>
        </p:nvCxnSpPr>
        <p:spPr>
          <a:xfrm>
            <a:off x="5368371" y="1979625"/>
            <a:ext cx="0" cy="288785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FA2A6C-9D00-6953-EC31-C326FD938B9D}"/>
              </a:ext>
            </a:extLst>
          </p:cNvPr>
          <p:cNvCxnSpPr>
            <a:cxnSpLocks/>
          </p:cNvCxnSpPr>
          <p:nvPr/>
        </p:nvCxnSpPr>
        <p:spPr>
          <a:xfrm>
            <a:off x="7184662" y="2123624"/>
            <a:ext cx="0" cy="27964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8024E5-3CD8-A814-6AD6-DABAFA8FFA4B}"/>
              </a:ext>
            </a:extLst>
          </p:cNvPr>
          <p:cNvCxnSpPr>
            <a:cxnSpLocks/>
          </p:cNvCxnSpPr>
          <p:nvPr/>
        </p:nvCxnSpPr>
        <p:spPr>
          <a:xfrm>
            <a:off x="1780494" y="1956765"/>
            <a:ext cx="0" cy="29107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F160039-8776-AEFF-6155-C5F496AE32E3}"/>
              </a:ext>
            </a:extLst>
          </p:cNvPr>
          <p:cNvCxnSpPr>
            <a:cxnSpLocks/>
          </p:cNvCxnSpPr>
          <p:nvPr/>
        </p:nvCxnSpPr>
        <p:spPr>
          <a:xfrm>
            <a:off x="9000201" y="2275538"/>
            <a:ext cx="0" cy="25919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27EB60D-E2BF-FD5E-A822-1E6F26407DC5}"/>
              </a:ext>
            </a:extLst>
          </p:cNvPr>
          <p:cNvSpPr txBox="1"/>
          <p:nvPr/>
        </p:nvSpPr>
        <p:spPr>
          <a:xfrm>
            <a:off x="8668811" y="5042801"/>
            <a:ext cx="7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+6day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189D18-B4DE-B16B-4EF9-F15294293343}"/>
              </a:ext>
            </a:extLst>
          </p:cNvPr>
          <p:cNvSpPr txBox="1"/>
          <p:nvPr/>
        </p:nvSpPr>
        <p:spPr>
          <a:xfrm>
            <a:off x="1510227" y="50428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September 19,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实验内容检查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A50B4C-6CB5-2836-5120-995488258911}"/>
              </a:ext>
            </a:extLst>
          </p:cNvPr>
          <p:cNvSpPr txBox="1"/>
          <p:nvPr/>
        </p:nvSpPr>
        <p:spPr>
          <a:xfrm>
            <a:off x="800251" y="1063076"/>
            <a:ext cx="2044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U202311539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1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80</Words>
  <Application>Microsoft Macintosh PowerPoint</Application>
  <PresentationFormat>宽屏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Constantia</vt:lpstr>
      <vt:lpstr>Arial</vt:lpstr>
      <vt:lpstr>Times New Roman</vt:lpstr>
      <vt:lpstr>Calibri</vt:lpstr>
      <vt:lpstr>等线</vt:lpstr>
      <vt:lpstr>Corbel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祖鹏 王</cp:lastModifiedBy>
  <cp:revision>1299</cp:revision>
  <dcterms:created xsi:type="dcterms:W3CDTF">2022-06-09T15:10:45Z</dcterms:created>
  <dcterms:modified xsi:type="dcterms:W3CDTF">2025-09-19T12:32:40Z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