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7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7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1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8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7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8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38E357-2813-4BA8-8518-2AEFDE35F8A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D55443C-77F0-464D-84C4-E451FF12D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Historical 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Who we learn from and who we will 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6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7368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We  take them as an 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74"/>
            <a:ext cx="5557338" cy="40513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38" y="181999"/>
            <a:ext cx="6981825" cy="4133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5974" y="5899355"/>
            <a:ext cx="102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fact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generation after generation people acquire wisdom from their predecessors . </a:t>
            </a:r>
          </a:p>
          <a:p>
            <a:r>
              <a:rPr lang="en-US" altLang="zh-CN" dirty="0" smtClean="0"/>
              <a:t>They remain alive in memory of others.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5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the </a:t>
            </a:r>
            <a:r>
              <a:rPr lang="en-US" altLang="zh-CN" dirty="0"/>
              <a:t>contrary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50" y="2147996"/>
            <a:ext cx="4086528" cy="40513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17" y="2093976"/>
            <a:ext cx="2009082" cy="43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5" y="886560"/>
            <a:ext cx="9692058" cy="5455245"/>
          </a:xfrm>
        </p:spPr>
      </p:pic>
      <p:sp>
        <p:nvSpPr>
          <p:cNvPr id="6" name="文本框 5"/>
          <p:cNvSpPr txBox="1"/>
          <p:nvPr/>
        </p:nvSpPr>
        <p:spPr>
          <a:xfrm>
            <a:off x="707923" y="442452"/>
            <a:ext cx="96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guidance for us which is necessary.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7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023" y="167425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The end of us are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1776769"/>
            <a:ext cx="8426245" cy="4739763"/>
          </a:xfrm>
        </p:spPr>
      </p:pic>
    </p:spTree>
    <p:extLst>
      <p:ext uri="{BB962C8B-B14F-4D97-AF65-F5344CB8AC3E}">
        <p14:creationId xmlns:p14="http://schemas.microsoft.com/office/powerpoint/2010/main" val="28226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86" y="-304405"/>
            <a:ext cx="12263586" cy="7890222"/>
          </a:xfrm>
        </p:spPr>
      </p:pic>
    </p:spTree>
    <p:extLst>
      <p:ext uri="{BB962C8B-B14F-4D97-AF65-F5344CB8AC3E}">
        <p14:creationId xmlns:p14="http://schemas.microsoft.com/office/powerpoint/2010/main" val="27220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46</TotalTime>
  <Words>54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方正姚体</vt:lpstr>
      <vt:lpstr>Rockwell</vt:lpstr>
      <vt:lpstr>Rockwell Condensed</vt:lpstr>
      <vt:lpstr>Wingdings</vt:lpstr>
      <vt:lpstr>木活字</vt:lpstr>
      <vt:lpstr>Historical  figure</vt:lpstr>
      <vt:lpstr>We  take them as an example</vt:lpstr>
      <vt:lpstr>on the contrary</vt:lpstr>
      <vt:lpstr>PowerPoint 演示文稿</vt:lpstr>
      <vt:lpstr>The end of us are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 figure</dc:title>
  <dc:creator>803-113</dc:creator>
  <cp:lastModifiedBy>803-113</cp:lastModifiedBy>
  <cp:revision>5</cp:revision>
  <dcterms:created xsi:type="dcterms:W3CDTF">2021-11-29T12:04:30Z</dcterms:created>
  <dcterms:modified xsi:type="dcterms:W3CDTF">2021-11-29T12:50:49Z</dcterms:modified>
</cp:coreProperties>
</file>