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59" r:id="rId4"/>
    <p:sldId id="265" r:id="rId5"/>
    <p:sldId id="283" r:id="rId6"/>
    <p:sldId id="284" r:id="rId7"/>
    <p:sldId id="282" r:id="rId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8CF"/>
          </a:solidFill>
        </a:fill>
      </a:tcStyle>
    </a:wholeTbl>
    <a:band2H>
      <a:tcTxStyle/>
      <a:tcStyle>
        <a:tcBdr/>
        <a:fill>
          <a:solidFill>
            <a:srgbClr val="FFF4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4EA"/>
          </a:solidFill>
        </a:fill>
      </a:tcStyle>
    </a:wholeTbl>
    <a:band2H>
      <a:tcTxStyle/>
      <a:tcStyle>
        <a:tcBdr/>
        <a:fill>
          <a:solidFill>
            <a:srgbClr val="E6F2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AD0D8"/>
          </a:solidFill>
        </a:fill>
      </a:tcStyle>
    </a:wholeTbl>
    <a:band2H>
      <a:tcTxStyle/>
      <a:tcStyle>
        <a:tcBdr/>
        <a:fill>
          <a:solidFill>
            <a:srgbClr val="F5E9ED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914281" y="2130922"/>
            <a:ext cx="10361853" cy="14703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28562" y="3887099"/>
            <a:ext cx="8533291" cy="175300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60958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219169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828754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438338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2389406" y="4801713"/>
            <a:ext cx="7314249" cy="566871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t>标题文本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406" y="612918"/>
            <a:ext cx="7314249" cy="41157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89406" y="5368583"/>
            <a:ext cx="7314249" cy="805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900"/>
            </a:lvl1pPr>
            <a:lvl2pPr marL="0" indent="609584">
              <a:spcBef>
                <a:spcPts val="400"/>
              </a:spcBef>
              <a:buSzTx/>
              <a:buFontTx/>
              <a:buNone/>
              <a:defRPr sz="1900"/>
            </a:lvl2pPr>
            <a:lvl3pPr marL="0" indent="1219169">
              <a:spcBef>
                <a:spcPts val="400"/>
              </a:spcBef>
              <a:buSzTx/>
              <a:buFontTx/>
              <a:buNone/>
              <a:defRPr sz="1900"/>
            </a:lvl3pPr>
            <a:lvl4pPr marL="0" indent="1828754">
              <a:spcBef>
                <a:spcPts val="400"/>
              </a:spcBef>
              <a:buSzTx/>
              <a:buFontTx/>
              <a:buNone/>
              <a:defRPr sz="1900"/>
            </a:lvl4pPr>
            <a:lvl5pPr marL="0" indent="2438338">
              <a:spcBef>
                <a:spcPts val="400"/>
              </a:spcBef>
              <a:buSzTx/>
              <a:buFontTx/>
              <a:buNone/>
              <a:defRPr sz="19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838049" y="274703"/>
            <a:ext cx="2742844" cy="585288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609522" y="274703"/>
            <a:ext cx="8025356" cy="585288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1523802" y="1122623"/>
            <a:ext cx="9142811" cy="2388154"/>
          </a:xfrm>
          <a:prstGeom prst="rect">
            <a:avLst/>
          </a:prstGeom>
        </p:spPr>
        <p:txBody>
          <a:bodyPr lIns="45719" tIns="45719" rIns="45719" bIns="45719" anchor="b"/>
          <a:lstStyle>
            <a:lvl1pPr defTabSz="914309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3802" y="3602871"/>
            <a:ext cx="9142811" cy="1656146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914309">
              <a:lnSpc>
                <a:spcPct val="90000"/>
              </a:lnSpc>
              <a:buSzTx/>
              <a:buFontTx/>
              <a:buNone/>
              <a:defRPr sz="2400"/>
            </a:lvl1pPr>
            <a:lvl2pPr marL="0" indent="457154" algn="ctr" defTabSz="914309">
              <a:lnSpc>
                <a:spcPct val="90000"/>
              </a:lnSpc>
              <a:buSzTx/>
              <a:buFontTx/>
              <a:buNone/>
              <a:defRPr sz="2400"/>
            </a:lvl2pPr>
            <a:lvl3pPr marL="0" indent="914309" algn="ctr" defTabSz="914309">
              <a:lnSpc>
                <a:spcPct val="90000"/>
              </a:lnSpc>
              <a:buSzTx/>
              <a:buFontTx/>
              <a:buNone/>
              <a:defRPr sz="2400"/>
            </a:lvl3pPr>
            <a:lvl4pPr marL="0" indent="1371462" algn="ctr" defTabSz="914309">
              <a:lnSpc>
                <a:spcPct val="90000"/>
              </a:lnSpc>
              <a:buSzTx/>
              <a:buFontTx/>
              <a:buNone/>
              <a:defRPr sz="2400"/>
            </a:lvl4pPr>
            <a:lvl5pPr marL="0" indent="1828617" algn="ctr" defTabSz="914309">
              <a:lnSpc>
                <a:spcPct val="90000"/>
              </a:lnSpc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5807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309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/>
          </p:nvPr>
        </p:nvSpPr>
        <p:spPr>
          <a:xfrm>
            <a:off x="838090" y="1826048"/>
            <a:ext cx="10514233" cy="4352347"/>
          </a:xfrm>
          <a:prstGeom prst="rect">
            <a:avLst/>
          </a:prstGeom>
        </p:spPr>
        <p:txBody>
          <a:bodyPr lIns="45719" tIns="45719" rIns="45719" bIns="45719"/>
          <a:lstStyle>
            <a:lvl1pPr marL="228577" indent="-228577" defTabSz="914309">
              <a:lnSpc>
                <a:spcPct val="90000"/>
              </a:lnSpc>
              <a:defRPr sz="2800"/>
            </a:lvl1pPr>
            <a:lvl2pPr marL="723827" indent="-266673" defTabSz="914309">
              <a:lnSpc>
                <a:spcPct val="90000"/>
              </a:lnSpc>
              <a:buChar char="•"/>
              <a:defRPr sz="2800"/>
            </a:lvl2pPr>
            <a:lvl3pPr marL="1234316" indent="-320007" defTabSz="914309">
              <a:lnSpc>
                <a:spcPct val="90000"/>
              </a:lnSpc>
              <a:defRPr sz="2800"/>
            </a:lvl3pPr>
            <a:lvl4pPr marL="1727027" indent="-355564" defTabSz="914309">
              <a:lnSpc>
                <a:spcPct val="90000"/>
              </a:lnSpc>
              <a:buChar char="•"/>
              <a:defRPr sz="2800"/>
            </a:lvl4pPr>
            <a:lvl5pPr marL="2184181" indent="-355564" defTabSz="914309">
              <a:lnSpc>
                <a:spcPct val="90000"/>
              </a:lnSpc>
              <a:buChar char="•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5807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/>
          </p:nvPr>
        </p:nvSpPr>
        <p:spPr>
          <a:xfrm>
            <a:off x="831741" y="1710133"/>
            <a:ext cx="10514233" cy="2853399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 defTabSz="914309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741" y="4590526"/>
            <a:ext cx="10514233" cy="1500534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914309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54" defTabSz="914309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09" defTabSz="914309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462" defTabSz="914309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617" defTabSz="914309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5807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309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090" y="1826048"/>
            <a:ext cx="5180928" cy="4352347"/>
          </a:xfrm>
          <a:prstGeom prst="rect">
            <a:avLst/>
          </a:prstGeom>
        </p:spPr>
        <p:txBody>
          <a:bodyPr lIns="45719" tIns="45719" rIns="45719" bIns="45719"/>
          <a:lstStyle>
            <a:lvl1pPr marL="228577" indent="-228577" defTabSz="914309">
              <a:lnSpc>
                <a:spcPct val="90000"/>
              </a:lnSpc>
              <a:defRPr sz="2800"/>
            </a:lvl1pPr>
            <a:lvl2pPr marL="723827" indent="-266673" defTabSz="914309">
              <a:lnSpc>
                <a:spcPct val="90000"/>
              </a:lnSpc>
              <a:buChar char="•"/>
              <a:defRPr sz="2800"/>
            </a:lvl2pPr>
            <a:lvl3pPr marL="1234316" indent="-320007" defTabSz="914309">
              <a:lnSpc>
                <a:spcPct val="90000"/>
              </a:lnSpc>
              <a:defRPr sz="2800"/>
            </a:lvl3pPr>
            <a:lvl4pPr marL="1727027" indent="-355564" defTabSz="914309">
              <a:lnSpc>
                <a:spcPct val="90000"/>
              </a:lnSpc>
              <a:buChar char="•"/>
              <a:defRPr sz="2800"/>
            </a:lvl4pPr>
            <a:lvl5pPr marL="2184181" indent="-355564" defTabSz="914309">
              <a:lnSpc>
                <a:spcPct val="90000"/>
              </a:lnSpc>
              <a:buChar char="•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5807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/>
          </p:nvPr>
        </p:nvSpPr>
        <p:spPr>
          <a:xfrm>
            <a:off x="839678" y="365209"/>
            <a:ext cx="10514233" cy="1325872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309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678" y="1681552"/>
            <a:ext cx="5157117" cy="824104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914309">
              <a:lnSpc>
                <a:spcPct val="90000"/>
              </a:lnSpc>
              <a:buSzTx/>
              <a:buFontTx/>
              <a:buNone/>
              <a:defRPr sz="2400" b="1"/>
            </a:lvl1pPr>
            <a:lvl2pPr marL="0" indent="457154" defTabSz="914309">
              <a:lnSpc>
                <a:spcPct val="90000"/>
              </a:lnSpc>
              <a:buSzTx/>
              <a:buFontTx/>
              <a:buNone/>
              <a:defRPr sz="2400" b="1"/>
            </a:lvl2pPr>
            <a:lvl3pPr marL="0" indent="914309" defTabSz="914309">
              <a:lnSpc>
                <a:spcPct val="90000"/>
              </a:lnSpc>
              <a:buSzTx/>
              <a:buFontTx/>
              <a:buNone/>
              <a:defRPr sz="2400" b="1"/>
            </a:lvl3pPr>
            <a:lvl4pPr marL="0" indent="1371462" defTabSz="914309">
              <a:lnSpc>
                <a:spcPct val="90000"/>
              </a:lnSpc>
              <a:buSzTx/>
              <a:buFontTx/>
              <a:buNone/>
              <a:defRPr sz="2400" b="1"/>
            </a:lvl4pPr>
            <a:lvl5pPr marL="0" indent="1828617" defTabSz="914309">
              <a:lnSpc>
                <a:spcPct val="90000"/>
              </a:lnSpc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1396" y="1681552"/>
            <a:ext cx="5182515" cy="824104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 defTabSz="914309">
              <a:lnSpc>
                <a:spcPct val="90000"/>
              </a:lnSpc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5807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309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5807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839678" y="457306"/>
            <a:ext cx="3931727" cy="1600572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 defTabSz="914309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2513" y="987653"/>
            <a:ext cx="6171398" cy="4874755"/>
          </a:xfrm>
          <a:prstGeom prst="rect">
            <a:avLst/>
          </a:prstGeom>
        </p:spPr>
        <p:txBody>
          <a:bodyPr lIns="45719" tIns="45719" rIns="45719" bIns="45719"/>
          <a:lstStyle>
            <a:lvl1pPr marL="228577" indent="-228577" defTabSz="914309">
              <a:lnSpc>
                <a:spcPct val="90000"/>
              </a:lnSpc>
              <a:defRPr sz="3200"/>
            </a:lvl1pPr>
            <a:lvl2pPr marL="718384" indent="-261230" defTabSz="914309">
              <a:lnSpc>
                <a:spcPct val="90000"/>
              </a:lnSpc>
              <a:buChar char="•"/>
              <a:defRPr sz="3200"/>
            </a:lvl2pPr>
            <a:lvl3pPr marL="1219078" indent="-304769" defTabSz="914309">
              <a:lnSpc>
                <a:spcPct val="90000"/>
              </a:lnSpc>
              <a:defRPr sz="3200"/>
            </a:lvl3pPr>
            <a:lvl4pPr marL="1737186" indent="-365723" defTabSz="914309">
              <a:lnSpc>
                <a:spcPct val="90000"/>
              </a:lnSpc>
              <a:buChar char="•"/>
              <a:defRPr sz="3200"/>
            </a:lvl4pPr>
            <a:lvl5pPr marL="2194340" indent="-365723" defTabSz="914309">
              <a:lnSpc>
                <a:spcPct val="90000"/>
              </a:lnSpc>
              <a:buChar char="•"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678" y="2057875"/>
            <a:ext cx="3931727" cy="3812473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914309">
              <a:lnSpc>
                <a:spcPct val="90000"/>
              </a:lnSpc>
              <a:buSzTx/>
              <a:buFontTx/>
              <a:buNone/>
              <a:defRPr sz="1600"/>
            </a:pPr>
            <a:endParaRPr/>
          </a:p>
        </p:txBody>
      </p:sp>
      <p:sp>
        <p:nvSpPr>
          <p:cNvPr id="1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5807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文本"/>
          <p:cNvSpPr txBox="1">
            <a:spLocks noGrp="1"/>
          </p:cNvSpPr>
          <p:nvPr>
            <p:ph type="title"/>
          </p:nvPr>
        </p:nvSpPr>
        <p:spPr>
          <a:xfrm>
            <a:off x="839678" y="457306"/>
            <a:ext cx="3931727" cy="1600572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l" defTabSz="914309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2513" y="987653"/>
            <a:ext cx="6171398" cy="48747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678" y="2057875"/>
            <a:ext cx="3931727" cy="381247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914309">
              <a:lnSpc>
                <a:spcPct val="90000"/>
              </a:lnSpc>
              <a:buSzTx/>
              <a:buFontTx/>
              <a:buNone/>
              <a:defRPr sz="1600"/>
            </a:lvl1pPr>
            <a:lvl2pPr marL="0" indent="457154" defTabSz="914309">
              <a:lnSpc>
                <a:spcPct val="90000"/>
              </a:lnSpc>
              <a:buSzTx/>
              <a:buFontTx/>
              <a:buNone/>
              <a:defRPr sz="1600"/>
            </a:lvl2pPr>
            <a:lvl3pPr marL="0" indent="914309" defTabSz="914309">
              <a:lnSpc>
                <a:spcPct val="90000"/>
              </a:lnSpc>
              <a:buSzTx/>
              <a:buFontTx/>
              <a:buNone/>
              <a:defRPr sz="1600"/>
            </a:lvl3pPr>
            <a:lvl4pPr marL="0" indent="1371462" defTabSz="914309">
              <a:lnSpc>
                <a:spcPct val="90000"/>
              </a:lnSpc>
              <a:buSzTx/>
              <a:buFontTx/>
              <a:buNone/>
              <a:defRPr sz="1600"/>
            </a:lvl4pPr>
            <a:lvl5pPr marL="0" indent="1828617" defTabSz="914309">
              <a:lnSpc>
                <a:spcPct val="90000"/>
              </a:lnSpc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5807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标题文本"/>
          <p:cNvSpPr txBox="1">
            <a:spLocks noGrp="1"/>
          </p:cNvSpPr>
          <p:nvPr>
            <p:ph type="title"/>
          </p:nvPr>
        </p:nvSpPr>
        <p:spPr>
          <a:xfrm>
            <a:off x="838090" y="365209"/>
            <a:ext cx="10514233" cy="1325872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309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8" name="正文级别 1…"/>
          <p:cNvSpPr txBox="1">
            <a:spLocks noGrp="1"/>
          </p:cNvSpPr>
          <p:nvPr>
            <p:ph type="body" idx="1"/>
          </p:nvPr>
        </p:nvSpPr>
        <p:spPr>
          <a:xfrm>
            <a:off x="838090" y="1826048"/>
            <a:ext cx="10514233" cy="4352347"/>
          </a:xfrm>
          <a:prstGeom prst="rect">
            <a:avLst/>
          </a:prstGeom>
        </p:spPr>
        <p:txBody>
          <a:bodyPr lIns="45719" tIns="45719" rIns="45719" bIns="45719"/>
          <a:lstStyle>
            <a:lvl1pPr marL="228577" indent="-228577" defTabSz="914309">
              <a:lnSpc>
                <a:spcPct val="90000"/>
              </a:lnSpc>
              <a:defRPr sz="2800"/>
            </a:lvl1pPr>
            <a:lvl2pPr marL="723827" indent="-266673" defTabSz="914309">
              <a:lnSpc>
                <a:spcPct val="90000"/>
              </a:lnSpc>
              <a:buChar char="•"/>
              <a:defRPr sz="2800"/>
            </a:lvl2pPr>
            <a:lvl3pPr marL="1234316" indent="-320007" defTabSz="914309">
              <a:lnSpc>
                <a:spcPct val="90000"/>
              </a:lnSpc>
              <a:defRPr sz="2800"/>
            </a:lvl3pPr>
            <a:lvl4pPr marL="1727027" indent="-355564" defTabSz="914309">
              <a:lnSpc>
                <a:spcPct val="90000"/>
              </a:lnSpc>
              <a:buChar char="•"/>
              <a:defRPr sz="2800"/>
            </a:lvl4pPr>
            <a:lvl5pPr marL="2184181" indent="-355564" defTabSz="914309">
              <a:lnSpc>
                <a:spcPct val="90000"/>
              </a:lnSpc>
              <a:buChar char="•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5807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标题文本"/>
          <p:cNvSpPr txBox="1">
            <a:spLocks noGrp="1"/>
          </p:cNvSpPr>
          <p:nvPr>
            <p:ph type="title"/>
          </p:nvPr>
        </p:nvSpPr>
        <p:spPr>
          <a:xfrm>
            <a:off x="8723763" y="365209"/>
            <a:ext cx="2628559" cy="5813184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914309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17" name="正文级别 1…"/>
          <p:cNvSpPr txBox="1">
            <a:spLocks noGrp="1"/>
          </p:cNvSpPr>
          <p:nvPr>
            <p:ph type="body" idx="1"/>
          </p:nvPr>
        </p:nvSpPr>
        <p:spPr>
          <a:xfrm>
            <a:off x="838090" y="365209"/>
            <a:ext cx="7733295" cy="5813184"/>
          </a:xfrm>
          <a:prstGeom prst="rect">
            <a:avLst/>
          </a:prstGeom>
        </p:spPr>
        <p:txBody>
          <a:bodyPr lIns="45719" tIns="45719" rIns="45719" bIns="45719"/>
          <a:lstStyle>
            <a:lvl1pPr marL="228577" indent="-228577" defTabSz="914309">
              <a:lnSpc>
                <a:spcPct val="90000"/>
              </a:lnSpc>
              <a:defRPr sz="2800"/>
            </a:lvl1pPr>
            <a:lvl2pPr marL="723827" indent="-266673" defTabSz="914309">
              <a:lnSpc>
                <a:spcPct val="90000"/>
              </a:lnSpc>
              <a:buChar char="•"/>
              <a:defRPr sz="2800"/>
            </a:lvl2pPr>
            <a:lvl3pPr marL="1234316" indent="-320007" defTabSz="914309">
              <a:lnSpc>
                <a:spcPct val="90000"/>
              </a:lnSpc>
              <a:defRPr sz="2800"/>
            </a:lvl3pPr>
            <a:lvl4pPr marL="1727027" indent="-355564" defTabSz="914309">
              <a:lnSpc>
                <a:spcPct val="90000"/>
              </a:lnSpc>
              <a:buChar char="•"/>
              <a:defRPr sz="2800"/>
            </a:lvl4pPr>
            <a:lvl5pPr marL="2184181" indent="-355564" defTabSz="914309">
              <a:lnSpc>
                <a:spcPct val="90000"/>
              </a:lnSpc>
              <a:buChar char="•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5807"/>
            <a:ext cx="263983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962960" y="4407923"/>
            <a:ext cx="10361852" cy="1362391"/>
          </a:xfrm>
          <a:prstGeom prst="rect">
            <a:avLst/>
          </a:prstGeo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2960" y="2907387"/>
            <a:ext cx="10361852" cy="150053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1pPr>
            <a:lvl2pPr marL="0" indent="609584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2pPr>
            <a:lvl3pPr marL="0" indent="1219169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3pPr>
            <a:lvl4pPr marL="0" indent="1828754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4pPr>
            <a:lvl5pPr marL="0" indent="2438338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09522" y="1600571"/>
            <a:ext cx="5384099" cy="4527012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3800"/>
            </a:lvl1pPr>
            <a:lvl2pPr marL="1062010" indent="-452425">
              <a:spcBef>
                <a:spcPts val="900"/>
              </a:spcBef>
              <a:defRPr sz="3800"/>
            </a:lvl2pPr>
            <a:lvl3pPr marL="1648136" indent="-428966">
              <a:spcBef>
                <a:spcPts val="900"/>
              </a:spcBef>
              <a:defRPr sz="3800"/>
            </a:lvl3pPr>
            <a:lvl4pPr marL="2311342" indent="-482587">
              <a:spcBef>
                <a:spcPts val="900"/>
              </a:spcBef>
              <a:defRPr sz="3800"/>
            </a:lvl4pPr>
            <a:lvl5pPr marL="2920926" indent="-482587">
              <a:spcBef>
                <a:spcPts val="9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09522" y="1535468"/>
            <a:ext cx="5386217" cy="63991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200" b="1"/>
            </a:lvl1pPr>
            <a:lvl2pPr marL="0" indent="609584">
              <a:spcBef>
                <a:spcPts val="700"/>
              </a:spcBef>
              <a:buSzTx/>
              <a:buFontTx/>
              <a:buNone/>
              <a:defRPr sz="3200" b="1"/>
            </a:lvl2pPr>
            <a:lvl3pPr marL="0" indent="1219169">
              <a:spcBef>
                <a:spcPts val="700"/>
              </a:spcBef>
              <a:buSzTx/>
              <a:buFontTx/>
              <a:buNone/>
              <a:defRPr sz="3200" b="1"/>
            </a:lvl3pPr>
            <a:lvl4pPr marL="0" indent="1828754">
              <a:spcBef>
                <a:spcPts val="700"/>
              </a:spcBef>
              <a:buSzTx/>
              <a:buFontTx/>
              <a:buNone/>
              <a:defRPr sz="3200" b="1"/>
            </a:lvl4pPr>
            <a:lvl5pPr marL="0" indent="2438338">
              <a:spcBef>
                <a:spcPts val="700"/>
              </a:spcBef>
              <a:buSzTx/>
              <a:buFontTx/>
              <a:buNone/>
              <a:defRPr sz="32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2566" y="1535468"/>
            <a:ext cx="5388333" cy="639912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700"/>
              </a:spcBef>
              <a:buSzTx/>
              <a:buFontTx/>
              <a:buNone/>
              <a:defRPr sz="32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4"/>
          <p:cNvSpPr/>
          <p:nvPr/>
        </p:nvSpPr>
        <p:spPr>
          <a:xfrm>
            <a:off x="1139485" y="1031497"/>
            <a:ext cx="9911444" cy="429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FBFBF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圆角矩形 5"/>
          <p:cNvSpPr/>
          <p:nvPr/>
        </p:nvSpPr>
        <p:spPr>
          <a:xfrm>
            <a:off x="5899289" y="6453392"/>
            <a:ext cx="391839" cy="2201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FBFBF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30128" y="6413944"/>
            <a:ext cx="330158" cy="33273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ITC Avant Garde Std Bk"/>
                <a:ea typeface="ITC Avant Garde Std Bk"/>
                <a:cs typeface="ITC Avant Garde Std Bk"/>
                <a:sym typeface="ITC Avant Garde Std B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09523" y="273113"/>
            <a:ext cx="4010564" cy="1162321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xfrm>
            <a:off x="4766112" y="273117"/>
            <a:ext cx="6814782" cy="585446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523" y="1435436"/>
            <a:ext cx="4010564" cy="46921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900"/>
            </a:pPr>
            <a:endParaRPr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520" y="274702"/>
            <a:ext cx="10971374" cy="1143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520" y="1600571"/>
            <a:ext cx="10971374" cy="4527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263635" y="6374062"/>
            <a:ext cx="317258" cy="3327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  <p:sldLayoutId id="2147483672" r:id="rId23"/>
  </p:sldLayoutIdLst>
  <p:transition spd="med"/>
  <p:txStyles>
    <p:titleStyle>
      <a:lvl1pPr marL="0" marR="0" indent="0" algn="ctr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189" marR="0" indent="-457189" algn="l" defTabSz="121916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40705" marR="0" indent="-431120" algn="l" defTabSz="121916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28734" marR="0" indent="-409564" algn="l" defTabSz="121916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314164" marR="0" indent="-485409" algn="l" defTabSz="121916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923748" marR="0" indent="-485409" algn="l" defTabSz="121916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33333" marR="0" indent="-485409" algn="l" defTabSz="121916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42918" marR="0" indent="-485409" algn="l" defTabSz="121916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52503" marR="0" indent="-485409" algn="l" defTabSz="121916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62087" marR="0" indent="-485409" algn="l" defTabSz="121916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A_标题 1"/>
          <p:cNvSpPr txBox="1"/>
          <p:nvPr/>
        </p:nvSpPr>
        <p:spPr>
          <a:xfrm>
            <a:off x="904673" y="2324911"/>
            <a:ext cx="10393438" cy="14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20000"/>
          </a:bodyPr>
          <a:lstStyle/>
          <a:p>
            <a:pPr algn="ctr">
              <a:defRPr sz="6800">
                <a:solidFill>
                  <a:srgbClr val="FE9F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STM32</a:t>
            </a:r>
            <a:r>
              <a:rPr lang="zh-CN" altLang="en-US" dirty="0"/>
              <a:t>培训⑦</a:t>
            </a:r>
            <a:endParaRPr lang="en-US" altLang="zh-CN" dirty="0"/>
          </a:p>
          <a:p>
            <a:pPr algn="ctr">
              <a:defRPr sz="6800">
                <a:solidFill>
                  <a:srgbClr val="FE9F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5200" dirty="0">
                <a:solidFill>
                  <a:schemeClr val="accent2"/>
                </a:solidFill>
              </a:rPr>
              <a:t>			</a:t>
            </a:r>
          </a:p>
          <a:p>
            <a:pPr algn="ctr">
              <a:defRPr sz="6800">
                <a:solidFill>
                  <a:srgbClr val="FE9F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35" name="Group 38"/>
          <p:cNvGrpSpPr/>
          <p:nvPr/>
        </p:nvGrpSpPr>
        <p:grpSpPr>
          <a:xfrm>
            <a:off x="5390680" y="5890640"/>
            <a:ext cx="1575060" cy="160805"/>
            <a:chOff x="0" y="0"/>
            <a:chExt cx="1575059" cy="160804"/>
          </a:xfrm>
        </p:grpSpPr>
        <p:sp>
          <p:nvSpPr>
            <p:cNvPr id="229" name="Oval 31"/>
            <p:cNvSpPr/>
            <p:nvPr/>
          </p:nvSpPr>
          <p:spPr>
            <a:xfrm flipH="1">
              <a:off x="1414257" y="0"/>
              <a:ext cx="160803" cy="160805"/>
            </a:xfrm>
            <a:prstGeom prst="ellipse">
              <a:avLst/>
            </a:prstGeom>
            <a:solidFill>
              <a:srgbClr val="FE9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/>
            </a:p>
          </p:txBody>
        </p:sp>
        <p:sp>
          <p:nvSpPr>
            <p:cNvPr id="230" name="Oval 32"/>
            <p:cNvSpPr/>
            <p:nvPr/>
          </p:nvSpPr>
          <p:spPr>
            <a:xfrm flipH="1">
              <a:off x="1131404" y="0"/>
              <a:ext cx="160803" cy="160805"/>
            </a:xfrm>
            <a:prstGeom prst="ellipse">
              <a:avLst/>
            </a:prstGeom>
            <a:solidFill>
              <a:srgbClr val="FE9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/>
            </a:p>
          </p:txBody>
        </p:sp>
        <p:sp>
          <p:nvSpPr>
            <p:cNvPr id="231" name="Oval 33"/>
            <p:cNvSpPr/>
            <p:nvPr/>
          </p:nvSpPr>
          <p:spPr>
            <a:xfrm flipH="1">
              <a:off x="848554" y="0"/>
              <a:ext cx="160803" cy="160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/>
            </a:p>
          </p:txBody>
        </p:sp>
        <p:sp>
          <p:nvSpPr>
            <p:cNvPr id="232" name="Oval 34"/>
            <p:cNvSpPr/>
            <p:nvPr/>
          </p:nvSpPr>
          <p:spPr>
            <a:xfrm flipH="1">
              <a:off x="565701" y="0"/>
              <a:ext cx="160803" cy="160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/>
            </a:p>
          </p:txBody>
        </p:sp>
        <p:sp>
          <p:nvSpPr>
            <p:cNvPr id="233" name="Oval 35"/>
            <p:cNvSpPr/>
            <p:nvPr/>
          </p:nvSpPr>
          <p:spPr>
            <a:xfrm flipH="1">
              <a:off x="282848" y="0"/>
              <a:ext cx="160803" cy="16080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 dirty="0"/>
            </a:p>
          </p:txBody>
        </p:sp>
        <p:sp>
          <p:nvSpPr>
            <p:cNvPr id="234" name="Oval 36"/>
            <p:cNvSpPr/>
            <p:nvPr/>
          </p:nvSpPr>
          <p:spPr>
            <a:xfrm flipH="1">
              <a:off x="0" y="0"/>
              <a:ext cx="160803" cy="16080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E25ACED-FFFD-458B-AB36-09597A320177}"/>
              </a:ext>
            </a:extLst>
          </p:cNvPr>
          <p:cNvSpPr/>
          <p:nvPr/>
        </p:nvSpPr>
        <p:spPr>
          <a:xfrm>
            <a:off x="5356322" y="3280610"/>
            <a:ext cx="3990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FE9F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4000" dirty="0">
                <a:solidFill>
                  <a:schemeClr val="accent2"/>
                </a:solidFill>
              </a:rPr>
              <a:t>--</a:t>
            </a:r>
            <a:r>
              <a:rPr lang="zh-CN" altLang="en-US" sz="4000" dirty="0">
                <a:solidFill>
                  <a:schemeClr val="accent2"/>
                </a:solidFill>
              </a:rPr>
              <a:t>舵机</a:t>
            </a:r>
            <a:endParaRPr lang="en-US" altLang="zh-CN" sz="4000" dirty="0">
              <a:solidFill>
                <a:schemeClr val="accent2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91EB1F-72B3-4333-A832-311C83EFFD0D}"/>
              </a:ext>
            </a:extLst>
          </p:cNvPr>
          <p:cNvSpPr/>
          <p:nvPr/>
        </p:nvSpPr>
        <p:spPr>
          <a:xfrm>
            <a:off x="9881219" y="137240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B7299"/>
                </a:solidFill>
                <a:latin typeface="-apple-system"/>
              </a:rPr>
              <a:t>bilibili</a:t>
            </a:r>
            <a:r>
              <a:rPr lang="zh-CN" altLang="en-US" b="1" dirty="0">
                <a:solidFill>
                  <a:srgbClr val="FB7299"/>
                </a:solidFill>
                <a:latin typeface="-apple-system"/>
              </a:rPr>
              <a:t>初明忆冥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">
            <a:extLst>
              <a:ext uri="{FF2B5EF4-FFF2-40B4-BE49-F238E27FC236}">
                <a16:creationId xmlns:a16="http://schemas.microsoft.com/office/drawing/2014/main" id="{29AA05CA-5425-4278-B1B8-26333B66A8DC}"/>
              </a:ext>
            </a:extLst>
          </p:cNvPr>
          <p:cNvGrpSpPr/>
          <p:nvPr/>
        </p:nvGrpSpPr>
        <p:grpSpPr>
          <a:xfrm>
            <a:off x="2320698" y="531301"/>
            <a:ext cx="7519990" cy="759013"/>
            <a:chOff x="0" y="-1"/>
            <a:chExt cx="7519989" cy="759011"/>
          </a:xfrm>
        </p:grpSpPr>
        <p:sp>
          <p:nvSpPr>
            <p:cNvPr id="9" name="矩形 10">
              <a:extLst>
                <a:ext uri="{FF2B5EF4-FFF2-40B4-BE49-F238E27FC236}">
                  <a16:creationId xmlns:a16="http://schemas.microsoft.com/office/drawing/2014/main" id="{ECB4769F-FFA7-4F51-AC9B-914742DEF4C8}"/>
                </a:ext>
              </a:extLst>
            </p:cNvPr>
            <p:cNvSpPr/>
            <p:nvPr/>
          </p:nvSpPr>
          <p:spPr>
            <a:xfrm rot="10800000">
              <a:off x="0" y="713290"/>
              <a:ext cx="7519989" cy="45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" name="组合 1">
              <a:extLst>
                <a:ext uri="{FF2B5EF4-FFF2-40B4-BE49-F238E27FC236}">
                  <a16:creationId xmlns:a16="http://schemas.microsoft.com/office/drawing/2014/main" id="{FCBB5161-3AAA-4B89-8818-76BC0F57BA54}"/>
                </a:ext>
              </a:extLst>
            </p:cNvPr>
            <p:cNvGrpSpPr/>
            <p:nvPr/>
          </p:nvGrpSpPr>
          <p:grpSpPr>
            <a:xfrm>
              <a:off x="1875760" y="-1"/>
              <a:ext cx="1452383" cy="538598"/>
              <a:chOff x="42976" y="0"/>
              <a:chExt cx="1452383" cy="538596"/>
            </a:xfrm>
          </p:grpSpPr>
          <p:sp>
            <p:nvSpPr>
              <p:cNvPr id="11" name="矩形 3">
                <a:extLst>
                  <a:ext uri="{FF2B5EF4-FFF2-40B4-BE49-F238E27FC236}">
                    <a16:creationId xmlns:a16="http://schemas.microsoft.com/office/drawing/2014/main" id="{C6C11E2A-DA77-461C-A345-04FE15AFF1E6}"/>
                  </a:ext>
                </a:extLst>
              </p:cNvPr>
              <p:cNvSpPr txBox="1"/>
              <p:nvPr/>
            </p:nvSpPr>
            <p:spPr>
              <a:xfrm>
                <a:off x="659243" y="0"/>
                <a:ext cx="836116" cy="538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5" tIns="45715" rIns="45715" bIns="45715" numCol="1" anchor="t">
                <a:spAutoFit/>
              </a:bodyPr>
              <a:lstStyle>
                <a:lvl1pPr>
                  <a:defRPr sz="2900">
                    <a:solidFill>
                      <a:srgbClr val="808080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zh-CN" altLang="en-US" dirty="0"/>
                  <a:t>图片</a:t>
                </a:r>
                <a:endParaRPr dirty="0">
                  <a:latin typeface="微软雅黑"/>
                  <a:ea typeface="微软雅黑"/>
                  <a:cs typeface="微软雅黑"/>
                  <a:sym typeface="微软雅黑"/>
                </a:endParaRPr>
              </a:p>
            </p:txBody>
          </p:sp>
          <p:grpSp>
            <p:nvGrpSpPr>
              <p:cNvPr id="12" name="组合 26">
                <a:extLst>
                  <a:ext uri="{FF2B5EF4-FFF2-40B4-BE49-F238E27FC236}">
                    <a16:creationId xmlns:a16="http://schemas.microsoft.com/office/drawing/2014/main" id="{63608E96-24FF-432E-A824-3F1E7683BD99}"/>
                  </a:ext>
                </a:extLst>
              </p:cNvPr>
              <p:cNvGrpSpPr/>
              <p:nvPr/>
            </p:nvGrpSpPr>
            <p:grpSpPr>
              <a:xfrm>
                <a:off x="42976" y="59689"/>
                <a:ext cx="248286" cy="383858"/>
                <a:chOff x="42976" y="20459"/>
                <a:chExt cx="248284" cy="383856"/>
              </a:xfrm>
            </p:grpSpPr>
            <p:sp>
              <p:nvSpPr>
                <p:cNvPr id="13" name="直接连接符 27">
                  <a:extLst>
                    <a:ext uri="{FF2B5EF4-FFF2-40B4-BE49-F238E27FC236}">
                      <a16:creationId xmlns:a16="http://schemas.microsoft.com/office/drawing/2014/main" id="{71DAD356-D7A6-4307-91EE-31683C443150}"/>
                    </a:ext>
                  </a:extLst>
                </p:cNvPr>
                <p:cNvSpPr/>
                <p:nvPr/>
              </p:nvSpPr>
              <p:spPr>
                <a:xfrm>
                  <a:off x="42976" y="20459"/>
                  <a:ext cx="248286" cy="186214"/>
                </a:xfrm>
                <a:prstGeom prst="line">
                  <a:avLst/>
                </a:prstGeom>
                <a:noFill/>
                <a:ln w="19050" cap="flat">
                  <a:solidFill>
                    <a:schemeClr val="accent3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" name="直接连接符 28">
                  <a:extLst>
                    <a:ext uri="{FF2B5EF4-FFF2-40B4-BE49-F238E27FC236}">
                      <a16:creationId xmlns:a16="http://schemas.microsoft.com/office/drawing/2014/main" id="{7A338030-64C8-4452-AF2C-68FCB7812CDE}"/>
                    </a:ext>
                  </a:extLst>
                </p:cNvPr>
                <p:cNvSpPr/>
                <p:nvPr/>
              </p:nvSpPr>
              <p:spPr>
                <a:xfrm flipH="1">
                  <a:off x="42976" y="218103"/>
                  <a:ext cx="248286" cy="186214"/>
                </a:xfrm>
                <a:prstGeom prst="line">
                  <a:avLst/>
                </a:prstGeom>
                <a:noFill/>
                <a:ln w="19050" cap="flat">
                  <a:solidFill>
                    <a:schemeClr val="accent3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7A365C5-409B-4806-B109-FD54585D9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9" y="1757702"/>
            <a:ext cx="3128524" cy="19848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806539-13A8-49F5-B4F8-158D1FE8B751}"/>
              </a:ext>
            </a:extLst>
          </p:cNvPr>
          <p:cNvSpPr/>
          <p:nvPr/>
        </p:nvSpPr>
        <p:spPr>
          <a:xfrm>
            <a:off x="494875" y="4249405"/>
            <a:ext cx="27426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20ms</a:t>
            </a:r>
          </a:p>
          <a:p>
            <a:r>
              <a:rPr lang="zh-CN" altLang="en-US" dirty="0"/>
              <a:t>//0.5ms--------------0度；</a:t>
            </a:r>
          </a:p>
          <a:p>
            <a:r>
              <a:rPr lang="zh-CN" altLang="en-US" dirty="0"/>
              <a:t>//1.0ms------------45度；</a:t>
            </a:r>
          </a:p>
          <a:p>
            <a:r>
              <a:rPr lang="zh-CN" altLang="en-US" dirty="0"/>
              <a:t>//1.5ms------------90度；</a:t>
            </a:r>
          </a:p>
          <a:p>
            <a:r>
              <a:rPr lang="zh-CN" altLang="en-US" dirty="0"/>
              <a:t>//2.0ms-----------135度；</a:t>
            </a:r>
          </a:p>
          <a:p>
            <a:r>
              <a:rPr lang="zh-CN" altLang="en-US" dirty="0"/>
              <a:t>//2.5ms-----------180度；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BA3700D-08BE-467A-8D76-57BBCE833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9" y="1757702"/>
            <a:ext cx="4162349" cy="316030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B88974F-4334-4DA7-A95A-7A79A7E345F2}"/>
              </a:ext>
            </a:extLst>
          </p:cNvPr>
          <p:cNvSpPr txBox="1"/>
          <p:nvPr/>
        </p:nvSpPr>
        <p:spPr>
          <a:xfrm>
            <a:off x="8948057" y="2814487"/>
            <a:ext cx="282717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黄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-S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（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pwm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信号）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红</a:t>
            </a:r>
            <a:r>
              <a:rPr lang="en-US" altLang="zh-CN" dirty="0"/>
              <a:t>-V</a:t>
            </a:r>
            <a:r>
              <a:rPr lang="zh-CN" altLang="en-US" dirty="0"/>
              <a:t>（</a:t>
            </a:r>
            <a:r>
              <a:rPr lang="en-US" altLang="zh-CN" dirty="0"/>
              <a:t>VCC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棕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-G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（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GND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2492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组合 2"/>
          <p:cNvGrpSpPr/>
          <p:nvPr/>
        </p:nvGrpSpPr>
        <p:grpSpPr>
          <a:xfrm>
            <a:off x="2320698" y="531301"/>
            <a:ext cx="7519990" cy="759013"/>
            <a:chOff x="0" y="-1"/>
            <a:chExt cx="7519989" cy="759011"/>
          </a:xfrm>
        </p:grpSpPr>
        <p:sp>
          <p:nvSpPr>
            <p:cNvPr id="274" name="矩形 10"/>
            <p:cNvSpPr/>
            <p:nvPr/>
          </p:nvSpPr>
          <p:spPr>
            <a:xfrm rot="10800000">
              <a:off x="0" y="713290"/>
              <a:ext cx="7519989" cy="45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79" name="组合 1"/>
            <p:cNvGrpSpPr/>
            <p:nvPr/>
          </p:nvGrpSpPr>
          <p:grpSpPr>
            <a:xfrm>
              <a:off x="1875760" y="-1"/>
              <a:ext cx="1452383" cy="538598"/>
              <a:chOff x="42976" y="0"/>
              <a:chExt cx="1452383" cy="538596"/>
            </a:xfrm>
          </p:grpSpPr>
          <p:sp>
            <p:nvSpPr>
              <p:cNvPr id="275" name="矩形 3"/>
              <p:cNvSpPr txBox="1"/>
              <p:nvPr/>
            </p:nvSpPr>
            <p:spPr>
              <a:xfrm>
                <a:off x="659243" y="0"/>
                <a:ext cx="836116" cy="538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5" tIns="45715" rIns="45715" bIns="45715" numCol="1" anchor="t">
                <a:spAutoFit/>
              </a:bodyPr>
              <a:lstStyle>
                <a:lvl1pPr>
                  <a:defRPr sz="2900">
                    <a:solidFill>
                      <a:srgbClr val="808080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zh-CN" altLang="en-US" dirty="0"/>
                  <a:t>流程</a:t>
                </a:r>
                <a:endParaRPr dirty="0">
                  <a:latin typeface="微软雅黑"/>
                  <a:ea typeface="微软雅黑"/>
                  <a:cs typeface="微软雅黑"/>
                  <a:sym typeface="微软雅黑"/>
                </a:endParaRPr>
              </a:p>
            </p:txBody>
          </p:sp>
          <p:grpSp>
            <p:nvGrpSpPr>
              <p:cNvPr id="278" name="组合 26"/>
              <p:cNvGrpSpPr/>
              <p:nvPr/>
            </p:nvGrpSpPr>
            <p:grpSpPr>
              <a:xfrm>
                <a:off x="42976" y="59689"/>
                <a:ext cx="248286" cy="383858"/>
                <a:chOff x="42976" y="20459"/>
                <a:chExt cx="248284" cy="383856"/>
              </a:xfrm>
            </p:grpSpPr>
            <p:sp>
              <p:nvSpPr>
                <p:cNvPr id="276" name="直接连接符 27"/>
                <p:cNvSpPr/>
                <p:nvPr/>
              </p:nvSpPr>
              <p:spPr>
                <a:xfrm>
                  <a:off x="42976" y="20459"/>
                  <a:ext cx="248286" cy="186214"/>
                </a:xfrm>
                <a:prstGeom prst="line">
                  <a:avLst/>
                </a:prstGeom>
                <a:noFill/>
                <a:ln w="19050" cap="flat">
                  <a:solidFill>
                    <a:schemeClr val="accent3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7" name="直接连接符 28"/>
                <p:cNvSpPr/>
                <p:nvPr/>
              </p:nvSpPr>
              <p:spPr>
                <a:xfrm flipH="1">
                  <a:off x="42976" y="218103"/>
                  <a:ext cx="248286" cy="186214"/>
                </a:xfrm>
                <a:prstGeom prst="line">
                  <a:avLst/>
                </a:prstGeom>
                <a:noFill/>
                <a:ln w="19050" cap="flat">
                  <a:solidFill>
                    <a:schemeClr val="accent3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3F19260-7046-4F6F-8E79-AB2438D2656A}"/>
              </a:ext>
            </a:extLst>
          </p:cNvPr>
          <p:cNvSpPr txBox="1"/>
          <p:nvPr/>
        </p:nvSpPr>
        <p:spPr>
          <a:xfrm>
            <a:off x="3359020" y="1922106"/>
            <a:ext cx="4498987" cy="3385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1.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新建文件夹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PWM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新建文件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pwm.c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pwm.h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放入工程、放入环境变量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烧录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">
            <a:extLst>
              <a:ext uri="{FF2B5EF4-FFF2-40B4-BE49-F238E27FC236}">
                <a16:creationId xmlns:a16="http://schemas.microsoft.com/office/drawing/2014/main" id="{29AA05CA-5425-4278-B1B8-26333B66A8DC}"/>
              </a:ext>
            </a:extLst>
          </p:cNvPr>
          <p:cNvGrpSpPr/>
          <p:nvPr/>
        </p:nvGrpSpPr>
        <p:grpSpPr>
          <a:xfrm>
            <a:off x="2320698" y="531301"/>
            <a:ext cx="7519990" cy="759013"/>
            <a:chOff x="0" y="-1"/>
            <a:chExt cx="7519989" cy="759011"/>
          </a:xfrm>
        </p:grpSpPr>
        <p:sp>
          <p:nvSpPr>
            <p:cNvPr id="9" name="矩形 10">
              <a:extLst>
                <a:ext uri="{FF2B5EF4-FFF2-40B4-BE49-F238E27FC236}">
                  <a16:creationId xmlns:a16="http://schemas.microsoft.com/office/drawing/2014/main" id="{ECB4769F-FFA7-4F51-AC9B-914742DEF4C8}"/>
                </a:ext>
              </a:extLst>
            </p:cNvPr>
            <p:cNvSpPr/>
            <p:nvPr/>
          </p:nvSpPr>
          <p:spPr>
            <a:xfrm rot="10800000">
              <a:off x="0" y="713290"/>
              <a:ext cx="7519989" cy="45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" name="组合 1">
              <a:extLst>
                <a:ext uri="{FF2B5EF4-FFF2-40B4-BE49-F238E27FC236}">
                  <a16:creationId xmlns:a16="http://schemas.microsoft.com/office/drawing/2014/main" id="{FCBB5161-3AAA-4B89-8818-76BC0F57BA54}"/>
                </a:ext>
              </a:extLst>
            </p:cNvPr>
            <p:cNvGrpSpPr/>
            <p:nvPr/>
          </p:nvGrpSpPr>
          <p:grpSpPr>
            <a:xfrm>
              <a:off x="1875760" y="-1"/>
              <a:ext cx="1514901" cy="538598"/>
              <a:chOff x="42976" y="0"/>
              <a:chExt cx="1514901" cy="538596"/>
            </a:xfrm>
          </p:grpSpPr>
          <p:sp>
            <p:nvSpPr>
              <p:cNvPr id="11" name="矩形 3">
                <a:extLst>
                  <a:ext uri="{FF2B5EF4-FFF2-40B4-BE49-F238E27FC236}">
                    <a16:creationId xmlns:a16="http://schemas.microsoft.com/office/drawing/2014/main" id="{C6C11E2A-DA77-461C-A345-04FE15AFF1E6}"/>
                  </a:ext>
                </a:extLst>
              </p:cNvPr>
              <p:cNvSpPr txBox="1"/>
              <p:nvPr/>
            </p:nvSpPr>
            <p:spPr>
              <a:xfrm>
                <a:off x="659243" y="0"/>
                <a:ext cx="898634" cy="538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5" tIns="45715" rIns="45715" bIns="45715" numCol="1" anchor="t">
                <a:spAutoFit/>
              </a:bodyPr>
              <a:lstStyle>
                <a:lvl1pPr>
                  <a:defRPr sz="2900">
                    <a:solidFill>
                      <a:srgbClr val="808080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altLang="zh-CN" dirty="0" err="1"/>
                  <a:t>mian</a:t>
                </a:r>
                <a:endParaRPr dirty="0">
                  <a:latin typeface="微软雅黑"/>
                  <a:ea typeface="微软雅黑"/>
                  <a:cs typeface="微软雅黑"/>
                  <a:sym typeface="微软雅黑"/>
                </a:endParaRPr>
              </a:p>
            </p:txBody>
          </p:sp>
          <p:grpSp>
            <p:nvGrpSpPr>
              <p:cNvPr id="12" name="组合 26">
                <a:extLst>
                  <a:ext uri="{FF2B5EF4-FFF2-40B4-BE49-F238E27FC236}">
                    <a16:creationId xmlns:a16="http://schemas.microsoft.com/office/drawing/2014/main" id="{63608E96-24FF-432E-A824-3F1E7683BD99}"/>
                  </a:ext>
                </a:extLst>
              </p:cNvPr>
              <p:cNvGrpSpPr/>
              <p:nvPr/>
            </p:nvGrpSpPr>
            <p:grpSpPr>
              <a:xfrm>
                <a:off x="42976" y="59689"/>
                <a:ext cx="248286" cy="383858"/>
                <a:chOff x="42976" y="20459"/>
                <a:chExt cx="248284" cy="383856"/>
              </a:xfrm>
            </p:grpSpPr>
            <p:sp>
              <p:nvSpPr>
                <p:cNvPr id="13" name="直接连接符 27">
                  <a:extLst>
                    <a:ext uri="{FF2B5EF4-FFF2-40B4-BE49-F238E27FC236}">
                      <a16:creationId xmlns:a16="http://schemas.microsoft.com/office/drawing/2014/main" id="{71DAD356-D7A6-4307-91EE-31683C443150}"/>
                    </a:ext>
                  </a:extLst>
                </p:cNvPr>
                <p:cNvSpPr/>
                <p:nvPr/>
              </p:nvSpPr>
              <p:spPr>
                <a:xfrm>
                  <a:off x="42976" y="20459"/>
                  <a:ext cx="248286" cy="186214"/>
                </a:xfrm>
                <a:prstGeom prst="line">
                  <a:avLst/>
                </a:prstGeom>
                <a:noFill/>
                <a:ln w="19050" cap="flat">
                  <a:solidFill>
                    <a:schemeClr val="accent3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" name="直接连接符 28">
                  <a:extLst>
                    <a:ext uri="{FF2B5EF4-FFF2-40B4-BE49-F238E27FC236}">
                      <a16:creationId xmlns:a16="http://schemas.microsoft.com/office/drawing/2014/main" id="{7A338030-64C8-4452-AF2C-68FCB7812CDE}"/>
                    </a:ext>
                  </a:extLst>
                </p:cNvPr>
                <p:cNvSpPr/>
                <p:nvPr/>
              </p:nvSpPr>
              <p:spPr>
                <a:xfrm flipH="1">
                  <a:off x="42976" y="218103"/>
                  <a:ext cx="248286" cy="186214"/>
                </a:xfrm>
                <a:prstGeom prst="line">
                  <a:avLst/>
                </a:prstGeom>
                <a:noFill/>
                <a:ln w="19050" cap="flat">
                  <a:solidFill>
                    <a:schemeClr val="accent3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E377A35-3C67-4BCD-BFA4-4CC6A4B1AE4E}"/>
              </a:ext>
            </a:extLst>
          </p:cNvPr>
          <p:cNvSpPr/>
          <p:nvPr/>
        </p:nvSpPr>
        <p:spPr>
          <a:xfrm>
            <a:off x="2619783" y="1757702"/>
            <a:ext cx="75199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#include "stm32f10x.h"</a:t>
            </a:r>
          </a:p>
          <a:p>
            <a:r>
              <a:rPr lang="en-US" altLang="zh-CN" sz="1100" dirty="0"/>
              <a:t>#include "</a:t>
            </a:r>
            <a:r>
              <a:rPr lang="en-US" altLang="zh-CN" sz="1100" dirty="0" err="1"/>
              <a:t>delay.h</a:t>
            </a:r>
            <a:r>
              <a:rPr lang="en-US" altLang="zh-CN" sz="1100" dirty="0"/>
              <a:t>"</a:t>
            </a:r>
          </a:p>
          <a:p>
            <a:r>
              <a:rPr lang="en-US" altLang="zh-CN" sz="1100" dirty="0"/>
              <a:t>#include "</a:t>
            </a:r>
            <a:r>
              <a:rPr lang="en-US" altLang="zh-CN" sz="1100" dirty="0" err="1"/>
              <a:t>led.h</a:t>
            </a:r>
            <a:r>
              <a:rPr lang="en-US" altLang="zh-CN" sz="1100" dirty="0"/>
              <a:t>"</a:t>
            </a:r>
          </a:p>
          <a:p>
            <a:r>
              <a:rPr lang="en-US" altLang="zh-CN" sz="1100" dirty="0"/>
              <a:t>#include "</a:t>
            </a:r>
            <a:r>
              <a:rPr lang="en-US" altLang="zh-CN" sz="1100" dirty="0" err="1"/>
              <a:t>myus.h</a:t>
            </a:r>
            <a:r>
              <a:rPr lang="en-US" altLang="zh-CN" sz="1100" dirty="0"/>
              <a:t>"</a:t>
            </a:r>
          </a:p>
          <a:p>
            <a:r>
              <a:rPr lang="en-US" altLang="zh-CN" sz="1100" dirty="0"/>
              <a:t>#include "</a:t>
            </a:r>
            <a:r>
              <a:rPr lang="en-US" altLang="zh-CN" sz="1100" dirty="0" err="1"/>
              <a:t>hongw.h</a:t>
            </a:r>
            <a:r>
              <a:rPr lang="en-US" altLang="zh-CN" sz="1100" dirty="0"/>
              <a:t>"</a:t>
            </a:r>
          </a:p>
          <a:p>
            <a:r>
              <a:rPr lang="en-US" altLang="zh-CN" sz="1100" dirty="0"/>
              <a:t>#include "</a:t>
            </a:r>
            <a:r>
              <a:rPr lang="en-US" altLang="zh-CN" sz="1100" dirty="0" err="1"/>
              <a:t>hcsr.h</a:t>
            </a:r>
            <a:r>
              <a:rPr lang="en-US" altLang="zh-CN" sz="1100" dirty="0"/>
              <a:t>"</a:t>
            </a:r>
          </a:p>
          <a:p>
            <a:r>
              <a:rPr lang="en-US" altLang="zh-CN" sz="1100" dirty="0"/>
              <a:t>#include "</a:t>
            </a:r>
            <a:r>
              <a:rPr lang="en-US" altLang="zh-CN" sz="1100" dirty="0" err="1"/>
              <a:t>pwm.h</a:t>
            </a:r>
            <a:r>
              <a:rPr lang="en-US" altLang="zh-CN" sz="1100" dirty="0"/>
              <a:t>"</a:t>
            </a:r>
          </a:p>
          <a:p>
            <a:endParaRPr lang="en-US" altLang="zh-CN" sz="1100" dirty="0"/>
          </a:p>
          <a:p>
            <a:r>
              <a:rPr lang="en-US" altLang="zh-CN" sz="1100" dirty="0"/>
              <a:t> int main(void)</a:t>
            </a:r>
          </a:p>
          <a:p>
            <a:r>
              <a:rPr lang="en-US" altLang="zh-CN" sz="1100" dirty="0"/>
              <a:t> {	</a:t>
            </a:r>
          </a:p>
          <a:p>
            <a:r>
              <a:rPr lang="en-US" altLang="zh-CN" sz="1100" dirty="0"/>
              <a:t>	 </a:t>
            </a:r>
            <a:r>
              <a:rPr lang="en-US" altLang="zh-CN" sz="1100" dirty="0" err="1"/>
              <a:t>NVIC_PriorityGroupConfig</a:t>
            </a:r>
            <a:r>
              <a:rPr lang="en-US" altLang="zh-CN" sz="1100" dirty="0"/>
              <a:t>(NVIC_PriorityGroup_2);</a:t>
            </a:r>
          </a:p>
          <a:p>
            <a:r>
              <a:rPr lang="en-US" altLang="zh-CN" sz="1100" dirty="0"/>
              <a:t>	 </a:t>
            </a:r>
            <a:r>
              <a:rPr lang="en-US" altLang="zh-CN" sz="1100" dirty="0" err="1"/>
              <a:t>My_LED_Init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	 </a:t>
            </a:r>
            <a:r>
              <a:rPr lang="en-US" altLang="zh-CN" sz="1100" dirty="0" err="1"/>
              <a:t>delay_init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	 </a:t>
            </a:r>
            <a:r>
              <a:rPr lang="en-US" altLang="zh-CN" sz="1100" dirty="0" err="1"/>
              <a:t>My_US_Init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	 </a:t>
            </a:r>
            <a:r>
              <a:rPr lang="en-US" altLang="zh-CN" sz="1100" dirty="0" err="1"/>
              <a:t>My_HW_Init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	 </a:t>
            </a:r>
            <a:r>
              <a:rPr lang="en-US" altLang="zh-CN" sz="1100" dirty="0" err="1"/>
              <a:t>My_CSB_Init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	 My_TIM3_Init(19999,71);//</a:t>
            </a:r>
            <a:r>
              <a:rPr lang="zh-CN" altLang="en-US" sz="1100" dirty="0"/>
              <a:t>周期为</a:t>
            </a:r>
            <a:r>
              <a:rPr lang="en-US" altLang="zh-CN" sz="1100" dirty="0"/>
              <a:t>20ms arr+1)(psc+1)/</a:t>
            </a:r>
            <a:r>
              <a:rPr lang="en-US" altLang="zh-CN" sz="1100" dirty="0" err="1"/>
              <a:t>Tclk</a:t>
            </a:r>
            <a:endParaRPr lang="en-US" altLang="zh-CN" sz="1100" dirty="0"/>
          </a:p>
          <a:p>
            <a:r>
              <a:rPr lang="en-US" altLang="zh-CN" sz="1100" dirty="0"/>
              <a:t>	 	TIM_SetCompare1(TIM3,1500);</a:t>
            </a:r>
          </a:p>
          <a:p>
            <a:r>
              <a:rPr lang="en-US" altLang="zh-CN" sz="1100" dirty="0"/>
              <a:t>  while(1)</a:t>
            </a:r>
          </a:p>
          <a:p>
            <a:r>
              <a:rPr lang="en-US" altLang="zh-CN" sz="1100" dirty="0"/>
              <a:t>	{</a:t>
            </a:r>
          </a:p>
          <a:p>
            <a:r>
              <a:rPr lang="en-US" altLang="zh-CN" sz="1100" dirty="0"/>
              <a:t>		TIM_SetCompare1(TIM3,1500);</a:t>
            </a:r>
          </a:p>
          <a:p>
            <a:r>
              <a:rPr lang="en-US" altLang="zh-CN" sz="1100" dirty="0"/>
              <a:t>		TIM_SetCompare2(TIM3,1500);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">
            <a:extLst>
              <a:ext uri="{FF2B5EF4-FFF2-40B4-BE49-F238E27FC236}">
                <a16:creationId xmlns:a16="http://schemas.microsoft.com/office/drawing/2014/main" id="{29AA05CA-5425-4278-B1B8-26333B66A8DC}"/>
              </a:ext>
            </a:extLst>
          </p:cNvPr>
          <p:cNvGrpSpPr/>
          <p:nvPr/>
        </p:nvGrpSpPr>
        <p:grpSpPr>
          <a:xfrm>
            <a:off x="2329655" y="503310"/>
            <a:ext cx="7519990" cy="759013"/>
            <a:chOff x="0" y="-1"/>
            <a:chExt cx="7519989" cy="759011"/>
          </a:xfrm>
        </p:grpSpPr>
        <p:sp>
          <p:nvSpPr>
            <p:cNvPr id="9" name="矩形 10">
              <a:extLst>
                <a:ext uri="{FF2B5EF4-FFF2-40B4-BE49-F238E27FC236}">
                  <a16:creationId xmlns:a16="http://schemas.microsoft.com/office/drawing/2014/main" id="{ECB4769F-FFA7-4F51-AC9B-914742DEF4C8}"/>
                </a:ext>
              </a:extLst>
            </p:cNvPr>
            <p:cNvSpPr/>
            <p:nvPr/>
          </p:nvSpPr>
          <p:spPr>
            <a:xfrm rot="10800000">
              <a:off x="0" y="713290"/>
              <a:ext cx="7519989" cy="45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" name="组合 1">
              <a:extLst>
                <a:ext uri="{FF2B5EF4-FFF2-40B4-BE49-F238E27FC236}">
                  <a16:creationId xmlns:a16="http://schemas.microsoft.com/office/drawing/2014/main" id="{FCBB5161-3AAA-4B89-8818-76BC0F57BA54}"/>
                </a:ext>
              </a:extLst>
            </p:cNvPr>
            <p:cNvGrpSpPr/>
            <p:nvPr/>
          </p:nvGrpSpPr>
          <p:grpSpPr>
            <a:xfrm>
              <a:off x="1875760" y="-1"/>
              <a:ext cx="1782602" cy="538598"/>
              <a:chOff x="42976" y="0"/>
              <a:chExt cx="1782602" cy="538596"/>
            </a:xfrm>
          </p:grpSpPr>
          <p:sp>
            <p:nvSpPr>
              <p:cNvPr id="11" name="矩形 3">
                <a:extLst>
                  <a:ext uri="{FF2B5EF4-FFF2-40B4-BE49-F238E27FC236}">
                    <a16:creationId xmlns:a16="http://schemas.microsoft.com/office/drawing/2014/main" id="{C6C11E2A-DA77-461C-A345-04FE15AFF1E6}"/>
                  </a:ext>
                </a:extLst>
              </p:cNvPr>
              <p:cNvSpPr txBox="1"/>
              <p:nvPr/>
            </p:nvSpPr>
            <p:spPr>
              <a:xfrm>
                <a:off x="659243" y="0"/>
                <a:ext cx="1166335" cy="538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5" tIns="45715" rIns="45715" bIns="45715" numCol="1" anchor="t">
                <a:spAutoFit/>
              </a:bodyPr>
              <a:lstStyle>
                <a:lvl1pPr>
                  <a:defRPr sz="2900">
                    <a:solidFill>
                      <a:srgbClr val="808080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altLang="zh-CN" dirty="0" err="1"/>
                  <a:t>pwm.c</a:t>
                </a:r>
                <a:endParaRPr dirty="0">
                  <a:latin typeface="微软雅黑"/>
                  <a:ea typeface="微软雅黑"/>
                  <a:cs typeface="微软雅黑"/>
                  <a:sym typeface="微软雅黑"/>
                </a:endParaRPr>
              </a:p>
            </p:txBody>
          </p:sp>
          <p:grpSp>
            <p:nvGrpSpPr>
              <p:cNvPr id="12" name="组合 26">
                <a:extLst>
                  <a:ext uri="{FF2B5EF4-FFF2-40B4-BE49-F238E27FC236}">
                    <a16:creationId xmlns:a16="http://schemas.microsoft.com/office/drawing/2014/main" id="{63608E96-24FF-432E-A824-3F1E7683BD99}"/>
                  </a:ext>
                </a:extLst>
              </p:cNvPr>
              <p:cNvGrpSpPr/>
              <p:nvPr/>
            </p:nvGrpSpPr>
            <p:grpSpPr>
              <a:xfrm>
                <a:off x="42976" y="59689"/>
                <a:ext cx="248286" cy="383858"/>
                <a:chOff x="42976" y="20459"/>
                <a:chExt cx="248284" cy="383856"/>
              </a:xfrm>
            </p:grpSpPr>
            <p:sp>
              <p:nvSpPr>
                <p:cNvPr id="13" name="直接连接符 27">
                  <a:extLst>
                    <a:ext uri="{FF2B5EF4-FFF2-40B4-BE49-F238E27FC236}">
                      <a16:creationId xmlns:a16="http://schemas.microsoft.com/office/drawing/2014/main" id="{71DAD356-D7A6-4307-91EE-31683C443150}"/>
                    </a:ext>
                  </a:extLst>
                </p:cNvPr>
                <p:cNvSpPr/>
                <p:nvPr/>
              </p:nvSpPr>
              <p:spPr>
                <a:xfrm>
                  <a:off x="42976" y="20459"/>
                  <a:ext cx="248286" cy="186214"/>
                </a:xfrm>
                <a:prstGeom prst="line">
                  <a:avLst/>
                </a:prstGeom>
                <a:noFill/>
                <a:ln w="19050" cap="flat">
                  <a:solidFill>
                    <a:schemeClr val="accent3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" name="直接连接符 28">
                  <a:extLst>
                    <a:ext uri="{FF2B5EF4-FFF2-40B4-BE49-F238E27FC236}">
                      <a16:creationId xmlns:a16="http://schemas.microsoft.com/office/drawing/2014/main" id="{7A338030-64C8-4452-AF2C-68FCB7812CDE}"/>
                    </a:ext>
                  </a:extLst>
                </p:cNvPr>
                <p:cNvSpPr/>
                <p:nvPr/>
              </p:nvSpPr>
              <p:spPr>
                <a:xfrm flipH="1">
                  <a:off x="42976" y="218103"/>
                  <a:ext cx="248286" cy="186214"/>
                </a:xfrm>
                <a:prstGeom prst="line">
                  <a:avLst/>
                </a:prstGeom>
                <a:noFill/>
                <a:ln w="19050" cap="flat">
                  <a:solidFill>
                    <a:schemeClr val="accent3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5DFBD1D-136B-404F-B8E4-A552E67A9863}"/>
              </a:ext>
            </a:extLst>
          </p:cNvPr>
          <p:cNvSpPr/>
          <p:nvPr/>
        </p:nvSpPr>
        <p:spPr>
          <a:xfrm>
            <a:off x="267601" y="1942371"/>
            <a:ext cx="625449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#include "</a:t>
            </a:r>
            <a:r>
              <a:rPr lang="en-US" altLang="zh-CN" sz="1100" dirty="0" err="1"/>
              <a:t>pwm.h</a:t>
            </a:r>
            <a:r>
              <a:rPr lang="en-US" altLang="zh-CN" sz="1100" dirty="0"/>
              <a:t>"</a:t>
            </a:r>
          </a:p>
          <a:p>
            <a:r>
              <a:rPr lang="en-US" altLang="zh-CN" sz="1100" dirty="0"/>
              <a:t>//PA6,PA7 TIM3CH12</a:t>
            </a:r>
          </a:p>
          <a:p>
            <a:r>
              <a:rPr lang="en-US" altLang="zh-CN" sz="1100" dirty="0"/>
              <a:t>void My_TIM3_Init(u16 arr,u16 </a:t>
            </a:r>
            <a:r>
              <a:rPr lang="en-US" altLang="zh-CN" sz="1100" dirty="0" err="1"/>
              <a:t>psc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GPIO_InitTypeDef</a:t>
            </a:r>
            <a:r>
              <a:rPr lang="en-US" altLang="zh-CN" sz="1100" dirty="0"/>
              <a:t> </a:t>
            </a:r>
            <a:r>
              <a:rPr lang="en-US" altLang="zh-CN" sz="1100" dirty="0" err="1"/>
              <a:t>GPIO_InitStruct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TIM_TimeBaseInitTypeDef</a:t>
            </a:r>
            <a:r>
              <a:rPr lang="en-US" altLang="zh-CN" sz="1100" dirty="0"/>
              <a:t> </a:t>
            </a:r>
            <a:r>
              <a:rPr lang="en-US" altLang="zh-CN" sz="1100" dirty="0" err="1"/>
              <a:t>TIM_TimeBaseInitStruct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TIM_OCInitTypeDef</a:t>
            </a:r>
            <a:r>
              <a:rPr lang="en-US" altLang="zh-CN" sz="1100" dirty="0"/>
              <a:t> </a:t>
            </a:r>
            <a:r>
              <a:rPr lang="en-US" altLang="zh-CN" sz="1100" dirty="0" err="1"/>
              <a:t>TIM_OCInitStruct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</a:t>
            </a:r>
          </a:p>
          <a:p>
            <a:r>
              <a:rPr lang="en-US" altLang="zh-CN" sz="1100" dirty="0"/>
              <a:t>	RCC_APB2PeriphClockCmd(RCC_APB2Periph_GPIOA,ENABLE);</a:t>
            </a:r>
          </a:p>
          <a:p>
            <a:r>
              <a:rPr lang="en-US" altLang="zh-CN" sz="1100" dirty="0"/>
              <a:t>	RCC_APB1PeriphClockCmd(RCC_APB1Periph_TIM3,ENABLE);</a:t>
            </a:r>
          </a:p>
          <a:p>
            <a:r>
              <a:rPr lang="en-US" altLang="zh-CN" sz="1100" dirty="0"/>
              <a:t>	RCC_APB2PeriphClockCmd(RCC_APB2Periph_AFIO,ENABLE);</a:t>
            </a:r>
          </a:p>
          <a:p>
            <a:r>
              <a:rPr lang="en-US" altLang="zh-CN" sz="1100" dirty="0"/>
              <a:t>	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GPIO_InitStruct.GPIO_Mode</a:t>
            </a:r>
            <a:r>
              <a:rPr lang="en-US" altLang="zh-CN" sz="1100" dirty="0"/>
              <a:t>=</a:t>
            </a:r>
            <a:r>
              <a:rPr lang="en-US" altLang="zh-CN" sz="1100" dirty="0" err="1"/>
              <a:t>GPIO_Mode_AF_PP</a:t>
            </a:r>
            <a:r>
              <a:rPr lang="en-US" altLang="zh-CN" sz="1100" dirty="0"/>
              <a:t>;//</a:t>
            </a:r>
            <a:r>
              <a:rPr lang="zh-CN" altLang="en-US" sz="1100" dirty="0"/>
              <a:t>复用推挽</a:t>
            </a:r>
          </a:p>
          <a:p>
            <a:r>
              <a:rPr lang="zh-CN" altLang="en-US" sz="1100" dirty="0"/>
              <a:t>	</a:t>
            </a:r>
            <a:r>
              <a:rPr lang="en-US" altLang="zh-CN" sz="1100" dirty="0" err="1"/>
              <a:t>GPIO_InitStruct.GPIO_Pin</a:t>
            </a:r>
            <a:r>
              <a:rPr lang="en-US" altLang="zh-CN" sz="1100" dirty="0"/>
              <a:t>=GPIO_Pin_6|GPIO_Pin_7;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GPIO_InitStruct.GPIO_Speed</a:t>
            </a:r>
            <a:r>
              <a:rPr lang="en-US" altLang="zh-CN" sz="1100" dirty="0"/>
              <a:t>=GPIO_Speed_50MHz;</a:t>
            </a:r>
          </a:p>
          <a:p>
            <a:r>
              <a:rPr lang="en-US" altLang="zh-CN" sz="1100" dirty="0"/>
              <a:t>	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TIM_TimeBaseInitStruct.TIM_ClockDivision</a:t>
            </a:r>
            <a:r>
              <a:rPr lang="en-US" altLang="zh-CN" sz="1100" dirty="0"/>
              <a:t>=TIM_CKD_DIV1;//</a:t>
            </a:r>
            <a:r>
              <a:rPr lang="zh-CN" altLang="en-US" sz="1100" dirty="0"/>
              <a:t>分频因子</a:t>
            </a:r>
          </a:p>
          <a:p>
            <a:r>
              <a:rPr lang="zh-CN" altLang="en-US" sz="1100" dirty="0"/>
              <a:t>	</a:t>
            </a:r>
            <a:r>
              <a:rPr lang="en-US" altLang="zh-CN" sz="1100" dirty="0" err="1"/>
              <a:t>TIM_TimeBaseInitStruct.TIM_CounterMode</a:t>
            </a:r>
            <a:r>
              <a:rPr lang="en-US" altLang="zh-CN" sz="1100" dirty="0"/>
              <a:t>=</a:t>
            </a:r>
            <a:r>
              <a:rPr lang="en-US" altLang="zh-CN" sz="1100" dirty="0" err="1"/>
              <a:t>TIM_CounterMode_Up</a:t>
            </a:r>
            <a:r>
              <a:rPr lang="en-US" altLang="zh-CN" sz="1100" dirty="0"/>
              <a:t>;//</a:t>
            </a:r>
            <a:r>
              <a:rPr lang="zh-CN" altLang="en-US" sz="1100" dirty="0"/>
              <a:t>向上计数</a:t>
            </a:r>
          </a:p>
          <a:p>
            <a:r>
              <a:rPr lang="zh-CN" altLang="en-US" sz="1100" dirty="0"/>
              <a:t>	</a:t>
            </a:r>
            <a:r>
              <a:rPr lang="en-US" altLang="zh-CN" sz="1100" dirty="0" err="1"/>
              <a:t>TIM_TimeBaseInitStruct.TIM_Period</a:t>
            </a:r>
            <a:r>
              <a:rPr lang="en-US" altLang="zh-CN" sz="1100" dirty="0"/>
              <a:t>=</a:t>
            </a:r>
            <a:r>
              <a:rPr lang="en-US" altLang="zh-CN" sz="1100" dirty="0" err="1"/>
              <a:t>arr</a:t>
            </a:r>
            <a:r>
              <a:rPr lang="en-US" altLang="zh-CN" sz="1100" dirty="0"/>
              <a:t>;//</a:t>
            </a:r>
            <a:r>
              <a:rPr lang="zh-CN" altLang="en-US" sz="1100" dirty="0"/>
              <a:t>自动重装载值</a:t>
            </a:r>
          </a:p>
          <a:p>
            <a:r>
              <a:rPr lang="zh-CN" altLang="en-US" sz="1100" dirty="0"/>
              <a:t>	</a:t>
            </a:r>
            <a:r>
              <a:rPr lang="en-US" altLang="zh-CN" sz="1100" dirty="0" err="1"/>
              <a:t>TIM_TimeBaseInitStruct.TIM_Prescaler</a:t>
            </a:r>
            <a:r>
              <a:rPr lang="en-US" altLang="zh-CN" sz="1100" dirty="0"/>
              <a:t>=</a:t>
            </a:r>
            <a:r>
              <a:rPr lang="en-US" altLang="zh-CN" sz="1100" dirty="0" err="1"/>
              <a:t>psc</a:t>
            </a:r>
            <a:r>
              <a:rPr lang="en-US" altLang="zh-CN" sz="1100" dirty="0"/>
              <a:t>;//</a:t>
            </a:r>
            <a:r>
              <a:rPr lang="zh-CN" altLang="en-US" sz="1100" dirty="0"/>
              <a:t>预分频系数</a:t>
            </a:r>
          </a:p>
          <a:p>
            <a:r>
              <a:rPr lang="zh-CN" altLang="en-US" sz="1100" dirty="0"/>
              <a:t>	</a:t>
            </a:r>
          </a:p>
          <a:p>
            <a:r>
              <a:rPr lang="zh-CN" altLang="en-US" sz="1100" dirty="0"/>
              <a:t>	</a:t>
            </a:r>
            <a:r>
              <a:rPr lang="en-US" altLang="zh-CN" sz="1100" dirty="0" err="1"/>
              <a:t>TIM_OCInitStruct.TIM_OCMode</a:t>
            </a:r>
            <a:r>
              <a:rPr lang="en-US" altLang="zh-CN" sz="1100" dirty="0"/>
              <a:t>=TIM_OCMode_PWM1;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TIM_OCInitStruct.TIM_OCNPolarity</a:t>
            </a:r>
            <a:r>
              <a:rPr lang="en-US" altLang="zh-CN" sz="1100" dirty="0"/>
              <a:t>=</a:t>
            </a:r>
            <a:r>
              <a:rPr lang="en-US" altLang="zh-CN" sz="1100" dirty="0" err="1"/>
              <a:t>TIM_OCPolarity_High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TIM_OCInitStruct.TIM_OutputState</a:t>
            </a:r>
            <a:r>
              <a:rPr lang="en-US" altLang="zh-CN" sz="1100" dirty="0"/>
              <a:t>=</a:t>
            </a:r>
            <a:r>
              <a:rPr lang="en-US" altLang="zh-CN" sz="1100" dirty="0" err="1"/>
              <a:t>TIM_OutputState_Enable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</a:t>
            </a:r>
          </a:p>
          <a:p>
            <a:r>
              <a:rPr lang="zh-CN" altLang="en-US" sz="1100" dirty="0"/>
              <a:t>	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F0C609-11B9-4381-939A-E3C35619BADB}"/>
              </a:ext>
            </a:extLst>
          </p:cNvPr>
          <p:cNvSpPr/>
          <p:nvPr/>
        </p:nvSpPr>
        <p:spPr>
          <a:xfrm>
            <a:off x="5822049" y="2282532"/>
            <a:ext cx="608965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/>
              <a:t>		</a:t>
            </a:r>
            <a:r>
              <a:rPr lang="en-US" altLang="zh-CN" sz="1100" dirty="0" err="1"/>
              <a:t>GPIO_Init</a:t>
            </a:r>
            <a:r>
              <a:rPr lang="en-US" altLang="zh-CN" sz="1100" dirty="0"/>
              <a:t>(GPIOA, &amp;</a:t>
            </a:r>
            <a:r>
              <a:rPr lang="en-US" altLang="zh-CN" sz="1100" dirty="0" err="1"/>
              <a:t>GPIO_InitStruct</a:t>
            </a:r>
            <a:r>
              <a:rPr lang="en-US" altLang="zh-CN" sz="1100" dirty="0"/>
              <a:t>);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TIM_TimeBaseInit</a:t>
            </a:r>
            <a:r>
              <a:rPr lang="en-US" altLang="zh-CN" sz="1100" dirty="0"/>
              <a:t>(TIM3, &amp;</a:t>
            </a:r>
            <a:r>
              <a:rPr lang="en-US" altLang="zh-CN" sz="1100" dirty="0" err="1"/>
              <a:t>TIM_TimeBaseInitStruct</a:t>
            </a:r>
            <a:r>
              <a:rPr lang="en-US" altLang="zh-CN" sz="1100" dirty="0"/>
              <a:t>);</a:t>
            </a:r>
          </a:p>
          <a:p>
            <a:r>
              <a:rPr lang="en-US" altLang="zh-CN" sz="1100" dirty="0"/>
              <a:t>	TIM_OC1Init(TIM3,&amp;TIM_OCInitStruct);//</a:t>
            </a:r>
            <a:r>
              <a:rPr lang="zh-CN" altLang="en-US" sz="1100" dirty="0"/>
              <a:t>通道</a:t>
            </a:r>
            <a:r>
              <a:rPr lang="en-US" altLang="zh-CN" sz="1100" dirty="0"/>
              <a:t>1</a:t>
            </a:r>
          </a:p>
          <a:p>
            <a:r>
              <a:rPr lang="en-US" altLang="zh-CN" sz="1100" dirty="0"/>
              <a:t>	TIM_OC2Init(TIM3,&amp;TIM_OCInitStruct);//</a:t>
            </a:r>
            <a:r>
              <a:rPr lang="zh-CN" altLang="en-US" sz="1100" dirty="0"/>
              <a:t>通道</a:t>
            </a:r>
            <a:r>
              <a:rPr lang="en-US" altLang="zh-CN" sz="1100" dirty="0"/>
              <a:t>2</a:t>
            </a:r>
          </a:p>
          <a:p>
            <a:r>
              <a:rPr lang="en-US" altLang="zh-CN" sz="1100" dirty="0"/>
              <a:t>	</a:t>
            </a:r>
          </a:p>
          <a:p>
            <a:r>
              <a:rPr lang="en-US" altLang="zh-CN" sz="1100" dirty="0"/>
              <a:t>	TIM_OC1PreloadConfig(TIM3,TIM_OCPreload_Enable);        //</a:t>
            </a:r>
            <a:r>
              <a:rPr lang="zh-CN" altLang="en-US" sz="1100" dirty="0"/>
              <a:t>使能预装载寄存器</a:t>
            </a:r>
          </a:p>
          <a:p>
            <a:r>
              <a:rPr lang="zh-CN" altLang="en-US" sz="1100" dirty="0"/>
              <a:t>	</a:t>
            </a:r>
            <a:r>
              <a:rPr lang="en-US" altLang="zh-CN" sz="1100" dirty="0"/>
              <a:t>TIM_OC2PreloadConfig(TIM3,TIM_OCPreload_Enable);</a:t>
            </a:r>
          </a:p>
          <a:p>
            <a:r>
              <a:rPr lang="en-US" altLang="zh-CN" sz="1100" dirty="0"/>
              <a:t>  	</a:t>
            </a:r>
            <a:r>
              <a:rPr lang="en-US" altLang="zh-CN" sz="1100" dirty="0" err="1"/>
              <a:t>TIM_Cmd</a:t>
            </a:r>
            <a:r>
              <a:rPr lang="en-US" altLang="zh-CN" sz="1100" dirty="0"/>
              <a:t>(TIM3,ENABLE);        //</a:t>
            </a:r>
            <a:r>
              <a:rPr lang="zh-CN" altLang="en-US" sz="1100" dirty="0"/>
              <a:t>使能</a:t>
            </a:r>
            <a:r>
              <a:rPr lang="en-US" altLang="zh-CN" sz="1100" dirty="0"/>
              <a:t>TIM2</a:t>
            </a:r>
          </a:p>
          <a:p>
            <a:r>
              <a:rPr lang="en-US" altLang="zh-CN" sz="1100" dirty="0"/>
              <a:t>	</a:t>
            </a:r>
          </a:p>
          <a:p>
            <a:r>
              <a:rPr lang="en-US" altLang="zh-CN" sz="1100" dirty="0"/>
              <a:t>	//	TIM_SetCompare2(TIM2,1500);//</a:t>
            </a:r>
            <a:r>
              <a:rPr lang="zh-CN" altLang="en-US" sz="1100" dirty="0"/>
              <a:t>设置比较值</a:t>
            </a:r>
          </a:p>
          <a:p>
            <a:r>
              <a:rPr lang="en-US" altLang="zh-CN" sz="1100" dirty="0"/>
              <a:t>	//	TIM_SetCompare3(TIM2,2000);//</a:t>
            </a:r>
            <a:r>
              <a:rPr lang="zh-CN" altLang="en-US" sz="1100" dirty="0"/>
              <a:t>设置比较值</a:t>
            </a:r>
          </a:p>
          <a:p>
            <a:r>
              <a:rPr lang="zh-CN" altLang="en-US" sz="1100" dirty="0"/>
              <a:t>	</a:t>
            </a:r>
          </a:p>
          <a:p>
            <a:r>
              <a:rPr lang="zh-CN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31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">
            <a:extLst>
              <a:ext uri="{FF2B5EF4-FFF2-40B4-BE49-F238E27FC236}">
                <a16:creationId xmlns:a16="http://schemas.microsoft.com/office/drawing/2014/main" id="{29AA05CA-5425-4278-B1B8-26333B66A8DC}"/>
              </a:ext>
            </a:extLst>
          </p:cNvPr>
          <p:cNvGrpSpPr/>
          <p:nvPr/>
        </p:nvGrpSpPr>
        <p:grpSpPr>
          <a:xfrm>
            <a:off x="2329655" y="503310"/>
            <a:ext cx="7519990" cy="759013"/>
            <a:chOff x="0" y="-1"/>
            <a:chExt cx="7519989" cy="759011"/>
          </a:xfrm>
        </p:grpSpPr>
        <p:sp>
          <p:nvSpPr>
            <p:cNvPr id="9" name="矩形 10">
              <a:extLst>
                <a:ext uri="{FF2B5EF4-FFF2-40B4-BE49-F238E27FC236}">
                  <a16:creationId xmlns:a16="http://schemas.microsoft.com/office/drawing/2014/main" id="{ECB4769F-FFA7-4F51-AC9B-914742DEF4C8}"/>
                </a:ext>
              </a:extLst>
            </p:cNvPr>
            <p:cNvSpPr/>
            <p:nvPr/>
          </p:nvSpPr>
          <p:spPr>
            <a:xfrm rot="10800000">
              <a:off x="0" y="713290"/>
              <a:ext cx="7519989" cy="45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" name="组合 1">
              <a:extLst>
                <a:ext uri="{FF2B5EF4-FFF2-40B4-BE49-F238E27FC236}">
                  <a16:creationId xmlns:a16="http://schemas.microsoft.com/office/drawing/2014/main" id="{FCBB5161-3AAA-4B89-8818-76BC0F57BA54}"/>
                </a:ext>
              </a:extLst>
            </p:cNvPr>
            <p:cNvGrpSpPr/>
            <p:nvPr/>
          </p:nvGrpSpPr>
          <p:grpSpPr>
            <a:xfrm>
              <a:off x="1875760" y="-1"/>
              <a:ext cx="1803441" cy="538598"/>
              <a:chOff x="42976" y="0"/>
              <a:chExt cx="1803441" cy="538596"/>
            </a:xfrm>
          </p:grpSpPr>
          <p:sp>
            <p:nvSpPr>
              <p:cNvPr id="11" name="矩形 3">
                <a:extLst>
                  <a:ext uri="{FF2B5EF4-FFF2-40B4-BE49-F238E27FC236}">
                    <a16:creationId xmlns:a16="http://schemas.microsoft.com/office/drawing/2014/main" id="{C6C11E2A-DA77-461C-A345-04FE15AFF1E6}"/>
                  </a:ext>
                </a:extLst>
              </p:cNvPr>
              <p:cNvSpPr txBox="1"/>
              <p:nvPr/>
            </p:nvSpPr>
            <p:spPr>
              <a:xfrm>
                <a:off x="659243" y="0"/>
                <a:ext cx="1187174" cy="538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5" tIns="45715" rIns="45715" bIns="45715" numCol="1" anchor="t">
                <a:spAutoFit/>
              </a:bodyPr>
              <a:lstStyle>
                <a:lvl1pPr>
                  <a:defRPr sz="2900">
                    <a:solidFill>
                      <a:srgbClr val="808080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altLang="zh-CN" dirty="0" err="1"/>
                  <a:t>pwm.h</a:t>
                </a:r>
                <a:endParaRPr dirty="0">
                  <a:latin typeface="微软雅黑"/>
                  <a:ea typeface="微软雅黑"/>
                  <a:cs typeface="微软雅黑"/>
                  <a:sym typeface="微软雅黑"/>
                </a:endParaRPr>
              </a:p>
            </p:txBody>
          </p:sp>
          <p:grpSp>
            <p:nvGrpSpPr>
              <p:cNvPr id="12" name="组合 26">
                <a:extLst>
                  <a:ext uri="{FF2B5EF4-FFF2-40B4-BE49-F238E27FC236}">
                    <a16:creationId xmlns:a16="http://schemas.microsoft.com/office/drawing/2014/main" id="{63608E96-24FF-432E-A824-3F1E7683BD99}"/>
                  </a:ext>
                </a:extLst>
              </p:cNvPr>
              <p:cNvGrpSpPr/>
              <p:nvPr/>
            </p:nvGrpSpPr>
            <p:grpSpPr>
              <a:xfrm>
                <a:off x="42976" y="59689"/>
                <a:ext cx="248286" cy="383858"/>
                <a:chOff x="42976" y="20459"/>
                <a:chExt cx="248284" cy="383856"/>
              </a:xfrm>
            </p:grpSpPr>
            <p:sp>
              <p:nvSpPr>
                <p:cNvPr id="13" name="直接连接符 27">
                  <a:extLst>
                    <a:ext uri="{FF2B5EF4-FFF2-40B4-BE49-F238E27FC236}">
                      <a16:creationId xmlns:a16="http://schemas.microsoft.com/office/drawing/2014/main" id="{71DAD356-D7A6-4307-91EE-31683C443150}"/>
                    </a:ext>
                  </a:extLst>
                </p:cNvPr>
                <p:cNvSpPr/>
                <p:nvPr/>
              </p:nvSpPr>
              <p:spPr>
                <a:xfrm>
                  <a:off x="42976" y="20459"/>
                  <a:ext cx="248286" cy="186214"/>
                </a:xfrm>
                <a:prstGeom prst="line">
                  <a:avLst/>
                </a:prstGeom>
                <a:noFill/>
                <a:ln w="19050" cap="flat">
                  <a:solidFill>
                    <a:schemeClr val="accent3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" name="直接连接符 28">
                  <a:extLst>
                    <a:ext uri="{FF2B5EF4-FFF2-40B4-BE49-F238E27FC236}">
                      <a16:creationId xmlns:a16="http://schemas.microsoft.com/office/drawing/2014/main" id="{7A338030-64C8-4452-AF2C-68FCB7812CDE}"/>
                    </a:ext>
                  </a:extLst>
                </p:cNvPr>
                <p:cNvSpPr/>
                <p:nvPr/>
              </p:nvSpPr>
              <p:spPr>
                <a:xfrm flipH="1">
                  <a:off x="42976" y="218103"/>
                  <a:ext cx="248286" cy="186214"/>
                </a:xfrm>
                <a:prstGeom prst="line">
                  <a:avLst/>
                </a:prstGeom>
                <a:noFill/>
                <a:ln w="19050" cap="flat">
                  <a:solidFill>
                    <a:schemeClr val="accent3"/>
                  </a:solidFill>
                  <a:prstDash val="solid"/>
                  <a:miter lim="800000"/>
                  <a:headEnd type="oval" w="med" len="med"/>
                  <a:tailEnd type="oval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EFE6713-D24E-4792-B8DA-76B9857FE569}"/>
              </a:ext>
            </a:extLst>
          </p:cNvPr>
          <p:cNvSpPr/>
          <p:nvPr/>
        </p:nvSpPr>
        <p:spPr>
          <a:xfrm>
            <a:off x="3044825" y="1859340"/>
            <a:ext cx="608965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__PWM_H</a:t>
            </a:r>
          </a:p>
          <a:p>
            <a:r>
              <a:rPr lang="en-US" altLang="zh-CN" dirty="0"/>
              <a:t>#define __PWM_H	 </a:t>
            </a:r>
          </a:p>
          <a:p>
            <a:r>
              <a:rPr lang="en-US" altLang="zh-CN" dirty="0"/>
              <a:t>#include "</a:t>
            </a:r>
            <a:r>
              <a:rPr lang="en-US" altLang="zh-CN" dirty="0" err="1"/>
              <a:t>sys.h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//#define LED0 </a:t>
            </a:r>
            <a:r>
              <a:rPr lang="en-US" altLang="zh-CN" dirty="0" err="1"/>
              <a:t>PCout</a:t>
            </a:r>
            <a:r>
              <a:rPr lang="en-US" altLang="zh-CN" dirty="0"/>
              <a:t>(13)</a:t>
            </a:r>
          </a:p>
          <a:p>
            <a:endParaRPr lang="en-US" altLang="zh-CN" dirty="0"/>
          </a:p>
          <a:p>
            <a:r>
              <a:rPr lang="en-US" altLang="zh-CN" dirty="0"/>
              <a:t>void My_TIM3_Init(u16 arr,u16 </a:t>
            </a:r>
            <a:r>
              <a:rPr lang="en-US" altLang="zh-CN" dirty="0" err="1"/>
              <a:t>psc</a:t>
            </a:r>
            <a:r>
              <a:rPr lang="en-US" altLang="zh-CN" dirty="0"/>
              <a:t>);//</a:t>
            </a:r>
            <a:r>
              <a:rPr lang="zh-CN" altLang="en-US" dirty="0"/>
              <a:t>初始化</a:t>
            </a:r>
          </a:p>
          <a:p>
            <a:endParaRPr lang="zh-CN" altLang="en-US" dirty="0"/>
          </a:p>
          <a:p>
            <a:r>
              <a:rPr lang="zh-CN" altLang="en-US" dirty="0"/>
              <a:t>		 				    </a:t>
            </a:r>
          </a:p>
          <a:p>
            <a:r>
              <a:rPr lang="en-US" altLang="zh-CN" dirty="0"/>
              <a:t>#endif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A_标题 1"/>
          <p:cNvSpPr txBox="1"/>
          <p:nvPr/>
        </p:nvSpPr>
        <p:spPr>
          <a:xfrm>
            <a:off x="997717" y="2796265"/>
            <a:ext cx="10361853" cy="147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algn="ctr">
              <a:defRPr sz="6800">
                <a:solidFill>
                  <a:srgbClr val="FE9F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谢谢观看！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090" name="Group 38"/>
          <p:cNvGrpSpPr/>
          <p:nvPr/>
        </p:nvGrpSpPr>
        <p:grpSpPr>
          <a:xfrm>
            <a:off x="5390680" y="5890640"/>
            <a:ext cx="1575060" cy="160805"/>
            <a:chOff x="0" y="0"/>
            <a:chExt cx="1575059" cy="160804"/>
          </a:xfrm>
        </p:grpSpPr>
        <p:sp>
          <p:nvSpPr>
            <p:cNvPr id="1084" name="Oval 31"/>
            <p:cNvSpPr/>
            <p:nvPr/>
          </p:nvSpPr>
          <p:spPr>
            <a:xfrm flipH="1">
              <a:off x="1414257" y="0"/>
              <a:ext cx="160803" cy="160805"/>
            </a:xfrm>
            <a:prstGeom prst="ellipse">
              <a:avLst/>
            </a:prstGeom>
            <a:solidFill>
              <a:srgbClr val="FE9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/>
            </a:p>
          </p:txBody>
        </p:sp>
        <p:sp>
          <p:nvSpPr>
            <p:cNvPr id="1085" name="Oval 32"/>
            <p:cNvSpPr/>
            <p:nvPr/>
          </p:nvSpPr>
          <p:spPr>
            <a:xfrm flipH="1">
              <a:off x="1131404" y="0"/>
              <a:ext cx="160803" cy="160805"/>
            </a:xfrm>
            <a:prstGeom prst="ellipse">
              <a:avLst/>
            </a:prstGeom>
            <a:solidFill>
              <a:srgbClr val="FE9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/>
            </a:p>
          </p:txBody>
        </p:sp>
        <p:sp>
          <p:nvSpPr>
            <p:cNvPr id="1086" name="Oval 33"/>
            <p:cNvSpPr/>
            <p:nvPr/>
          </p:nvSpPr>
          <p:spPr>
            <a:xfrm flipH="1">
              <a:off x="848554" y="0"/>
              <a:ext cx="160803" cy="160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/>
            </a:p>
          </p:txBody>
        </p:sp>
        <p:sp>
          <p:nvSpPr>
            <p:cNvPr id="1087" name="Oval 34"/>
            <p:cNvSpPr/>
            <p:nvPr/>
          </p:nvSpPr>
          <p:spPr>
            <a:xfrm flipH="1">
              <a:off x="565701" y="0"/>
              <a:ext cx="160803" cy="160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/>
            </a:p>
          </p:txBody>
        </p:sp>
        <p:sp>
          <p:nvSpPr>
            <p:cNvPr id="1088" name="Oval 35"/>
            <p:cNvSpPr/>
            <p:nvPr/>
          </p:nvSpPr>
          <p:spPr>
            <a:xfrm flipH="1">
              <a:off x="282848" y="0"/>
              <a:ext cx="160803" cy="16080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/>
            </a:p>
          </p:txBody>
        </p:sp>
        <p:sp>
          <p:nvSpPr>
            <p:cNvPr id="1089" name="Oval 36"/>
            <p:cNvSpPr/>
            <p:nvPr/>
          </p:nvSpPr>
          <p:spPr>
            <a:xfrm flipH="1">
              <a:off x="0" y="0"/>
              <a:ext cx="160803" cy="16080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8D2A6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0000FF"/>
      </a:hlink>
      <a:folHlink>
        <a:srgbClr val="FF00FF"/>
      </a:folHlink>
    </a:clrScheme>
    <a:fontScheme name="Office Theme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0000FF"/>
      </a:hlink>
      <a:folHlink>
        <a:srgbClr val="FF00FF"/>
      </a:folHlink>
    </a:clrScheme>
    <a:fontScheme name="Office Theme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222</Words>
  <Application>Microsoft Office PowerPoint</Application>
  <PresentationFormat>自定义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ITC Avant Garde Std Bk</vt:lpstr>
      <vt:lpstr>等线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hao wei li</cp:lastModifiedBy>
  <cp:revision>44</cp:revision>
  <dcterms:modified xsi:type="dcterms:W3CDTF">2021-02-17T09:35:10Z</dcterms:modified>
</cp:coreProperties>
</file>