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4E06-0C4A-4C1C-AF6D-3FECAFE9B927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97760" y="1101852"/>
            <a:ext cx="3669972" cy="4494276"/>
            <a:chOff x="2162152" y="699516"/>
            <a:chExt cx="3669972" cy="4494276"/>
          </a:xfrm>
        </p:grpSpPr>
        <p:sp>
          <p:nvSpPr>
            <p:cNvPr id="5" name="Rectangle 4"/>
            <p:cNvSpPr/>
            <p:nvPr/>
          </p:nvSpPr>
          <p:spPr>
            <a:xfrm>
              <a:off x="2162152" y="3330208"/>
              <a:ext cx="1605175" cy="1863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79614" y="699516"/>
              <a:ext cx="1652510" cy="282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71253" y="3666950"/>
              <a:ext cx="1652510" cy="1526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162152" y="699516"/>
              <a:ext cx="1605175" cy="2400300"/>
              <a:chOff x="2212848" y="1499616"/>
              <a:chExt cx="1581912" cy="24003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12848" y="1499616"/>
                <a:ext cx="1581912" cy="2400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68971" y="1530104"/>
                <a:ext cx="12710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Core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50007" y="2485841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SQL Command Processor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50007" y="3224456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Virtual Machine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0008" y="1955525"/>
                <a:ext cx="13075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Interface</a:t>
                </a:r>
                <a:endParaRPr lang="en-US" sz="14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03804" y="2263302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003803" y="3009061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219099" y="3368010"/>
              <a:ext cx="12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Backend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01327" y="3722228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B-Tree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1327" y="424485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Pager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327" y="4765634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OS Interface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63774" y="4030005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63774" y="4552633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15448" y="730004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SQL Compiler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2459" y="1155425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2459" y="1895263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2459" y="2635101"/>
              <a:ext cx="132682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Code</a:t>
              </a:r>
            </a:p>
            <a:p>
              <a:pPr algn="ctr"/>
              <a:r>
                <a:rPr lang="en-US" altLang="zh-CN" sz="1400" dirty="0" smtClean="0"/>
                <a:t> Generator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stCxn id="32" idx="2"/>
              <a:endCxn id="33" idx="0"/>
            </p:cNvCxnSpPr>
            <p:nvPr/>
          </p:nvCxnSpPr>
          <p:spPr>
            <a:xfrm>
              <a:off x="5005870" y="1463202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  <a:endCxn id="34" idx="0"/>
            </p:cNvCxnSpPr>
            <p:nvPr/>
          </p:nvCxnSpPr>
          <p:spPr>
            <a:xfrm>
              <a:off x="5005870" y="2203040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3"/>
            </p:cNvCxnSpPr>
            <p:nvPr/>
          </p:nvCxnSpPr>
          <p:spPr>
            <a:xfrm flipV="1">
              <a:off x="3628149" y="1309313"/>
              <a:ext cx="706913" cy="638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1"/>
              <a:endCxn id="9" idx="3"/>
            </p:cNvCxnSpPr>
            <p:nvPr/>
          </p:nvCxnSpPr>
          <p:spPr>
            <a:xfrm flipH="1" flipV="1">
              <a:off x="3628149" y="1947351"/>
              <a:ext cx="714310" cy="949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20723" y="3694060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Accessories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2458" y="413949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Utilities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2458" y="4684652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Test Code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stCxn id="4" idx="2"/>
            </p:cNvCxnSpPr>
            <p:nvPr/>
          </p:nvCxnSpPr>
          <p:spPr>
            <a:xfrm flipH="1">
              <a:off x="2963774" y="3099816"/>
              <a:ext cx="966" cy="60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6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2696" y="1682496"/>
            <a:ext cx="274320" cy="3465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6192" y="1682496"/>
            <a:ext cx="274320" cy="3465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0949" y="1245584"/>
            <a:ext cx="797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浏览器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78349" y="1245584"/>
            <a:ext cx="81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服务器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1024" y="1911096"/>
            <a:ext cx="1645920" cy="594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28644" y="2706624"/>
            <a:ext cx="1574292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209622">
            <a:off x="3925850" y="1920321"/>
            <a:ext cx="127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发送连线请求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9816047">
            <a:off x="3666075" y="2845317"/>
            <a:ext cx="1452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服务器相应请求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21024" y="4279392"/>
            <a:ext cx="1028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085617" y="4688737"/>
            <a:ext cx="111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68065" y="4337763"/>
            <a:ext cx="127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数据交互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50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Wu</dc:creator>
  <cp:lastModifiedBy>Liu, Wu</cp:lastModifiedBy>
  <cp:revision>7</cp:revision>
  <dcterms:created xsi:type="dcterms:W3CDTF">2017-07-22T01:48:04Z</dcterms:created>
  <dcterms:modified xsi:type="dcterms:W3CDTF">2017-07-22T08:10:37Z</dcterms:modified>
</cp:coreProperties>
</file>