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大文件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文件块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网络故障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云</a:t>
            </a:r>
            <a:r>
              <a:rPr lang="zh-CN" altLang="en-US" sz="1600" dirty="0" smtClean="0"/>
              <a:t>存储服务器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0581" y="2400232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60581" y="3555794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弧形 38"/>
          <p:cNvSpPr/>
          <p:nvPr/>
        </p:nvSpPr>
        <p:spPr>
          <a:xfrm rot="9004640">
            <a:off x="4397692" y="-571221"/>
            <a:ext cx="5171426" cy="4681188"/>
          </a:xfrm>
          <a:prstGeom prst="arc">
            <a:avLst/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15983" y="4372708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56" y="3511754"/>
            <a:ext cx="1492332" cy="11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0" y="2363187"/>
            <a:ext cx="1322690" cy="117113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2785" y="2361360"/>
            <a:ext cx="1253801" cy="1172959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464923" y="2667008"/>
            <a:ext cx="1795403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1094" y="4852538"/>
            <a:ext cx="1085782" cy="1195754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5841974" y="4025687"/>
            <a:ext cx="0" cy="74903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03" y="1726784"/>
            <a:ext cx="1111839" cy="111319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 flipV="1">
            <a:off x="6253013" y="4010812"/>
            <a:ext cx="3857" cy="745334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96911" y="2283381"/>
            <a:ext cx="1401556" cy="556598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252501" y="1452464"/>
            <a:ext cx="593387" cy="548640"/>
            <a:chOff x="5511894" y="778213"/>
            <a:chExt cx="593387" cy="548640"/>
          </a:xfrm>
        </p:grpSpPr>
        <p:sp>
          <p:nvSpPr>
            <p:cNvPr id="60" name="Oval 59"/>
            <p:cNvSpPr/>
            <p:nvPr/>
          </p:nvSpPr>
          <p:spPr>
            <a:xfrm>
              <a:off x="5534268" y="778213"/>
              <a:ext cx="548640" cy="54864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LRU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11894" y="867867"/>
              <a:ext cx="59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LRU</a:t>
              </a:r>
              <a:endParaRPr lang="en-US" b="1" i="1" dirty="0"/>
            </a:p>
          </p:txBody>
        </p:sp>
      </p:grpSp>
      <p:sp>
        <p:nvSpPr>
          <p:cNvPr id="71" name="文本框 26"/>
          <p:cNvSpPr txBox="1"/>
          <p:nvPr/>
        </p:nvSpPr>
        <p:spPr>
          <a:xfrm>
            <a:off x="2250830" y="36414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72" name="文本框 26"/>
          <p:cNvSpPr txBox="1"/>
          <p:nvPr/>
        </p:nvSpPr>
        <p:spPr>
          <a:xfrm>
            <a:off x="5635131" y="3656355"/>
            <a:ext cx="91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中间件</a:t>
            </a:r>
          </a:p>
        </p:txBody>
      </p:sp>
      <p:sp>
        <p:nvSpPr>
          <p:cNvPr id="73" name="文本框 26"/>
          <p:cNvSpPr txBox="1"/>
          <p:nvPr/>
        </p:nvSpPr>
        <p:spPr>
          <a:xfrm>
            <a:off x="5635131" y="6125295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数据块</a:t>
            </a:r>
          </a:p>
        </p:txBody>
      </p:sp>
      <p:sp>
        <p:nvSpPr>
          <p:cNvPr id="74" name="文本框 26"/>
          <p:cNvSpPr txBox="1"/>
          <p:nvPr/>
        </p:nvSpPr>
        <p:spPr>
          <a:xfrm>
            <a:off x="8510973" y="2933520"/>
            <a:ext cx="11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本地缓存</a:t>
            </a:r>
            <a:endParaRPr lang="zh-CN" altLang="en-US" b="1" dirty="0"/>
          </a:p>
        </p:txBody>
      </p:sp>
      <p:sp>
        <p:nvSpPr>
          <p:cNvPr id="75" name="文本框 29"/>
          <p:cNvSpPr txBox="1"/>
          <p:nvPr/>
        </p:nvSpPr>
        <p:spPr>
          <a:xfrm>
            <a:off x="8298467" y="4756146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76" name="椭圆 32"/>
          <p:cNvSpPr/>
          <p:nvPr/>
        </p:nvSpPr>
        <p:spPr>
          <a:xfrm>
            <a:off x="4138047" y="221736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椭圆 32"/>
          <p:cNvSpPr/>
          <p:nvPr/>
        </p:nvSpPr>
        <p:spPr>
          <a:xfrm>
            <a:off x="5402004" y="421717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32"/>
          <p:cNvSpPr/>
          <p:nvPr/>
        </p:nvSpPr>
        <p:spPr>
          <a:xfrm>
            <a:off x="6473424" y="423947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椭圆 32"/>
          <p:cNvSpPr/>
          <p:nvPr/>
        </p:nvSpPr>
        <p:spPr>
          <a:xfrm>
            <a:off x="7433847" y="200110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椭圆 32"/>
          <p:cNvSpPr/>
          <p:nvPr/>
        </p:nvSpPr>
        <p:spPr>
          <a:xfrm>
            <a:off x="7443449" y="387466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309770" y="3564444"/>
            <a:ext cx="593387" cy="548640"/>
            <a:chOff x="5511894" y="721427"/>
            <a:chExt cx="593387" cy="548640"/>
          </a:xfrm>
        </p:grpSpPr>
        <p:sp>
          <p:nvSpPr>
            <p:cNvPr id="82" name="Oval 81"/>
            <p:cNvSpPr/>
            <p:nvPr/>
          </p:nvSpPr>
          <p:spPr>
            <a:xfrm>
              <a:off x="5528007" y="721427"/>
              <a:ext cx="548640" cy="54864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LRU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11894" y="867867"/>
              <a:ext cx="593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复制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>
            <a:off x="3464923" y="3118186"/>
            <a:ext cx="1692613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32"/>
          <p:cNvSpPr/>
          <p:nvPr/>
        </p:nvSpPr>
        <p:spPr>
          <a:xfrm>
            <a:off x="4120525" y="327120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58"/>
          <p:cNvCxnSpPr/>
          <p:nvPr/>
        </p:nvCxnSpPr>
        <p:spPr>
          <a:xfrm rot="10800000">
            <a:off x="6923942" y="3271208"/>
            <a:ext cx="1362404" cy="593564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3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JY0225</cp:lastModifiedBy>
  <cp:revision>25</cp:revision>
  <dcterms:created xsi:type="dcterms:W3CDTF">2017-07-21T07:40:08Z</dcterms:created>
  <dcterms:modified xsi:type="dcterms:W3CDTF">2017-08-03T09:26:44Z</dcterms:modified>
</cp:coreProperties>
</file>