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1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0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6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4E06-0C4A-4C1C-AF6D-3FECAFE9B92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97760" y="3732544"/>
            <a:ext cx="1605175" cy="18635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15222" y="1101852"/>
            <a:ext cx="1652510" cy="28236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06861" y="4069286"/>
            <a:ext cx="1652510" cy="1526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597760" y="1101852"/>
            <a:ext cx="1605175" cy="2400300"/>
            <a:chOff x="2212848" y="1499616"/>
            <a:chExt cx="1581912" cy="2400300"/>
          </a:xfrm>
        </p:grpSpPr>
        <p:sp>
          <p:nvSpPr>
            <p:cNvPr id="4" name="Rectangle 3"/>
            <p:cNvSpPr/>
            <p:nvPr/>
          </p:nvSpPr>
          <p:spPr>
            <a:xfrm>
              <a:off x="2212848" y="1499616"/>
              <a:ext cx="1581912" cy="2400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68971" y="1530104"/>
              <a:ext cx="1271016" cy="338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Core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0007" y="2485841"/>
              <a:ext cx="1307592" cy="5232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SQL Command Processor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007" y="3224456"/>
              <a:ext cx="1307592" cy="5232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Virtual Machine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50008" y="1955525"/>
              <a:ext cx="1307592" cy="3077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Interface</a:t>
              </a:r>
              <a:endParaRPr lang="en-US" sz="1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003804" y="2263302"/>
              <a:ext cx="0" cy="215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003803" y="3009061"/>
              <a:ext cx="0" cy="215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654707" y="3770346"/>
            <a:ext cx="1289707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Backend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36935" y="4124564"/>
            <a:ext cx="132682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B-Tree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736935" y="4647192"/>
            <a:ext cx="132682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Pager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736935" y="5167970"/>
            <a:ext cx="132682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OS Interface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399382" y="4432341"/>
            <a:ext cx="0" cy="215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9382" y="4954969"/>
            <a:ext cx="0" cy="215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51056" y="1132340"/>
            <a:ext cx="1453832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SQL Compiler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778067" y="1557761"/>
            <a:ext cx="132682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Tokenizer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778067" y="2297599"/>
            <a:ext cx="132682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Parser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778067" y="3037437"/>
            <a:ext cx="132682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Code</a:t>
            </a:r>
          </a:p>
          <a:p>
            <a:pPr algn="ctr"/>
            <a:r>
              <a:rPr lang="en-US" altLang="zh-CN" sz="1400" dirty="0" smtClean="0"/>
              <a:t> Generator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32" idx="2"/>
            <a:endCxn id="33" idx="0"/>
          </p:cNvCxnSpPr>
          <p:nvPr/>
        </p:nvCxnSpPr>
        <p:spPr>
          <a:xfrm>
            <a:off x="6441478" y="1865538"/>
            <a:ext cx="0" cy="4320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2"/>
            <a:endCxn id="34" idx="0"/>
          </p:cNvCxnSpPr>
          <p:nvPr/>
        </p:nvCxnSpPr>
        <p:spPr>
          <a:xfrm>
            <a:off x="6441478" y="2605376"/>
            <a:ext cx="0" cy="4320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</p:cNvCxnSpPr>
          <p:nvPr/>
        </p:nvCxnSpPr>
        <p:spPr>
          <a:xfrm flipV="1">
            <a:off x="5063757" y="1711649"/>
            <a:ext cx="706913" cy="6380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1"/>
            <a:endCxn id="9" idx="3"/>
          </p:cNvCxnSpPr>
          <p:nvPr/>
        </p:nvCxnSpPr>
        <p:spPr>
          <a:xfrm flipH="1" flipV="1">
            <a:off x="5063757" y="2349687"/>
            <a:ext cx="714310" cy="9493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56331" y="4096396"/>
            <a:ext cx="1453832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Accessories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778066" y="4541832"/>
            <a:ext cx="132682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Utilities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778066" y="5086988"/>
            <a:ext cx="132682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 Code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stCxn id="4" idx="2"/>
          </p:cNvCxnSpPr>
          <p:nvPr/>
        </p:nvCxnSpPr>
        <p:spPr>
          <a:xfrm flipH="1">
            <a:off x="4399382" y="3502152"/>
            <a:ext cx="966" cy="6067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9432" y="1719072"/>
            <a:ext cx="274320" cy="34655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662928" y="1719072"/>
            <a:ext cx="274320" cy="34655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7685" y="1282160"/>
            <a:ext cx="79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浏览器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95085" y="1282160"/>
            <a:ext cx="81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服务器</a:t>
            </a:r>
            <a:endParaRPr lang="en-US" sz="1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37760" y="1947672"/>
            <a:ext cx="1645920" cy="5943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945380" y="2743200"/>
            <a:ext cx="1574292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209622">
            <a:off x="5242586" y="1956897"/>
            <a:ext cx="1278127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发送连线请求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19816047">
            <a:off x="4982811" y="2881893"/>
            <a:ext cx="1452241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服务器相应请求</a:t>
            </a:r>
            <a:endParaRPr lang="en-US" sz="14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37760" y="4315968"/>
            <a:ext cx="10287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402353" y="4725313"/>
            <a:ext cx="11173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84801" y="4374339"/>
            <a:ext cx="1278127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数据交互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00052" y="1746072"/>
            <a:ext cx="2398645" cy="15696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Get </a:t>
            </a:r>
            <a:r>
              <a:rPr lang="en-US" altLang="zh-CN" sz="1200" b="1" dirty="0" err="1" smtClean="0"/>
              <a:t>webfin</a:t>
            </a:r>
            <a:r>
              <a:rPr lang="en-US" altLang="zh-CN" sz="1200" b="1" dirty="0" smtClean="0"/>
              <a:t>/</a:t>
            </a:r>
            <a:r>
              <a:rPr lang="en-US" altLang="zh-CN" sz="1200" b="1" dirty="0" err="1" smtClean="0"/>
              <a:t>websocket</a:t>
            </a:r>
            <a:r>
              <a:rPr lang="en-US" altLang="zh-CN" sz="1200" b="1" dirty="0" smtClean="0"/>
              <a:t>/ HTTP1.1 </a:t>
            </a:r>
            <a:endParaRPr lang="en-US" sz="1200" b="1" dirty="0" smtClean="0"/>
          </a:p>
          <a:p>
            <a:r>
              <a:rPr lang="en-US" sz="1200" b="1" dirty="0" smtClean="0"/>
              <a:t>Host</a:t>
            </a:r>
            <a:r>
              <a:rPr lang="en-US" sz="1200" b="1" dirty="0"/>
              <a:t>: localhost</a:t>
            </a:r>
            <a:br>
              <a:rPr lang="en-US" sz="1200" b="1" dirty="0"/>
            </a:br>
            <a:r>
              <a:rPr lang="en-US" sz="1200" b="1" dirty="0" smtClean="0"/>
              <a:t>Upgrade</a:t>
            </a:r>
            <a:r>
              <a:rPr lang="en-US" sz="1200" b="1" dirty="0"/>
              <a:t>: </a:t>
            </a:r>
            <a:r>
              <a:rPr lang="en-US" sz="1200" b="1" dirty="0" err="1"/>
              <a:t>websocket</a:t>
            </a:r>
            <a:endParaRPr lang="en-US" sz="1200" b="1" dirty="0"/>
          </a:p>
          <a:p>
            <a:r>
              <a:rPr lang="en-US" sz="1200" b="1" dirty="0"/>
              <a:t>Connection: Upgrade</a:t>
            </a:r>
            <a:br>
              <a:rPr lang="en-US" sz="1200" b="1" dirty="0"/>
            </a:br>
            <a:r>
              <a:rPr lang="en-US" sz="1200" b="1" dirty="0" smtClean="0"/>
              <a:t>Sec-</a:t>
            </a:r>
            <a:r>
              <a:rPr lang="en-US" sz="1200" b="1" dirty="0" err="1" smtClean="0"/>
              <a:t>WebSocket</a:t>
            </a:r>
            <a:r>
              <a:rPr lang="en-US" sz="1200" b="1" dirty="0" smtClean="0"/>
              <a:t>-Key</a:t>
            </a:r>
            <a:r>
              <a:rPr lang="en-US" sz="1200" b="1" dirty="0"/>
              <a:t>: xqBt3ImNzJbYqRINxEFlkg==</a:t>
            </a:r>
            <a:br>
              <a:rPr lang="en-US" sz="1200" b="1" dirty="0"/>
            </a:br>
            <a:r>
              <a:rPr lang="en-US" sz="1200" b="1" dirty="0" smtClean="0"/>
              <a:t>Origin</a:t>
            </a:r>
            <a:r>
              <a:rPr lang="en-US" sz="1200" b="1" dirty="0"/>
              <a:t>: </a:t>
            </a:r>
            <a:r>
              <a:rPr lang="en-US" sz="1200" b="1" dirty="0" smtClean="0"/>
              <a:t>http:10.131.1.63</a:t>
            </a:r>
            <a:r>
              <a:rPr lang="zh-CN" altLang="en-US" sz="1200" b="1" dirty="0"/>
              <a:t/>
            </a:r>
            <a:br>
              <a:rPr lang="zh-CN" altLang="en-US" sz="1200" b="1" dirty="0"/>
            </a:br>
            <a:r>
              <a:rPr lang="en-US" sz="1200" b="1" dirty="0" smtClean="0"/>
              <a:t>Sec-</a:t>
            </a:r>
            <a:r>
              <a:rPr lang="en-US" sz="1200" b="1" dirty="0" err="1" smtClean="0"/>
              <a:t>WebSocket</a:t>
            </a:r>
            <a:r>
              <a:rPr lang="en-US" sz="1200" b="1" dirty="0" smtClean="0"/>
              <a:t>-Version</a:t>
            </a:r>
            <a:r>
              <a:rPr lang="en-US" sz="1200" b="1" dirty="0"/>
              <a:t>: </a:t>
            </a:r>
            <a:r>
              <a:rPr lang="en-US" sz="1200" b="1" dirty="0" smtClean="0"/>
              <a:t>13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03049" y="2944028"/>
            <a:ext cx="2512159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HTTP/1.1 101 Switching Protocols</a:t>
            </a:r>
            <a:br>
              <a:rPr lang="en-US" sz="1200" b="1" dirty="0"/>
            </a:br>
            <a:r>
              <a:rPr lang="en-US" sz="1200" b="1" dirty="0" smtClean="0"/>
              <a:t>Upgrade</a:t>
            </a:r>
            <a:r>
              <a:rPr lang="en-US" sz="1200" b="1" dirty="0"/>
              <a:t>: </a:t>
            </a:r>
            <a:r>
              <a:rPr lang="en-US" sz="1200" b="1" dirty="0" err="1"/>
              <a:t>websocket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 smtClean="0"/>
              <a:t>Connection</a:t>
            </a:r>
            <a:r>
              <a:rPr lang="en-US" sz="1200" b="1" dirty="0"/>
              <a:t>: Upgrade</a:t>
            </a:r>
            <a:br>
              <a:rPr lang="en-US" sz="1200" b="1" dirty="0"/>
            </a:br>
            <a:r>
              <a:rPr lang="en-US" sz="1200" b="1" dirty="0" smtClean="0"/>
              <a:t>Sec-</a:t>
            </a:r>
            <a:r>
              <a:rPr lang="en-US" sz="1200" b="1" dirty="0" err="1" smtClean="0"/>
              <a:t>WebSocket</a:t>
            </a:r>
            <a:r>
              <a:rPr lang="en-US" sz="1200" b="1" dirty="0" smtClean="0"/>
              <a:t>-Accept</a:t>
            </a:r>
            <a:r>
              <a:rPr lang="en-US" sz="1200" b="1" dirty="0"/>
              <a:t>: K7DJLdLooIwIG/MOpvWFB3y3FE8=</a:t>
            </a:r>
          </a:p>
        </p:txBody>
      </p:sp>
    </p:spTree>
    <p:extLst>
      <p:ext uri="{BB962C8B-B14F-4D97-AF65-F5344CB8AC3E}">
        <p14:creationId xmlns:p14="http://schemas.microsoft.com/office/powerpoint/2010/main" val="29050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01340" y="2814452"/>
            <a:ext cx="902525" cy="6293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03865" y="2814452"/>
            <a:ext cx="902525" cy="6293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06390" y="2814452"/>
            <a:ext cx="902525" cy="6293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08915" y="2814452"/>
            <a:ext cx="902525" cy="6293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11440" y="2814452"/>
            <a:ext cx="902525" cy="6293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10800000" flipV="1">
            <a:off x="1465098" y="3129148"/>
            <a:ext cx="3672484" cy="1003948"/>
          </a:xfrm>
          <a:prstGeom prst="arc">
            <a:avLst/>
          </a:prstGeom>
          <a:ln w="254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>
            <a:off x="5812516" y="3129148"/>
            <a:ext cx="4002897" cy="1217769"/>
          </a:xfrm>
          <a:prstGeom prst="arc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/>
          <p:cNvSpPr/>
          <p:nvPr/>
        </p:nvSpPr>
        <p:spPr>
          <a:xfrm rot="16673583">
            <a:off x="4922646" y="1621163"/>
            <a:ext cx="1717305" cy="2725753"/>
          </a:xfrm>
          <a:prstGeom prst="arc">
            <a:avLst>
              <a:gd name="adj1" fmla="val 16200000"/>
              <a:gd name="adj2" fmla="val 4417135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48626" y="2841076"/>
            <a:ext cx="1726689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1. </a:t>
            </a:r>
            <a:r>
              <a:rPr lang="zh-CN" altLang="en-US" sz="1400" b="1" dirty="0" smtClean="0"/>
              <a:t>新加入数据</a:t>
            </a:r>
            <a:endParaRPr lang="zh-CN" altLang="en-US" sz="1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106390" y="1792476"/>
            <a:ext cx="1726689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2. </a:t>
            </a:r>
            <a:r>
              <a:rPr lang="zh-CN" altLang="en-US" sz="1400" b="1" dirty="0" smtClean="0"/>
              <a:t>被访问数据</a:t>
            </a:r>
            <a:endParaRPr lang="zh-CN" altLang="en-US" sz="1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8687259" y="2892623"/>
            <a:ext cx="1726689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3</a:t>
            </a:r>
            <a:r>
              <a:rPr lang="en-US" altLang="zh-CN" sz="1400" b="1" dirty="0" smtClean="0"/>
              <a:t>. </a:t>
            </a:r>
            <a:r>
              <a:rPr lang="zh-CN" altLang="en-US" sz="1400" b="1" dirty="0" smtClean="0"/>
              <a:t>淘汰数据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96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59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Wu</dc:creator>
  <cp:lastModifiedBy>JY0225</cp:lastModifiedBy>
  <cp:revision>14</cp:revision>
  <dcterms:created xsi:type="dcterms:W3CDTF">2017-07-22T01:48:04Z</dcterms:created>
  <dcterms:modified xsi:type="dcterms:W3CDTF">2017-08-03T09:26:43Z</dcterms:modified>
</cp:coreProperties>
</file>