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1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80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07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6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11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0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8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9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04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6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919" y="1949508"/>
            <a:ext cx="2010838" cy="15848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88" y="2532179"/>
            <a:ext cx="511812" cy="5861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67" y="2116196"/>
            <a:ext cx="1416049" cy="1418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22939" y="4372708"/>
            <a:ext cx="1085782" cy="11957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93" y="2532180"/>
            <a:ext cx="511812" cy="5861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54" y="2532180"/>
            <a:ext cx="511812" cy="5861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85" y="2532180"/>
            <a:ext cx="511812" cy="586153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5" idx="3"/>
          </p:cNvCxnSpPr>
          <p:nvPr/>
        </p:nvCxnSpPr>
        <p:spPr>
          <a:xfrm>
            <a:off x="7421300" y="2825256"/>
            <a:ext cx="458801" cy="0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3"/>
            <a:endCxn id="5" idx="1"/>
          </p:cNvCxnSpPr>
          <p:nvPr/>
        </p:nvCxnSpPr>
        <p:spPr>
          <a:xfrm flipV="1">
            <a:off x="6408305" y="2825256"/>
            <a:ext cx="501183" cy="1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3"/>
            <a:endCxn id="8" idx="1"/>
          </p:cNvCxnSpPr>
          <p:nvPr/>
        </p:nvCxnSpPr>
        <p:spPr>
          <a:xfrm>
            <a:off x="4424697" y="2825257"/>
            <a:ext cx="1471796" cy="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3"/>
            <a:endCxn id="10" idx="1"/>
          </p:cNvCxnSpPr>
          <p:nvPr/>
        </p:nvCxnSpPr>
        <p:spPr>
          <a:xfrm>
            <a:off x="3393266" y="2825257"/>
            <a:ext cx="519619" cy="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9" idx="1"/>
          </p:cNvCxnSpPr>
          <p:nvPr/>
        </p:nvCxnSpPr>
        <p:spPr>
          <a:xfrm flipV="1">
            <a:off x="2177316" y="2825257"/>
            <a:ext cx="704138" cy="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70" y="2402784"/>
            <a:ext cx="1015985" cy="1015985"/>
          </a:xfrm>
          <a:prstGeom prst="rect">
            <a:avLst/>
          </a:prstGeom>
        </p:spPr>
      </p:pic>
      <p:sp>
        <p:nvSpPr>
          <p:cNvPr id="26" name="弧形 25"/>
          <p:cNvSpPr/>
          <p:nvPr/>
        </p:nvSpPr>
        <p:spPr>
          <a:xfrm>
            <a:off x="3912886" y="3118332"/>
            <a:ext cx="1197948" cy="2251274"/>
          </a:xfrm>
          <a:prstGeom prst="arc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082801" y="3630857"/>
            <a:ext cx="91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大文件</a:t>
            </a:r>
            <a:endParaRPr lang="zh-CN" altLang="en-US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2716931" y="3145626"/>
            <a:ext cx="91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文件块</a:t>
            </a:r>
            <a:endParaRPr lang="zh-CN" altLang="en-US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4622939" y="1925043"/>
            <a:ext cx="119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网络故障</a:t>
            </a:r>
            <a:endParaRPr lang="zh-CN" altLang="en-US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8145083" y="3630857"/>
            <a:ext cx="16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云</a:t>
            </a:r>
            <a:r>
              <a:rPr lang="zh-CN" altLang="en-US" b="1" dirty="0" smtClean="0"/>
              <a:t>存储服务器</a:t>
            </a:r>
            <a:endParaRPr lang="zh-CN" altLang="en-US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4761174" y="5662680"/>
            <a:ext cx="91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数据库</a:t>
            </a:r>
          </a:p>
        </p:txBody>
      </p:sp>
      <p:sp>
        <p:nvSpPr>
          <p:cNvPr id="33" name="椭圆 32"/>
          <p:cNvSpPr/>
          <p:nvPr/>
        </p:nvSpPr>
        <p:spPr>
          <a:xfrm>
            <a:off x="2445582" y="2402784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578114" y="2402784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560581" y="2400232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560581" y="3555794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弧形 38"/>
          <p:cNvSpPr/>
          <p:nvPr/>
        </p:nvSpPr>
        <p:spPr>
          <a:xfrm rot="9004640">
            <a:off x="4397692" y="-571221"/>
            <a:ext cx="5171426" cy="4681188"/>
          </a:xfrm>
          <a:prstGeom prst="arc">
            <a:avLst/>
          </a:prstGeom>
          <a:ln w="47625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715983" y="4372708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8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556" y="3511754"/>
            <a:ext cx="1492332" cy="1176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60" y="2363187"/>
            <a:ext cx="1322690" cy="117113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2785" y="2361360"/>
            <a:ext cx="1253801" cy="1172959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3464923" y="2667008"/>
            <a:ext cx="1795403" cy="0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51094" y="4852538"/>
            <a:ext cx="1085782" cy="1195754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>
            <a:off x="5841974" y="4025687"/>
            <a:ext cx="0" cy="749030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803" y="1726784"/>
            <a:ext cx="1111839" cy="1113195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H="1" flipV="1">
            <a:off x="6253013" y="4010812"/>
            <a:ext cx="3857" cy="745334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6896911" y="2283381"/>
            <a:ext cx="1401556" cy="556598"/>
          </a:xfrm>
          <a:prstGeom prst="curvedConnector3">
            <a:avLst>
              <a:gd name="adj1" fmla="val 50000"/>
            </a:avLst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9252501" y="1452464"/>
            <a:ext cx="593387" cy="548640"/>
            <a:chOff x="5511894" y="778213"/>
            <a:chExt cx="593387" cy="548640"/>
          </a:xfrm>
        </p:grpSpPr>
        <p:sp>
          <p:nvSpPr>
            <p:cNvPr id="60" name="Oval 59"/>
            <p:cNvSpPr/>
            <p:nvPr/>
          </p:nvSpPr>
          <p:spPr>
            <a:xfrm>
              <a:off x="5534268" y="778213"/>
              <a:ext cx="548640" cy="548640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LRU</a:t>
              </a:r>
              <a:endParaRPr 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11894" y="867867"/>
              <a:ext cx="593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/>
                <a:t>LRU</a:t>
              </a:r>
              <a:endParaRPr lang="en-US" b="1" i="1" dirty="0"/>
            </a:p>
          </p:txBody>
        </p:sp>
      </p:grpSp>
      <p:sp>
        <p:nvSpPr>
          <p:cNvPr id="71" name="文本框 26"/>
          <p:cNvSpPr txBox="1"/>
          <p:nvPr/>
        </p:nvSpPr>
        <p:spPr>
          <a:xfrm>
            <a:off x="2250830" y="3641480"/>
            <a:ext cx="91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客户端</a:t>
            </a:r>
            <a:endParaRPr lang="zh-CN" altLang="en-US" b="1" dirty="0"/>
          </a:p>
        </p:txBody>
      </p:sp>
      <p:sp>
        <p:nvSpPr>
          <p:cNvPr id="72" name="文本框 26"/>
          <p:cNvSpPr txBox="1"/>
          <p:nvPr/>
        </p:nvSpPr>
        <p:spPr>
          <a:xfrm>
            <a:off x="5635131" y="3656355"/>
            <a:ext cx="91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中间件</a:t>
            </a:r>
            <a:endParaRPr lang="zh-CN" altLang="en-US" b="1" dirty="0"/>
          </a:p>
        </p:txBody>
      </p:sp>
      <p:sp>
        <p:nvSpPr>
          <p:cNvPr id="73" name="文本框 26"/>
          <p:cNvSpPr txBox="1"/>
          <p:nvPr/>
        </p:nvSpPr>
        <p:spPr>
          <a:xfrm>
            <a:off x="5635131" y="6125295"/>
            <a:ext cx="91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数据块</a:t>
            </a:r>
            <a:endParaRPr lang="zh-CN" altLang="en-US" b="1" dirty="0"/>
          </a:p>
        </p:txBody>
      </p:sp>
      <p:sp>
        <p:nvSpPr>
          <p:cNvPr id="74" name="文本框 26"/>
          <p:cNvSpPr txBox="1"/>
          <p:nvPr/>
        </p:nvSpPr>
        <p:spPr>
          <a:xfrm>
            <a:off x="8510973" y="2933520"/>
            <a:ext cx="117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本地缓存</a:t>
            </a:r>
            <a:endParaRPr lang="zh-CN" altLang="en-US" b="1" dirty="0"/>
          </a:p>
        </p:txBody>
      </p:sp>
      <p:sp>
        <p:nvSpPr>
          <p:cNvPr id="75" name="文本框 29"/>
          <p:cNvSpPr txBox="1"/>
          <p:nvPr/>
        </p:nvSpPr>
        <p:spPr>
          <a:xfrm>
            <a:off x="8298467" y="4756146"/>
            <a:ext cx="16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云</a:t>
            </a:r>
            <a:r>
              <a:rPr lang="zh-CN" altLang="en-US" b="1" dirty="0" smtClean="0"/>
              <a:t>存储服务器</a:t>
            </a:r>
            <a:endParaRPr lang="zh-CN" altLang="en-US" b="1" dirty="0"/>
          </a:p>
        </p:txBody>
      </p:sp>
      <p:sp>
        <p:nvSpPr>
          <p:cNvPr id="76" name="椭圆 32"/>
          <p:cNvSpPr/>
          <p:nvPr/>
        </p:nvSpPr>
        <p:spPr>
          <a:xfrm>
            <a:off x="4138047" y="2217360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椭圆 32"/>
          <p:cNvSpPr/>
          <p:nvPr/>
        </p:nvSpPr>
        <p:spPr>
          <a:xfrm>
            <a:off x="5402004" y="4217170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8" name="椭圆 32"/>
          <p:cNvSpPr/>
          <p:nvPr/>
        </p:nvSpPr>
        <p:spPr>
          <a:xfrm>
            <a:off x="6473424" y="4239479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9" name="椭圆 32"/>
          <p:cNvSpPr/>
          <p:nvPr/>
        </p:nvSpPr>
        <p:spPr>
          <a:xfrm>
            <a:off x="7433847" y="2001104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0" name="椭圆 32"/>
          <p:cNvSpPr/>
          <p:nvPr/>
        </p:nvSpPr>
        <p:spPr>
          <a:xfrm>
            <a:off x="7443449" y="3874661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9309770" y="3564444"/>
            <a:ext cx="593387" cy="548640"/>
            <a:chOff x="5511894" y="721427"/>
            <a:chExt cx="593387" cy="548640"/>
          </a:xfrm>
        </p:grpSpPr>
        <p:sp>
          <p:nvSpPr>
            <p:cNvPr id="82" name="Oval 81"/>
            <p:cNvSpPr/>
            <p:nvPr/>
          </p:nvSpPr>
          <p:spPr>
            <a:xfrm>
              <a:off x="5528007" y="721427"/>
              <a:ext cx="548640" cy="548640"/>
            </a:xfrm>
            <a:prstGeom prst="ellipse">
              <a:avLst/>
            </a:prstGeom>
            <a:solidFill>
              <a:schemeClr val="bg1"/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LRU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511894" y="867867"/>
              <a:ext cx="593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复制</a:t>
              </a:r>
              <a:endParaRPr lang="en-US" sz="1400" b="1" dirty="0"/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 flipH="1">
            <a:off x="3464923" y="3118186"/>
            <a:ext cx="1692613" cy="0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32"/>
          <p:cNvSpPr/>
          <p:nvPr/>
        </p:nvSpPr>
        <p:spPr>
          <a:xfrm>
            <a:off x="4120525" y="3271208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58"/>
          <p:cNvCxnSpPr/>
          <p:nvPr/>
        </p:nvCxnSpPr>
        <p:spPr>
          <a:xfrm rot="10800000">
            <a:off x="6923942" y="3271208"/>
            <a:ext cx="1362404" cy="593564"/>
          </a:xfrm>
          <a:prstGeom prst="curvedConnector3">
            <a:avLst>
              <a:gd name="adj1" fmla="val 50000"/>
            </a:avLst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3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3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35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JY0225</dc:creator>
  <cp:lastModifiedBy>Liu, Wu</cp:lastModifiedBy>
  <cp:revision>21</cp:revision>
  <dcterms:created xsi:type="dcterms:W3CDTF">2017-07-21T07:40:08Z</dcterms:created>
  <dcterms:modified xsi:type="dcterms:W3CDTF">2017-07-21T16:19:48Z</dcterms:modified>
</cp:coreProperties>
</file>