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4E06-0C4A-4C1C-AF6D-3FECAFE9B927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597760" y="1101852"/>
            <a:ext cx="3669972" cy="4494276"/>
            <a:chOff x="2162152" y="699516"/>
            <a:chExt cx="3669972" cy="4494276"/>
          </a:xfrm>
        </p:grpSpPr>
        <p:sp>
          <p:nvSpPr>
            <p:cNvPr id="5" name="Rectangle 4"/>
            <p:cNvSpPr/>
            <p:nvPr/>
          </p:nvSpPr>
          <p:spPr>
            <a:xfrm>
              <a:off x="2162152" y="3330208"/>
              <a:ext cx="1605175" cy="1863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79614" y="699516"/>
              <a:ext cx="1652510" cy="282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71253" y="3666950"/>
              <a:ext cx="1652510" cy="1526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162152" y="699516"/>
              <a:ext cx="1605175" cy="2400300"/>
              <a:chOff x="2212848" y="1499616"/>
              <a:chExt cx="1581912" cy="24003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12848" y="1499616"/>
                <a:ext cx="1581912" cy="2400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68971" y="1530104"/>
                <a:ext cx="12710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Core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50007" y="2485841"/>
                <a:ext cx="130759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SQL Command Processor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50007" y="3224456"/>
                <a:ext cx="130759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Virtual Machine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50008" y="1955525"/>
                <a:ext cx="130759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Interface</a:t>
                </a:r>
                <a:endParaRPr lang="en-US" sz="1400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003804" y="2263302"/>
                <a:ext cx="0" cy="2153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003803" y="3009061"/>
                <a:ext cx="0" cy="2153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219099" y="3368010"/>
              <a:ext cx="1289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Backend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01327" y="3722228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B-Tree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01327" y="4244856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Pager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327" y="4765634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OS Interface</a:t>
              </a:r>
              <a:endParaRPr lang="en-US" sz="1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963774" y="4030005"/>
              <a:ext cx="0" cy="215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63774" y="4552633"/>
              <a:ext cx="0" cy="215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15448" y="730004"/>
              <a:ext cx="145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SQL Compiler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2459" y="1155425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Tokenizer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2459" y="1895263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Parser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2459" y="2635101"/>
              <a:ext cx="132682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Code</a:t>
              </a:r>
            </a:p>
            <a:p>
              <a:pPr algn="ctr"/>
              <a:r>
                <a:rPr lang="en-US" altLang="zh-CN" sz="1400" dirty="0" smtClean="0"/>
                <a:t> Generator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>
              <a:stCxn id="32" idx="2"/>
              <a:endCxn id="33" idx="0"/>
            </p:cNvCxnSpPr>
            <p:nvPr/>
          </p:nvCxnSpPr>
          <p:spPr>
            <a:xfrm>
              <a:off x="5005870" y="1463202"/>
              <a:ext cx="0" cy="432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2"/>
              <a:endCxn id="34" idx="0"/>
            </p:cNvCxnSpPr>
            <p:nvPr/>
          </p:nvCxnSpPr>
          <p:spPr>
            <a:xfrm>
              <a:off x="5005870" y="2203040"/>
              <a:ext cx="0" cy="432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3"/>
            </p:cNvCxnSpPr>
            <p:nvPr/>
          </p:nvCxnSpPr>
          <p:spPr>
            <a:xfrm flipV="1">
              <a:off x="3628149" y="1309313"/>
              <a:ext cx="706913" cy="638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1"/>
              <a:endCxn id="9" idx="3"/>
            </p:cNvCxnSpPr>
            <p:nvPr/>
          </p:nvCxnSpPr>
          <p:spPr>
            <a:xfrm flipH="1" flipV="1">
              <a:off x="3628149" y="1947351"/>
              <a:ext cx="714310" cy="949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220723" y="3694060"/>
              <a:ext cx="145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Accessories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42458" y="4139496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Utilities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2458" y="4684652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Test Code</a:t>
              </a:r>
              <a:endParaRPr lang="en-US" sz="1400" dirty="0"/>
            </a:p>
          </p:txBody>
        </p:sp>
        <p:cxnSp>
          <p:nvCxnSpPr>
            <p:cNvPr id="52" name="Straight Arrow Connector 51"/>
            <p:cNvCxnSpPr>
              <a:stCxn id="4" idx="2"/>
            </p:cNvCxnSpPr>
            <p:nvPr/>
          </p:nvCxnSpPr>
          <p:spPr>
            <a:xfrm flipH="1">
              <a:off x="2963774" y="3099816"/>
              <a:ext cx="966" cy="60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0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37685" y="1282160"/>
            <a:ext cx="2867406" cy="3902488"/>
            <a:chOff x="3020949" y="1245584"/>
            <a:chExt cx="2867406" cy="3902488"/>
          </a:xfrm>
        </p:grpSpPr>
        <p:sp>
          <p:nvSpPr>
            <p:cNvPr id="4" name="Rectangle 3"/>
            <p:cNvSpPr/>
            <p:nvPr/>
          </p:nvSpPr>
          <p:spPr>
            <a:xfrm>
              <a:off x="3282696" y="1682496"/>
              <a:ext cx="274320" cy="3465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46192" y="1682496"/>
              <a:ext cx="274320" cy="3465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20949" y="1245584"/>
              <a:ext cx="79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浏览器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8349" y="1245584"/>
              <a:ext cx="81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服务器</a:t>
              </a:r>
              <a:endParaRPr lang="en-US" sz="16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621024" y="1911096"/>
              <a:ext cx="1645920" cy="59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628644" y="2706624"/>
              <a:ext cx="1574292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209622">
              <a:off x="3925850" y="1920321"/>
              <a:ext cx="1278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发送连线请求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9816047">
              <a:off x="3666075" y="2845317"/>
              <a:ext cx="1452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服务器相应请求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21024" y="4279392"/>
              <a:ext cx="102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4085617" y="4688737"/>
              <a:ext cx="11173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68065" y="4337763"/>
              <a:ext cx="1278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数据交互</a:t>
              </a:r>
              <a:endParaRPr 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52537" y="1746072"/>
            <a:ext cx="224616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 </a:t>
            </a:r>
            <a:r>
              <a:rPr lang="en-US" altLang="zh-CN" sz="1200" dirty="0" err="1" smtClean="0"/>
              <a:t>webfin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websocket</a:t>
            </a:r>
            <a:r>
              <a:rPr lang="en-US" altLang="zh-CN" sz="1200" dirty="0" smtClean="0"/>
              <a:t>/ HTTP1.1 </a:t>
            </a:r>
            <a:endParaRPr lang="en-US" sz="1200" dirty="0" smtClean="0"/>
          </a:p>
          <a:p>
            <a:r>
              <a:rPr lang="en-US" sz="1200" dirty="0" smtClean="0"/>
              <a:t>Host</a:t>
            </a:r>
            <a:r>
              <a:rPr lang="en-US" sz="1200" dirty="0"/>
              <a:t>: localhost</a:t>
            </a:r>
            <a:br>
              <a:rPr lang="en-US" sz="1200" dirty="0"/>
            </a:br>
            <a:r>
              <a:rPr lang="en-US" sz="1200" dirty="0" smtClean="0"/>
              <a:t>Upgrade</a:t>
            </a:r>
            <a:r>
              <a:rPr lang="en-US" sz="1200" dirty="0"/>
              <a:t>: </a:t>
            </a:r>
            <a:r>
              <a:rPr lang="en-US" sz="1200" dirty="0" err="1"/>
              <a:t>websocket</a:t>
            </a:r>
            <a:endParaRPr lang="en-US" sz="1200" dirty="0"/>
          </a:p>
          <a:p>
            <a:r>
              <a:rPr lang="en-US" sz="1200" dirty="0"/>
              <a:t>Connection: Upgrade</a:t>
            </a:r>
            <a:br>
              <a:rPr lang="en-US" sz="1200" dirty="0"/>
            </a:br>
            <a:r>
              <a:rPr lang="en-US" sz="1200" dirty="0" smtClean="0"/>
              <a:t>Sec-</a:t>
            </a:r>
            <a:r>
              <a:rPr lang="en-US" sz="1200" dirty="0" err="1" smtClean="0"/>
              <a:t>WebSocket</a:t>
            </a:r>
            <a:r>
              <a:rPr lang="en-US" sz="1200" dirty="0" smtClean="0"/>
              <a:t>-Key</a:t>
            </a:r>
            <a:r>
              <a:rPr lang="en-US" sz="1200" dirty="0"/>
              <a:t>: xqBt3ImNzJbYqRINxEFlkg==</a:t>
            </a:r>
            <a:br>
              <a:rPr lang="en-US" sz="1200" dirty="0"/>
            </a:br>
            <a:r>
              <a:rPr lang="en-US" sz="1200" dirty="0" smtClean="0"/>
              <a:t>Origin</a:t>
            </a:r>
            <a:r>
              <a:rPr lang="en-US" sz="1200" dirty="0"/>
              <a:t>: </a:t>
            </a:r>
            <a:r>
              <a:rPr lang="en-US" sz="1200" dirty="0" smtClean="0"/>
              <a:t>http:10.131.1.63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sz="1200" dirty="0" smtClean="0"/>
              <a:t>Sec-</a:t>
            </a:r>
            <a:r>
              <a:rPr lang="en-US" sz="1200" dirty="0" err="1" smtClean="0"/>
              <a:t>WebSocket</a:t>
            </a:r>
            <a:r>
              <a:rPr lang="en-US" sz="1200" dirty="0" smtClean="0"/>
              <a:t>-Version</a:t>
            </a:r>
            <a:r>
              <a:rPr lang="en-US" sz="1200" dirty="0"/>
              <a:t>: </a:t>
            </a:r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03049" y="2944028"/>
            <a:ext cx="25121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HTTP/1.1 101 Switching Protocols</a:t>
            </a:r>
            <a:br>
              <a:rPr lang="en-US" sz="1200" dirty="0"/>
            </a:br>
            <a:r>
              <a:rPr lang="en-US" sz="1200" dirty="0" smtClean="0"/>
              <a:t>Upgrade</a:t>
            </a:r>
            <a:r>
              <a:rPr lang="en-US" sz="1200" dirty="0"/>
              <a:t>: </a:t>
            </a:r>
            <a:r>
              <a:rPr lang="en-US" sz="1200" dirty="0" err="1"/>
              <a:t>websocket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Connection</a:t>
            </a:r>
            <a:r>
              <a:rPr lang="en-US" sz="1200" dirty="0"/>
              <a:t>: Upgrade</a:t>
            </a:r>
            <a:br>
              <a:rPr lang="en-US" sz="1200" dirty="0"/>
            </a:br>
            <a:r>
              <a:rPr lang="en-US" sz="1200" dirty="0" smtClean="0"/>
              <a:t>Sec-</a:t>
            </a:r>
            <a:r>
              <a:rPr lang="en-US" sz="1200" dirty="0" err="1" smtClean="0"/>
              <a:t>WebSocket</a:t>
            </a:r>
            <a:r>
              <a:rPr lang="en-US" sz="1200" dirty="0" smtClean="0"/>
              <a:t>-Accept</a:t>
            </a:r>
            <a:r>
              <a:rPr lang="en-US" sz="1200" dirty="0"/>
              <a:t>: K7DJLdLooIwIG/MOpvWFB3y3FE8=</a:t>
            </a:r>
          </a:p>
        </p:txBody>
      </p:sp>
    </p:spTree>
    <p:extLst>
      <p:ext uri="{BB962C8B-B14F-4D97-AF65-F5344CB8AC3E}">
        <p14:creationId xmlns:p14="http://schemas.microsoft.com/office/powerpoint/2010/main" val="29050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1340" y="2814452"/>
            <a:ext cx="902525" cy="62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03865" y="2814452"/>
            <a:ext cx="902525" cy="62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06390" y="2814452"/>
            <a:ext cx="902525" cy="62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08915" y="2814452"/>
            <a:ext cx="902525" cy="62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11440" y="2814452"/>
            <a:ext cx="902525" cy="62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0800000" flipV="1">
            <a:off x="1465098" y="3129148"/>
            <a:ext cx="3672484" cy="1003948"/>
          </a:xfrm>
          <a:prstGeom prst="arc">
            <a:avLst/>
          </a:prstGeom>
          <a:ln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>
            <a:off x="5812516" y="3129148"/>
            <a:ext cx="4002897" cy="1217769"/>
          </a:xfrm>
          <a:prstGeom prst="arc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rot="16673583">
            <a:off x="4922646" y="1621163"/>
            <a:ext cx="1717305" cy="2725753"/>
          </a:xfrm>
          <a:prstGeom prst="arc">
            <a:avLst>
              <a:gd name="adj1" fmla="val 16200000"/>
              <a:gd name="adj2" fmla="val 4417135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48626" y="2814452"/>
            <a:ext cx="172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新加入数据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145570" y="1650316"/>
            <a:ext cx="172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被访问数据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8841222" y="2836336"/>
            <a:ext cx="172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淘汰数据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296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59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Wu</dc:creator>
  <cp:lastModifiedBy>微软用户</cp:lastModifiedBy>
  <cp:revision>11</cp:revision>
  <dcterms:created xsi:type="dcterms:W3CDTF">2017-07-22T01:48:04Z</dcterms:created>
  <dcterms:modified xsi:type="dcterms:W3CDTF">2017-07-29T07:36:12Z</dcterms:modified>
</cp:coreProperties>
</file>