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1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0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6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0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8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9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ECF8-7CDE-4111-9C5F-BCF7837017AF}" type="datetimeFigureOut">
              <a:rPr lang="zh-CN" altLang="en-US" smtClean="0"/>
              <a:t>2017/7/21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92BE-4DAC-4219-B47D-F55ADF726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919" y="1949508"/>
            <a:ext cx="2010838" cy="1584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88" y="2532179"/>
            <a:ext cx="511812" cy="5861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7" y="2116196"/>
            <a:ext cx="1416049" cy="1418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22939" y="4372708"/>
            <a:ext cx="1085782" cy="1195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493" y="2532180"/>
            <a:ext cx="511812" cy="586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54" y="2532180"/>
            <a:ext cx="511812" cy="5861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85" y="2532180"/>
            <a:ext cx="511812" cy="586153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7421300" y="2825256"/>
            <a:ext cx="458801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3"/>
            <a:endCxn id="5" idx="1"/>
          </p:cNvCxnSpPr>
          <p:nvPr/>
        </p:nvCxnSpPr>
        <p:spPr>
          <a:xfrm flipV="1">
            <a:off x="6408305" y="2825256"/>
            <a:ext cx="501183" cy="1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8" idx="1"/>
          </p:cNvCxnSpPr>
          <p:nvPr/>
        </p:nvCxnSpPr>
        <p:spPr>
          <a:xfrm>
            <a:off x="4424697" y="2825257"/>
            <a:ext cx="1471796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  <a:endCxn id="10" idx="1"/>
          </p:cNvCxnSpPr>
          <p:nvPr/>
        </p:nvCxnSpPr>
        <p:spPr>
          <a:xfrm>
            <a:off x="3393266" y="2825257"/>
            <a:ext cx="519619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 flipV="1">
            <a:off x="2177316" y="2825257"/>
            <a:ext cx="704138" cy="2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70" y="2402784"/>
            <a:ext cx="1015985" cy="1015985"/>
          </a:xfrm>
          <a:prstGeom prst="rect">
            <a:avLst/>
          </a:prstGeom>
        </p:spPr>
      </p:pic>
      <p:sp>
        <p:nvSpPr>
          <p:cNvPr id="26" name="弧形 25"/>
          <p:cNvSpPr/>
          <p:nvPr/>
        </p:nvSpPr>
        <p:spPr>
          <a:xfrm>
            <a:off x="3912886" y="3118332"/>
            <a:ext cx="1197948" cy="2251274"/>
          </a:xfrm>
          <a:prstGeom prst="arc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82801" y="3630857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大文件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716931" y="3145626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文件块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622939" y="1925043"/>
            <a:ext cx="119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网络故障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145083" y="3630857"/>
            <a:ext cx="160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云</a:t>
            </a:r>
            <a:r>
              <a:rPr lang="zh-CN" altLang="en-US" b="1" dirty="0" smtClean="0"/>
              <a:t>存储服务器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4761174" y="5662680"/>
            <a:ext cx="91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数据库</a:t>
            </a:r>
          </a:p>
        </p:txBody>
      </p:sp>
      <p:sp>
        <p:nvSpPr>
          <p:cNvPr id="33" name="椭圆 32"/>
          <p:cNvSpPr/>
          <p:nvPr/>
        </p:nvSpPr>
        <p:spPr>
          <a:xfrm>
            <a:off x="2445582" y="240278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1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578114" y="240278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0581" y="2400232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60581" y="35557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弧形 38"/>
          <p:cNvSpPr/>
          <p:nvPr/>
        </p:nvSpPr>
        <p:spPr>
          <a:xfrm rot="9004640">
            <a:off x="4397692" y="-571221"/>
            <a:ext cx="5171426" cy="4681188"/>
          </a:xfrm>
          <a:prstGeom prst="arc">
            <a:avLst/>
          </a:prstGeom>
          <a:ln w="47625">
            <a:solidFill>
              <a:schemeClr val="tx1"/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715983" y="437270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5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8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839" y="2363188"/>
            <a:ext cx="1492332" cy="1176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09" y="2368216"/>
            <a:ext cx="1322690" cy="11711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01" y="688768"/>
            <a:ext cx="869210" cy="8704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87" y="2012126"/>
            <a:ext cx="870424" cy="8704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07" y="3504929"/>
            <a:ext cx="948904" cy="9489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53" y="5042735"/>
            <a:ext cx="1085692" cy="10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JY0225</dc:creator>
  <cp:lastModifiedBy>JY0225</cp:lastModifiedBy>
  <cp:revision>9</cp:revision>
  <dcterms:created xsi:type="dcterms:W3CDTF">2017-07-21T07:40:08Z</dcterms:created>
  <dcterms:modified xsi:type="dcterms:W3CDTF">2017-07-21T09:45:22Z</dcterms:modified>
</cp:coreProperties>
</file>