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1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0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0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6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1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0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8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9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04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919" y="1949508"/>
            <a:ext cx="2010838" cy="15848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88" y="2532179"/>
            <a:ext cx="511812" cy="5861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67" y="2116196"/>
            <a:ext cx="1416049" cy="1418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22939" y="4372708"/>
            <a:ext cx="1085782" cy="11957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93" y="2532180"/>
            <a:ext cx="511812" cy="5861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54" y="2532180"/>
            <a:ext cx="511812" cy="5861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85" y="2532180"/>
            <a:ext cx="511812" cy="586153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5" idx="3"/>
          </p:cNvCxnSpPr>
          <p:nvPr/>
        </p:nvCxnSpPr>
        <p:spPr>
          <a:xfrm>
            <a:off x="7421300" y="2825256"/>
            <a:ext cx="458801" cy="0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3"/>
            <a:endCxn id="5" idx="1"/>
          </p:cNvCxnSpPr>
          <p:nvPr/>
        </p:nvCxnSpPr>
        <p:spPr>
          <a:xfrm flipV="1">
            <a:off x="6408305" y="2825256"/>
            <a:ext cx="501183" cy="1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3"/>
            <a:endCxn id="8" idx="1"/>
          </p:cNvCxnSpPr>
          <p:nvPr/>
        </p:nvCxnSpPr>
        <p:spPr>
          <a:xfrm>
            <a:off x="4424697" y="2825257"/>
            <a:ext cx="1471796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3"/>
            <a:endCxn id="10" idx="1"/>
          </p:cNvCxnSpPr>
          <p:nvPr/>
        </p:nvCxnSpPr>
        <p:spPr>
          <a:xfrm>
            <a:off x="3393266" y="2825257"/>
            <a:ext cx="519619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9" idx="1"/>
          </p:cNvCxnSpPr>
          <p:nvPr/>
        </p:nvCxnSpPr>
        <p:spPr>
          <a:xfrm flipV="1">
            <a:off x="2177316" y="2825257"/>
            <a:ext cx="704138" cy="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70" y="2402784"/>
            <a:ext cx="1015985" cy="1015985"/>
          </a:xfrm>
          <a:prstGeom prst="rect">
            <a:avLst/>
          </a:prstGeom>
        </p:spPr>
      </p:pic>
      <p:sp>
        <p:nvSpPr>
          <p:cNvPr id="26" name="弧形 25"/>
          <p:cNvSpPr/>
          <p:nvPr/>
        </p:nvSpPr>
        <p:spPr>
          <a:xfrm>
            <a:off x="3912886" y="3118332"/>
            <a:ext cx="1197948" cy="2251274"/>
          </a:xfrm>
          <a:prstGeom prst="arc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082801" y="3630857"/>
            <a:ext cx="9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大文件</a:t>
            </a:r>
            <a:endParaRPr lang="zh-CN" altLang="en-US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2716931" y="3145626"/>
            <a:ext cx="9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文件块</a:t>
            </a:r>
            <a:endParaRPr lang="zh-CN" altLang="en-US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4622939" y="1925043"/>
            <a:ext cx="119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网络故障</a:t>
            </a:r>
            <a:endParaRPr lang="zh-CN" altLang="en-US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8145083" y="3630857"/>
            <a:ext cx="16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云</a:t>
            </a:r>
            <a:r>
              <a:rPr lang="zh-CN" altLang="en-US" b="1" dirty="0" smtClean="0"/>
              <a:t>存储服务器</a:t>
            </a:r>
            <a:endParaRPr lang="zh-CN" altLang="en-US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4761174" y="5662680"/>
            <a:ext cx="9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数据库</a:t>
            </a:r>
          </a:p>
        </p:txBody>
      </p:sp>
      <p:sp>
        <p:nvSpPr>
          <p:cNvPr id="33" name="椭圆 32"/>
          <p:cNvSpPr/>
          <p:nvPr/>
        </p:nvSpPr>
        <p:spPr>
          <a:xfrm>
            <a:off x="2445582" y="2402784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578114" y="2402784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768014" y="2401144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8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JY0225</dc:creator>
  <cp:lastModifiedBy>JY0225</cp:lastModifiedBy>
  <cp:revision>5</cp:revision>
  <dcterms:created xsi:type="dcterms:W3CDTF">2017-07-21T07:40:08Z</dcterms:created>
  <dcterms:modified xsi:type="dcterms:W3CDTF">2017-07-21T07:59:19Z</dcterms:modified>
</cp:coreProperties>
</file>