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SmCCNet 2.0: A New Generation of SmCCNet for Mult-omics Network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SmCCNet 2.0: A New Generation of SmCCNet for Mult-omics Network Inference</dc:title>
  <dc:creator/>
  <cp:keywords/>
  <dcterms:created xsi:type="dcterms:W3CDTF">2023-09-17T20:29:02Z</dcterms:created>
  <dcterms:modified xsi:type="dcterms:W3CDTF">2023-09-17T20:29:02Z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