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3B9"/>
    <a:srgbClr val="01567C"/>
    <a:srgbClr val="0B73BA"/>
    <a:srgbClr val="02557B"/>
    <a:srgbClr val="8747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0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90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71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818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63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90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27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73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163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26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35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6F72-E8DC-46CC-A34D-6B127F367524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DA0-BC23-4327-BF10-3788B062EA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84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1436" y="5050972"/>
            <a:ext cx="2216016" cy="927012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姓名</a:t>
            </a: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刘雪春</a:t>
            </a:r>
            <a: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部门：</a:t>
            </a:r>
            <a: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岗位</a:t>
            </a: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：前端开发工程师</a:t>
            </a:r>
            <a: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电话</a:t>
            </a:r>
            <a:r>
              <a:rPr lang="zh-CN" altLang="en-US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r>
              <a:rPr lang="en-US" altLang="zh-CN" sz="1600" dirty="0" smtClean="0">
                <a:solidFill>
                  <a:srgbClr val="02557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18280374982</a:t>
            </a:r>
            <a:endParaRPr lang="zh-CN" altLang="en-US" sz="1600" dirty="0">
              <a:solidFill>
                <a:srgbClr val="02557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8903" y="2525278"/>
            <a:ext cx="401465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2000"/>
              </a:lnSpc>
            </a:pP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大家好，我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叫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刘雪春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来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自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科技城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四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川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绵阳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加入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成都优易数据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之前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，我任职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于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曙光国际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从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事</a:t>
            </a:r>
            <a:r>
              <a:rPr lang="zh-CN" altLang="en-US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前端开发工作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非常荣幸能够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加入</a:t>
            </a:r>
            <a:r>
              <a:rPr lang="zh-CN" altLang="en-US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成都优易数据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这样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一个优秀的公司，也非常高兴能与大家成为同事</a:t>
            </a: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sz="1600" smtClean="0">
              <a:solidFill>
                <a:srgbClr val="01567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indent="457200">
              <a:lnSpc>
                <a:spcPts val="2000"/>
              </a:lnSpc>
            </a:pPr>
            <a:endParaRPr lang="zh-CN" altLang="zh-CN" sz="1600" dirty="0">
              <a:solidFill>
                <a:srgbClr val="01567C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indent="457200">
              <a:lnSpc>
                <a:spcPts val="2000"/>
              </a:lnSpc>
            </a:pPr>
            <a:r>
              <a:rPr lang="zh-CN" altLang="zh-CN" sz="1600" dirty="0" smtClean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</a:t>
            </a:r>
            <a:r>
              <a:rPr lang="zh-CN" altLang="zh-CN" sz="1600" dirty="0">
                <a:solidFill>
                  <a:srgbClr val="01567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谢大家！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1436" y="2525278"/>
            <a:ext cx="1876040" cy="24440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4592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姓名：刘雪春 部门： 岗位：前端开发工程师 电话：18280374982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新人档案</dc:title>
  <dc:creator>yanghongmei</dc:creator>
  <cp:lastModifiedBy>Administrator</cp:lastModifiedBy>
  <cp:revision>22</cp:revision>
  <dcterms:created xsi:type="dcterms:W3CDTF">2016-12-02T02:59:17Z</dcterms:created>
  <dcterms:modified xsi:type="dcterms:W3CDTF">2017-10-16T05:15:15Z</dcterms:modified>
</cp:coreProperties>
</file>