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3B9"/>
    <a:srgbClr val="01567C"/>
    <a:srgbClr val="0B73BA"/>
    <a:srgbClr val="02557B"/>
    <a:srgbClr val="87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90" y="-78"/>
      </p:cViewPr>
      <p:guideLst>
        <p:guide orient="horz" pos="218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6F72-E8DC-46CC-A34D-6B127F3675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DA0-BC23-4327-BF10-3788B062EA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436" y="5050972"/>
            <a:ext cx="2216016" cy="927012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姓名：刘雪春</a:t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部门：</a:t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岗位：前端开发工程师</a:t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电话：</a:t>
            </a:r>
            <a: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18280374982</a:t>
            </a:r>
            <a:endParaRPr lang="zh-CN" altLang="en-US" sz="1600" dirty="0">
              <a:solidFill>
                <a:srgbClr val="02557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903" y="2525278"/>
            <a:ext cx="4014651" cy="445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2000"/>
              </a:lnSpc>
            </a:pP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大家好，我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叫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刘雪春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来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自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科技城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四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川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绵阳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加入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成都优易数据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之前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，我任职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于成都曙光光纤有限公司，从事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前端开发工作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非常荣幸能够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加入</a:t>
            </a:r>
            <a:r>
              <a:rPr lang="zh-CN" altLang="en-US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成都优易数据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这样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一个优秀的公司，也非常高兴能与大家成为同事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zh-CN" sz="1600" dirty="0" smtClean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indent="457200">
              <a:lnSpc>
                <a:spcPts val="2000"/>
              </a:lnSpc>
            </a:pP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比较喜欢健身，不是为了减肥和塑形，仅仅是为了健康，我还喜欢养生，因为打心底觉得生命很可贵，生活很美好，没有什么东西比健健康康活着更重要，我还喜欢旅游，虽然还没有走过太多地方，但是梦想总是要有的嘛，万一实现了呢，综上所述我是一个积极向上，阳光开朗的女纸，所以以后组织活动，一定不要忘记带我飞</a:t>
            </a:r>
            <a:endParaRPr lang="zh-CN" altLang="zh-CN" sz="1600" dirty="0" smtClean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indent="457200">
              <a:lnSpc>
                <a:spcPts val="2000"/>
              </a:lnSpc>
            </a:pPr>
            <a:endParaRPr lang="zh-CN" altLang="zh-CN" sz="1600" dirty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indent="457200">
              <a:lnSpc>
                <a:spcPts val="2000"/>
              </a:lnSpc>
            </a:pP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谢大家！</a:t>
            </a:r>
            <a:endParaRPr lang="zh-CN" altLang="zh-CN" sz="1600" dirty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4" name="内容占位符 3" descr="IMG_097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645" y="2319020"/>
            <a:ext cx="3326765" cy="249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华文隶书</vt:lpstr>
      <vt:lpstr>微软雅黑</vt:lpstr>
      <vt:lpstr>Arial Unicode MS</vt:lpstr>
      <vt:lpstr>Calibri Light</vt:lpstr>
      <vt:lpstr>Calibri</vt:lpstr>
      <vt:lpstr>Office 主题</vt:lpstr>
      <vt:lpstr>姓名：刘雪春 部门： 岗位：前端开发工程师 电话：18280374982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新人档案</dc:title>
  <dc:creator>yanghongmei</dc:creator>
  <cp:lastModifiedBy>Administrator</cp:lastModifiedBy>
  <cp:revision>25</cp:revision>
  <dcterms:created xsi:type="dcterms:W3CDTF">2016-12-02T02:59:00Z</dcterms:created>
  <dcterms:modified xsi:type="dcterms:W3CDTF">2017-10-16T09:55:42Z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