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60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3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40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4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4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7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7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0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8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2DB1-CF43-4532-ABB2-CB17A8DB6F20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F5A2E8-0C17-457A-AB20-BD677EFC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1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People From Mars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    -------------</a:t>
            </a:r>
            <a:r>
              <a:rPr lang="en-US" altLang="zh-CN" dirty="0" err="1" smtClean="0"/>
              <a:t>Xiaodong</a:t>
            </a:r>
            <a:r>
              <a:rPr lang="en-US" altLang="zh-CN" dirty="0" smtClean="0"/>
              <a:t>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 3  The influence of Western films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21529"/>
          </a:xfrm>
        </p:spPr>
        <p:txBody>
          <a:bodyPr/>
          <a:lstStyle/>
          <a:p>
            <a:r>
              <a:rPr lang="en-US" altLang="zh-CN" dirty="0" smtClean="0"/>
              <a:t>Paragraph 8    ---- influence</a:t>
            </a:r>
          </a:p>
          <a:p>
            <a:pPr marL="457200" lvl="1" indent="0">
              <a:buNone/>
            </a:pPr>
            <a:r>
              <a:rPr lang="en-US" altLang="zh-CN" dirty="0" smtClean="0"/>
              <a:t>Some </a:t>
            </a:r>
            <a:r>
              <a:rPr lang="en-US" altLang="zh-CN" dirty="0" err="1" smtClean="0"/>
              <a:t>Ladakhis</a:t>
            </a:r>
            <a:r>
              <a:rPr lang="en-US" altLang="zh-CN" dirty="0" smtClean="0"/>
              <a:t> develop feelings of </a:t>
            </a:r>
            <a:r>
              <a:rPr lang="en-US" altLang="zh-CN" dirty="0" smtClean="0"/>
              <a:t>inferiority</a:t>
            </a:r>
            <a:r>
              <a:rPr lang="zh-CN" altLang="en-US" dirty="0" smtClean="0"/>
              <a:t>（自卑）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reject their own culture, take on the new one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Sunglasses, </a:t>
            </a:r>
            <a:r>
              <a:rPr lang="en-US" altLang="zh-CN" dirty="0" err="1" smtClean="0"/>
              <a:t>Walkmans</a:t>
            </a:r>
            <a:r>
              <a:rPr lang="en-US" altLang="zh-CN" dirty="0" smtClean="0"/>
              <a:t>, blue jeans several sizes too small</a:t>
            </a:r>
          </a:p>
          <a:p>
            <a:pPr marL="457200" lvl="1" indent="0">
              <a:buNone/>
            </a:pPr>
            <a:r>
              <a:rPr lang="en-US" altLang="zh-CN" dirty="0" smtClean="0"/>
              <a:t>----they are symbols of modern life.</a:t>
            </a:r>
            <a:endParaRPr lang="zh-CN" altLang="en-US" dirty="0"/>
          </a:p>
        </p:txBody>
      </p:sp>
      <p:pic>
        <p:nvPicPr>
          <p:cNvPr id="5122" name="Picture 2" descr="http://img.upload.tom.com/data1/upload/320/175/12649893117478176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819" y="4237235"/>
            <a:ext cx="1917669" cy="23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cf8.com.cn/uploadfile/2011/0709/20110709104245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77" y="4374681"/>
            <a:ext cx="2757342" cy="20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s13.sinaimg.cn/mw690/001MWMmegy6QsmWPNuY8c&amp;69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09" y="4566517"/>
            <a:ext cx="2106797" cy="168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2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 3  The influence of Western films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95192"/>
          </a:xfrm>
        </p:spPr>
        <p:txBody>
          <a:bodyPr/>
          <a:lstStyle/>
          <a:p>
            <a:r>
              <a:rPr lang="en-US" altLang="zh-CN" dirty="0" smtClean="0"/>
              <a:t>Paragraph 9    ---- </a:t>
            </a:r>
            <a:r>
              <a:rPr lang="en-US" altLang="zh-CN" dirty="0" smtClean="0"/>
              <a:t>increase aggression in </a:t>
            </a:r>
            <a:r>
              <a:rPr lang="en-US" altLang="zh-CN" dirty="0" err="1" smtClean="0"/>
              <a:t>Ladakh</a:t>
            </a:r>
            <a:r>
              <a:rPr lang="en-US" altLang="zh-CN" dirty="0" smtClean="0"/>
              <a:t> with the modern symbols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According to the violence glamorized in the Western </a:t>
            </a:r>
            <a:r>
              <a:rPr lang="en-US" altLang="zh-CN" dirty="0" smtClean="0"/>
              <a:t>films</a:t>
            </a:r>
          </a:p>
          <a:p>
            <a:pPr marL="457200" lvl="1" indent="0">
              <a:buNone/>
            </a:pPr>
            <a:r>
              <a:rPr lang="en-US" altLang="zh-CN" dirty="0" smtClean="0"/>
              <a:t>Smoke one cigarette, get a fast car, and race through the countryside shooting people left and right.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146" name="Picture 2" descr="http://s8.sinaimg.cn/middle/4cfef25fx748834fd0727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4230232"/>
            <a:ext cx="2584060" cy="24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tangshanqiche.com/nDataTemp/1222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45" y="4672728"/>
            <a:ext cx="2975286" cy="15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4 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25648"/>
          </a:xfrm>
        </p:spPr>
        <p:txBody>
          <a:bodyPr/>
          <a:lstStyle/>
          <a:p>
            <a:r>
              <a:rPr lang="en-US" altLang="zh-CN" dirty="0" smtClean="0"/>
              <a:t>Paragraph 10    ---- summary </a:t>
            </a:r>
          </a:p>
          <a:p>
            <a:pPr marL="457200" lvl="1" indent="0">
              <a:buNone/>
            </a:pPr>
            <a:r>
              <a:rPr lang="en-US" altLang="zh-CN" dirty="0" smtClean="0"/>
              <a:t>In the original culture, young men used to be happy to cuddle a baby or to be loving and soft with their grandmothers. But now many young </a:t>
            </a:r>
            <a:r>
              <a:rPr lang="en-US" altLang="zh-CN" dirty="0" err="1" smtClean="0"/>
              <a:t>Ladakhi</a:t>
            </a:r>
            <a:r>
              <a:rPr lang="en-US" altLang="zh-CN" dirty="0" smtClean="0"/>
              <a:t> has </a:t>
            </a:r>
            <a:r>
              <a:rPr lang="en-US" altLang="zh-CN" dirty="0" smtClean="0"/>
              <a:t>changed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 1:        paragraph 1          tourists is the same as extraterrestrials       </a:t>
            </a:r>
          </a:p>
          <a:p>
            <a:r>
              <a:rPr lang="en-US" altLang="zh-CN" dirty="0" smtClean="0"/>
              <a:t>Part 2:        paragraph 2-4	      </a:t>
            </a:r>
          </a:p>
          <a:p>
            <a:r>
              <a:rPr lang="en-US" altLang="zh-CN" dirty="0" smtClean="0"/>
              <a:t>Part 3:        paragraph 5-9</a:t>
            </a:r>
          </a:p>
          <a:p>
            <a:r>
              <a:rPr lang="en-US" altLang="zh-CN" dirty="0" smtClean="0"/>
              <a:t>Part 4:	   paragraph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0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1  People From Mars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Paragraph 1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tourists appeared to the traditional villagers of </a:t>
            </a:r>
            <a:r>
              <a:rPr lang="en-US" altLang="zh-CN" dirty="0" err="1" smtClean="0"/>
              <a:t>Ladakh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----like people from Mars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1026" name="Picture 2" descr="http://i1.wp.com/nineinchnews.com/wp-content/uploads/2013/09/grey-oba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908" y="4577753"/>
            <a:ext cx="2654949" cy="1991698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.hiphotos.baidu.com/zhidao/pic/item/5243fbf2b2119313fefcddf165380cd791238d3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260" y="2586055"/>
            <a:ext cx="2655597" cy="19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nepaper.com/zz/resfile/2015-04-03/04/p85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78" y="3783722"/>
            <a:ext cx="3320976" cy="2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左右箭头 3"/>
          <p:cNvSpPr/>
          <p:nvPr/>
        </p:nvSpPr>
        <p:spPr>
          <a:xfrm>
            <a:off x="6942920" y="4342362"/>
            <a:ext cx="1023042" cy="623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2  The Influence of Tourism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Paragraph 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The author gained an insight into the strong psychological pressures that modernization brings.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Our culture looks much more successful from the outside than we experience it on the inside.</a:t>
            </a:r>
            <a:endParaRPr lang="zh-CN" altLang="en-US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18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2  The Influence of Tourism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067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Paragraph 3    </a:t>
            </a:r>
            <a:r>
              <a:rPr lang="en-US" altLang="zh-CN" dirty="0" smtClean="0"/>
              <a:t>---- The role of money changed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$100 one day for the tourists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en-US" altLang="zh-CN" dirty="0" smtClean="0"/>
              <a:t>= 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Ladakhi</a:t>
            </a:r>
            <a:r>
              <a:rPr lang="en-US" altLang="zh-CN" dirty="0" smtClean="0"/>
              <a:t> family spend in a year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    = </a:t>
            </a:r>
            <a:r>
              <a:rPr lang="en-US" altLang="zh-CN" dirty="0" smtClean="0"/>
              <a:t>someone spend $55000 a day in America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018" y="4653481"/>
            <a:ext cx="2648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minor role</a:t>
            </a:r>
          </a:p>
          <a:p>
            <a:r>
              <a:rPr lang="en-US" altLang="zh-CN" dirty="0" smtClean="0"/>
              <a:t>Primarily for luxuries</a:t>
            </a:r>
          </a:p>
          <a:p>
            <a:r>
              <a:rPr lang="en-US" altLang="zh-CN" dirty="0" smtClean="0"/>
              <a:t>Basic needs were free</a:t>
            </a:r>
          </a:p>
          <a:p>
            <a:r>
              <a:rPr lang="en-US" altLang="zh-CN" dirty="0" smtClean="0"/>
              <a:t>The labor was free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75295" y="428228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Past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65676" y="4282289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Modern society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33718" y="4930479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food, clothing, and shelter</a:t>
            </a:r>
          </a:p>
          <a:p>
            <a:r>
              <a:rPr lang="en-US" altLang="zh-CN" dirty="0" smtClean="0"/>
              <a:t>all cost a lot of money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821378" y="4762122"/>
            <a:ext cx="1059255" cy="72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53112" y="428228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Tourism</a:t>
            </a:r>
          </a:p>
        </p:txBody>
      </p:sp>
      <p:pic>
        <p:nvPicPr>
          <p:cNvPr id="4098" name="Picture 2" descr="http://p0.qhimg.com/t014d2bfe4c362ddf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54" y="2855061"/>
            <a:ext cx="2177481" cy="14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6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2  The Influence of Tourism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45671"/>
            <a:ext cx="8760874" cy="51604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Paragraph </a:t>
            </a:r>
            <a:r>
              <a:rPr lang="en-US" altLang="zh-CN" dirty="0" smtClean="0"/>
              <a:t>4    ---- The </a:t>
            </a:r>
            <a:r>
              <a:rPr lang="en-US" altLang="zh-CN" dirty="0" err="1" smtClean="0"/>
              <a:t>Ladakhis</a:t>
            </a:r>
            <a:r>
              <a:rPr lang="en-US" altLang="zh-CN" dirty="0" smtClean="0"/>
              <a:t> suddenly felt poor</a:t>
            </a:r>
            <a:r>
              <a:rPr lang="en-US" altLang="zh-CN" dirty="0" smtClean="0"/>
              <a:t>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92925" y="3186637"/>
            <a:ext cx="448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strange young children run up to me</a:t>
            </a:r>
          </a:p>
          <a:p>
            <a:r>
              <a:rPr lang="en-US" altLang="zh-CN" dirty="0" smtClean="0"/>
              <a:t>And press apricots into my hands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78303" y="3195726"/>
            <a:ext cx="345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hold out an empty hand and </a:t>
            </a:r>
          </a:p>
          <a:p>
            <a:r>
              <a:rPr lang="en-US" altLang="zh-CN" dirty="0" smtClean="0"/>
              <a:t>demand “One pen, one pen”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14853" y="265797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once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11248" y="2657971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now</a:t>
            </a:r>
            <a:endParaRPr lang="zh-CN" altLang="en-US" dirty="0"/>
          </a:p>
        </p:txBody>
      </p:sp>
      <p:pic>
        <p:nvPicPr>
          <p:cNvPr id="2050" name="Picture 2" descr="http://static2.photo.sina.com.cn/bmiddle/51c5337e4508b4749e0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06" y="3992302"/>
            <a:ext cx="1908615" cy="254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2.sinaimg.cn/dy/c/p/2008-09-09/U3108P1T1D16261108F21DT200809091754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16" y="4319681"/>
            <a:ext cx="3318913" cy="188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 3  The influence of Western films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Paragraph 5    </a:t>
            </a:r>
            <a:r>
              <a:rPr lang="en-US" altLang="zh-CN" dirty="0" smtClean="0"/>
              <a:t>---- The films and television of western and Indian brought  						development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There are </a:t>
            </a:r>
            <a:r>
              <a:rPr lang="en-US" altLang="zh-CN" dirty="0" smtClean="0"/>
              <a:t>countless magical machines and they can do everything for you.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In films, the rich and the beautiful have lives filled with excitement and glamor. For the young </a:t>
            </a:r>
            <a:r>
              <a:rPr lang="en-US" altLang="zh-CN" dirty="0" err="1" smtClean="0"/>
              <a:t>Ladakhis</a:t>
            </a:r>
            <a:r>
              <a:rPr lang="en-US" altLang="zh-CN" dirty="0" smtClean="0"/>
              <a:t>, the picture is irresistible.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34" y="4418413"/>
            <a:ext cx="1571625" cy="2009775"/>
          </a:xfrm>
          <a:prstGeom prst="rect">
            <a:avLst/>
          </a:prstGeom>
        </p:spPr>
      </p:pic>
      <p:pic>
        <p:nvPicPr>
          <p:cNvPr id="3078" name="Picture 6" descr="http://pic21.nipic.com/20120523/7929516_174906183359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83" y="4418413"/>
            <a:ext cx="2657057" cy="19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64" y="4418413"/>
            <a:ext cx="2118365" cy="8374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364" y="5281914"/>
            <a:ext cx="506627" cy="1135220"/>
          </a:xfrm>
          <a:prstGeom prst="rect">
            <a:avLst/>
          </a:prstGeom>
        </p:spPr>
      </p:pic>
      <p:pic>
        <p:nvPicPr>
          <p:cNvPr id="3080" name="Picture 8" descr="http://images.9518.com/pimg/13497622811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78" y="5305901"/>
            <a:ext cx="1579344" cy="10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2268" y="5429042"/>
            <a:ext cx="1247775" cy="838200"/>
          </a:xfrm>
          <a:prstGeom prst="rect">
            <a:avLst/>
          </a:prstGeom>
        </p:spPr>
      </p:pic>
      <p:pic>
        <p:nvPicPr>
          <p:cNvPr id="3082" name="Picture 10" descr="http://img05.tooopen.com/images/20140607/sy_6264211232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47" y="4442429"/>
            <a:ext cx="1414263" cy="8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8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 3  The influence of Western films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Paragraph 6    ---- </a:t>
            </a:r>
            <a:r>
              <a:rPr lang="en-US" altLang="zh-CN" dirty="0" err="1" smtClean="0"/>
              <a:t>Ladakhis</a:t>
            </a:r>
            <a:r>
              <a:rPr lang="en-US" altLang="zh-CN" dirty="0" smtClean="0"/>
              <a:t> begin to think their lives seem primitive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Their own culture seems absurd compared with the world of the tourists and film heroes.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8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 3  The influence of Western films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38756"/>
            <a:ext cx="8760875" cy="512275"/>
          </a:xfrm>
        </p:spPr>
        <p:txBody>
          <a:bodyPr/>
          <a:lstStyle/>
          <a:p>
            <a:r>
              <a:rPr lang="en-US" altLang="zh-CN" dirty="0" smtClean="0"/>
              <a:t>Paragraph 7    ---- modern Western culture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92925" y="3570721"/>
                <a:ext cx="3714337" cy="263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dirty="0" smtClean="0"/>
                  <a:t>Social or psychological problems</a:t>
                </a:r>
              </a:p>
              <a:p>
                <a:pPr lvl="1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𝑡𝑟𝑒𝑠𝑠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𝑙𝑜𝑛𝑒𝑙𝑖𝑛𝑒𝑠𝑠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𝑓𝑒𝑎𝑟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𝑔𝑟𝑜𝑤𝑖𝑛𝑔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Environmental problems</a:t>
                </a:r>
              </a:p>
              <a:p>
                <a:pPr lvl="1"/>
                <a:r>
                  <a:rPr lang="en-US" altLang="zh-CN" dirty="0" smtClean="0"/>
                  <a:t>Inflation(</a:t>
                </a:r>
                <a:r>
                  <a:rPr lang="zh-CN" altLang="en-US" dirty="0" smtClean="0"/>
                  <a:t>通货膨胀</a:t>
                </a:r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unemployment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3570721"/>
                <a:ext cx="3714337" cy="2638607"/>
              </a:xfrm>
              <a:prstGeom prst="rect">
                <a:avLst/>
              </a:prstGeom>
              <a:blipFill rotWithShape="0"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260257" y="2950985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Cannot see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9258" y="2643922"/>
            <a:ext cx="694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can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7275" y="3078660"/>
            <a:ext cx="328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obvious wealth of Western culture</a:t>
            </a:r>
          </a:p>
          <a:p>
            <a:r>
              <a:rPr lang="en-US" altLang="zh-CN" dirty="0" smtClean="0"/>
              <a:t>All the limitations and imperfections of their own culture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50963" y="4555988"/>
            <a:ext cx="2538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Take for granted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88397" y="5079208"/>
            <a:ext cx="272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Peace of mind</a:t>
            </a:r>
          </a:p>
          <a:p>
            <a:r>
              <a:rPr lang="en-US" altLang="zh-CN" dirty="0" smtClean="0"/>
              <a:t>Warm family</a:t>
            </a:r>
          </a:p>
          <a:p>
            <a:r>
              <a:rPr lang="en-US" altLang="zh-CN" dirty="0" smtClean="0"/>
              <a:t>Community relations of their village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7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</TotalTime>
  <Words>375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幼圆</vt:lpstr>
      <vt:lpstr>Arial</vt:lpstr>
      <vt:lpstr>Cambria Math</vt:lpstr>
      <vt:lpstr>Century Gothic</vt:lpstr>
      <vt:lpstr>Wingdings 3</vt:lpstr>
      <vt:lpstr>丝状</vt:lpstr>
      <vt:lpstr>People From Mars</vt:lpstr>
      <vt:lpstr>Outline</vt:lpstr>
      <vt:lpstr>Part 1  People From Mars</vt:lpstr>
      <vt:lpstr>Part 2  The Influence of Tourism</vt:lpstr>
      <vt:lpstr>Part 2  The Influence of Tourism</vt:lpstr>
      <vt:lpstr>Part 2  The Influence of Tourism</vt:lpstr>
      <vt:lpstr>Part 3  The influence of Western films</vt:lpstr>
      <vt:lpstr>Part 3  The influence of Western films</vt:lpstr>
      <vt:lpstr>Part 3  The influence of Western films</vt:lpstr>
      <vt:lpstr>Part 3  The influence of Western films</vt:lpstr>
      <vt:lpstr>Part 3  The influence of Western films</vt:lpstr>
      <vt:lpstr>Part 4 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From Mars</dc:title>
  <dc:creator>CGGI_006</dc:creator>
  <cp:lastModifiedBy>CGGI_006</cp:lastModifiedBy>
  <cp:revision>27</cp:revision>
  <dcterms:created xsi:type="dcterms:W3CDTF">2015-05-17T12:12:49Z</dcterms:created>
  <dcterms:modified xsi:type="dcterms:W3CDTF">2015-05-21T04:57:08Z</dcterms:modified>
</cp:coreProperties>
</file>