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D5527-9145-4492-A0B3-9164667AC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503F77-1AB8-4908-A8FB-714E8E79A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63265-CBA5-44EF-A513-4212BCF1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A218-DC59-4043-93DA-A054DA5CB9F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DE9E7-46CD-4377-BD42-669D7C42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A5EE7-01CA-442C-AD0A-0DD4553B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8CBA-13A3-4DD9-9D0B-D9F9BE2C9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30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A285F-E552-4BCF-ABBA-09F93F51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E3326E-CB01-4B5F-8C9F-38AC158AC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BFAF0C-1B7B-408D-85FC-4FDCAF15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A218-DC59-4043-93DA-A054DA5CB9F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5C12D-78AD-4AEF-BAD6-08ED4CD1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4BA31-F290-4EC5-A9A8-BCF2507F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8CBA-13A3-4DD9-9D0B-D9F9BE2C9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5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A79DD7-2E41-4B7B-8429-A652ECFBA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CF49A8-A1CD-4276-8B22-7E3F480AF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83E8C-8742-48EB-B7D9-53C6CE79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A218-DC59-4043-93DA-A054DA5CB9F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8F710-7441-4C34-A92A-131ABF0A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1E139-BDFB-47C8-8B99-D83E9191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8CBA-13A3-4DD9-9D0B-D9F9BE2C9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2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C2C03-5383-4560-9F9B-75EC3377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D807A-2904-4A8C-9CA4-2027A9F8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11C5C-B688-439C-8A69-477A0C1E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A218-DC59-4043-93DA-A054DA5CB9F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DFFC9D-6545-4449-81AE-582C260A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30B2C-3836-4763-9510-DEEF3B66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8CBA-13A3-4DD9-9D0B-D9F9BE2C9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1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22E29-DE80-438C-AD4B-862EB777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92108A-74FB-460C-87E7-7E5C01E0F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448FF-E576-48EB-88FD-63CF5637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A218-DC59-4043-93DA-A054DA5CB9F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5DC7E-8437-4FB6-8D97-A15A2E36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3651A-940B-47E8-830B-DD30DB54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8CBA-13A3-4DD9-9D0B-D9F9BE2C9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15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D7683-1795-4A7A-91D4-046E2EA8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09EB1-0766-46B2-9D26-0E39DCA2E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BE828D-EAC8-4790-8B97-5E43FAF13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AA944C-5A7B-43B5-978A-43AD3294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A218-DC59-4043-93DA-A054DA5CB9F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3F64E7-CDFF-413E-B676-C0405264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7389FC-1EBD-41FA-AC42-90BF038E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8CBA-13A3-4DD9-9D0B-D9F9BE2C9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1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BFF5F-EBC5-404A-925E-2D7D2678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412B11-F4EC-497E-89A2-A40233F4D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99237D-E05A-4A5F-B0BC-425FC1239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3E2158-A913-4E50-B397-979C8BA05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74A2F2-A1F1-4B95-9942-212D9E26B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1CAAF6-C6C8-4AE3-9927-735B6ADE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A218-DC59-4043-93DA-A054DA5CB9F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EDB1E8-D9A2-4FEC-9A0B-840F4FBA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83DD04-BCE8-46A0-9D4F-8330B3C7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8CBA-13A3-4DD9-9D0B-D9F9BE2C9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18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CB8E6-6D1D-429F-9F8E-3F53614E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B87375-5AFA-4B49-834A-90A665E66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A218-DC59-4043-93DA-A054DA5CB9F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AFDE35-2FB1-477F-B765-331374BC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8EF41-E93F-4636-9ADC-37CEFD3E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8CBA-13A3-4DD9-9D0B-D9F9BE2C9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82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7E36E2-59AF-4578-A2F9-AC28C6A8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A218-DC59-4043-93DA-A054DA5CB9F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F915D8-1465-4E67-B9C5-667F96D1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E4CE56-1E02-45B8-8678-8D4B03AA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8CBA-13A3-4DD9-9D0B-D9F9BE2C9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41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87759-CDCD-4303-9C90-43BF2C37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4BE51-D2E5-4C7B-907F-DD0316D8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32FCF8-F4FA-4A6F-AC72-87C0B22C6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6F7138-47D0-447A-AEB1-0A33FCD7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A218-DC59-4043-93DA-A054DA5CB9F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319935-AD27-4337-A96B-702C145B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F3B47A-97D6-4988-8E29-36211C33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8CBA-13A3-4DD9-9D0B-D9F9BE2C9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91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7ACAF-AE3F-490A-B4CF-A8079DB9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A3C541-7BE4-4B01-8426-7DFD7C861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E4196-5A0B-4A1C-96C8-5D771DEB3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92D863-943E-40E4-8C52-8C6B99C4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A218-DC59-4043-93DA-A054DA5CB9F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AE93FD-9452-442D-B4F4-7AE2E1A4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7A7D15-27EC-4BC0-9DAA-ECC17EC7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8CBA-13A3-4DD9-9D0B-D9F9BE2C9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14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76B200-0B55-4ED6-A362-0C2A9D88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C137BE-CCB0-43EB-9235-1D7B9A0A1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37044-CD70-4463-AA5E-0EBB60BE2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EA218-DC59-4043-93DA-A054DA5CB9F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CBF0D-604C-423D-88EB-E97F044D1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A746F-FB64-4CB6-8A43-A5E75E7D0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C8CBA-13A3-4DD9-9D0B-D9F9BE2C9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97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9">
            <a:extLst>
              <a:ext uri="{FF2B5EF4-FFF2-40B4-BE49-F238E27FC236}">
                <a16:creationId xmlns:a16="http://schemas.microsoft.com/office/drawing/2014/main" id="{627F47E3-C65E-4F91-90A7-B208C1EC00E5}"/>
              </a:ext>
            </a:extLst>
          </p:cNvPr>
          <p:cNvSpPr txBox="1"/>
          <p:nvPr/>
        </p:nvSpPr>
        <p:spPr>
          <a:xfrm>
            <a:off x="919924" y="3953131"/>
            <a:ext cx="2072197" cy="37585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sz="16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.</a:t>
            </a:r>
            <a:r>
              <a:rPr lang="zh-CN" altLang="en-US" sz="16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6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Heterogeneous</a:t>
            </a:r>
            <a:endParaRPr lang="zh-CN" sz="16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7" name="图形 6">
            <a:extLst>
              <a:ext uri="{FF2B5EF4-FFF2-40B4-BE49-F238E27FC236}">
                <a16:creationId xmlns:a16="http://schemas.microsoft.com/office/drawing/2014/main" id="{C33B7A8E-6725-46AD-AC98-5E4BA39F8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19925" y="298065"/>
            <a:ext cx="2072196" cy="3600000"/>
          </a:xfrm>
          <a:prstGeom prst="rect">
            <a:avLst/>
          </a:prstGeom>
        </p:spPr>
      </p:pic>
      <p:sp>
        <p:nvSpPr>
          <p:cNvPr id="28" name="文本框 9">
            <a:extLst>
              <a:ext uri="{FF2B5EF4-FFF2-40B4-BE49-F238E27FC236}">
                <a16:creationId xmlns:a16="http://schemas.microsoft.com/office/drawing/2014/main" id="{538F5FE6-7789-47F9-ACED-F27B7421D03F}"/>
              </a:ext>
            </a:extLst>
          </p:cNvPr>
          <p:cNvSpPr txBox="1"/>
          <p:nvPr/>
        </p:nvSpPr>
        <p:spPr>
          <a:xfrm>
            <a:off x="3563526" y="3953131"/>
            <a:ext cx="2072194" cy="37585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B. Homogeneous low</a:t>
            </a:r>
            <a:endParaRPr lang="zh-CN" altLang="en-US" sz="1600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9" name="图形 6">
            <a:extLst>
              <a:ext uri="{FF2B5EF4-FFF2-40B4-BE49-F238E27FC236}">
                <a16:creationId xmlns:a16="http://schemas.microsoft.com/office/drawing/2014/main" id="{0F1181B3-1A50-4187-A386-6B84C86CD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563525" y="298065"/>
            <a:ext cx="2072195" cy="3600000"/>
          </a:xfrm>
          <a:prstGeom prst="rect">
            <a:avLst/>
          </a:prstGeom>
        </p:spPr>
      </p:pic>
      <p:sp>
        <p:nvSpPr>
          <p:cNvPr id="30" name="文本框 9">
            <a:extLst>
              <a:ext uri="{FF2B5EF4-FFF2-40B4-BE49-F238E27FC236}">
                <a16:creationId xmlns:a16="http://schemas.microsoft.com/office/drawing/2014/main" id="{6E7EE570-BF90-463B-870E-EE3DEABE6EBD}"/>
              </a:ext>
            </a:extLst>
          </p:cNvPr>
          <p:cNvSpPr txBox="1"/>
          <p:nvPr/>
        </p:nvSpPr>
        <p:spPr>
          <a:xfrm>
            <a:off x="6207123" y="3953131"/>
            <a:ext cx="2072193" cy="37585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C. Homogeneous high</a:t>
            </a:r>
            <a:endParaRPr lang="zh-CN" altLang="en-US" sz="1600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1" name="图形 6">
            <a:extLst>
              <a:ext uri="{FF2B5EF4-FFF2-40B4-BE49-F238E27FC236}">
                <a16:creationId xmlns:a16="http://schemas.microsoft.com/office/drawing/2014/main" id="{CDDF34C7-FFE4-4E24-949A-AB2F031C4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207124" y="298065"/>
            <a:ext cx="2072195" cy="3600000"/>
          </a:xfrm>
          <a:prstGeom prst="rect">
            <a:avLst/>
          </a:prstGeom>
        </p:spPr>
      </p:pic>
      <p:sp>
        <p:nvSpPr>
          <p:cNvPr id="32" name="文本框 9">
            <a:extLst>
              <a:ext uri="{FF2B5EF4-FFF2-40B4-BE49-F238E27FC236}">
                <a16:creationId xmlns:a16="http://schemas.microsoft.com/office/drawing/2014/main" id="{E800D8BC-51EC-4007-B377-3AB059AFF74E}"/>
              </a:ext>
            </a:extLst>
          </p:cNvPr>
          <p:cNvSpPr txBox="1"/>
          <p:nvPr/>
        </p:nvSpPr>
        <p:spPr>
          <a:xfrm>
            <a:off x="8850718" y="3953130"/>
            <a:ext cx="2072199" cy="37585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D. Random action</a:t>
            </a:r>
            <a:endParaRPr lang="zh-CN" altLang="en-US" sz="1600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3" name="图形 6">
            <a:extLst>
              <a:ext uri="{FF2B5EF4-FFF2-40B4-BE49-F238E27FC236}">
                <a16:creationId xmlns:a16="http://schemas.microsoft.com/office/drawing/2014/main" id="{9A089D47-B2C3-4C7F-B01B-9093DEF81E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850723" y="298065"/>
            <a:ext cx="207219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7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星光 刘</dc:creator>
  <cp:lastModifiedBy>星光 刘</cp:lastModifiedBy>
  <cp:revision>2</cp:revision>
  <dcterms:created xsi:type="dcterms:W3CDTF">2021-11-08T08:43:53Z</dcterms:created>
  <dcterms:modified xsi:type="dcterms:W3CDTF">2021-11-10T07:46:08Z</dcterms:modified>
</cp:coreProperties>
</file>