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</p:sldIdLst>
  <p:sldSz cx="9144000" cy="6858000" type="screen4x3"/>
  <p:notesSz cx="6858000" cy="9144000"/>
  <p:custDataLst>
    <p:tags r:id="rId8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371600" y="1358900"/>
            <a:ext cx="6400800" cy="4279900"/>
          </a:xfrm>
          <a:ln/>
        </p:spPr>
        <p:txBody>
          <a:bodyPr/>
          <a:p>
            <a:pPr algn="l" defTabSz="914400">
              <a:buClrTx/>
              <a:buSzTx/>
              <a:buFontTx/>
            </a:pPr>
            <a:r>
              <a:rPr lang="zh-CN" altLang="en-US" sz="3200" kern="1200" baseline="0">
                <a:latin typeface="Arial" panose="020B0604020202020204" pitchFamily="34" charset="0"/>
                <a:ea typeface="宋体" panose="02010600030101010101" pitchFamily="2" charset="-122"/>
              </a:rPr>
              <a:t>消息作业定义表：</a:t>
            </a:r>
            <a:endParaRPr lang="zh-CN" altLang="en-US" sz="32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 defTabSz="914400">
              <a:buClrTx/>
              <a:buSzTx/>
              <a:buFontTx/>
            </a:pPr>
            <a:r>
              <a:rPr lang="zh-CN" altLang="en-US" sz="3200" kern="1200" baseline="0">
                <a:latin typeface="Arial" panose="020B0604020202020204" pitchFamily="34" charset="0"/>
                <a:ea typeface="宋体" panose="02010600030101010101" pitchFamily="2" charset="-122"/>
              </a:rPr>
              <a:t>作业名称、作业描述、主题、分区、数据库DB、存储表 （关联消息作业内容表名）、存储历史表 （关联消息作业内容表名）、消费模式 （推/拉）、版本号</a:t>
            </a:r>
            <a:endParaRPr lang="zh-CN" altLang="en-US" sz="32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 defTabSz="914400">
              <a:buClrTx/>
              <a:buSzTx/>
              <a:buFontTx/>
            </a:pPr>
            <a:r>
              <a:rPr lang="zh-CN" altLang="en-US" sz="3200" kern="1200" baseline="0">
                <a:latin typeface="Arial" panose="020B0604020202020204" pitchFamily="34" charset="0"/>
                <a:ea typeface="宋体" panose="02010600030101010101" pitchFamily="2" charset="-122"/>
              </a:rPr>
              <a:t>生效状态、维护人、维护时间、修改人、修改时间</a:t>
            </a:r>
            <a:endParaRPr lang="zh-CN" altLang="en-US" sz="32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1005"/>
            <a:ext cx="8229600" cy="5705475"/>
          </a:xfrm>
        </p:spPr>
        <p:txBody>
          <a:bodyPr/>
          <a:p>
            <a:pPr algn="l" defTabSz="914400">
              <a:buClrTx/>
              <a:buSzTx/>
              <a:buFontTx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消息作业内容表、消息ID 、源系统代码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 algn="l" defTabSz="914400">
              <a:buClrTx/>
              <a:buSzTx/>
              <a:buFontTx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、业务主键、检索关键词 、提交日期、提交时间、提交人、提交IP、提交状态、消费人、消费系统代码、消费日期、消费时间、消费IP、消费状态、消息内容、消息校验信息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 defTabSz="914400">
              <a:buClrTx/>
              <a:buSzTx/>
              <a:buFontTx/>
            </a:pPr>
            <a:endParaRPr lang="zh-CN" altLang="en-US"/>
          </a:p>
          <a:p>
            <a:pPr algn="l" defTabSz="914400">
              <a:buClrTx/>
              <a:buSzTx/>
              <a:buFontTx/>
            </a:pP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索引：</a:t>
            </a:r>
            <a:endParaRPr lang="zh-CN" altLang="en-US" sz="1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 defTabSz="914400">
              <a:buClrTx/>
              <a:buSzTx/>
              <a:buFontTx/>
            </a:pP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主键 消息ID，自增，提交成功时，由消息队列系统返还消息提交方</a:t>
            </a:r>
            <a:endParaRPr lang="zh-CN" altLang="en-US" sz="1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 defTabSz="914400">
              <a:buClrTx/>
              <a:buSzTx/>
              <a:buFontTx/>
            </a:pP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唯一索引：业务主键 + 源系统代码 </a:t>
            </a:r>
            <a:endParaRPr lang="zh-CN" altLang="en-US" sz="1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 defTabSz="914400">
              <a:buClrTx/>
              <a:buSzTx/>
              <a:buFontTx/>
            </a:pP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索引： 目标系统代码 + 业务主键</a:t>
            </a:r>
            <a:endParaRPr lang="zh-CN" altLang="en-US" sz="1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 defTabSz="914400">
              <a:buClrTx/>
              <a:buSzTx/>
              <a:buFontTx/>
            </a:pP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索引：源系统+提交日期+检索关键词</a:t>
            </a:r>
            <a:endParaRPr lang="zh-CN" altLang="en-US" sz="1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 defTabSz="914400">
              <a:buClrTx/>
              <a:buSzTx/>
              <a:buFontTx/>
            </a:pP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消息生产方：以批量或者单条提交消息。提交前，将消息写入自己消息表。当提交成功，更新状态为已提交，并将消息队列返回的消息ID记录在消息表</a:t>
            </a:r>
            <a:endParaRPr lang="zh-CN" altLang="en-US" sz="1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 defTabSz="914400">
              <a:buClrTx/>
              <a:buSzTx/>
              <a:buFontTx/>
            </a:pP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消息队列：接收请求时，生成消息ID，并返回消息生产方；</a:t>
            </a:r>
            <a:endParaRPr lang="zh-CN" altLang="en-US" sz="1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 defTabSz="914400">
              <a:buClrTx/>
              <a:buSzTx/>
              <a:buFontTx/>
            </a:pP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消息消费者：批量读取消息，保存消息，并更新消息队列消费状态。然后发送业务处理线程，进行业务逻辑处理。</a:t>
            </a:r>
            <a:endParaRPr lang="zh-CN" altLang="en-US" sz="14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TM5NzI1YjEyMjYxMWI0NWFhNjYxZGRkODJiM2VhODA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</Words>
  <Application>WPS 演示</Application>
  <PresentationFormat/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liuxgld</dc:creator>
  <cp:lastModifiedBy>WPS_liuxgld</cp:lastModifiedBy>
  <cp:revision>1</cp:revision>
  <dcterms:created xsi:type="dcterms:W3CDTF">2022-09-25T14:38:58Z</dcterms:created>
  <dcterms:modified xsi:type="dcterms:W3CDTF">2022-09-25T14:38:58Z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CDE89991764D4E2A9BD822D69373D43F</vt:lpwstr>
  </property>
</Properties>
</file>