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86" r:id="rId6"/>
    <p:sldId id="28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6CD"/>
    <a:srgbClr val="B380A2"/>
    <a:srgbClr val="D0C5C5"/>
    <a:srgbClr val="989898"/>
    <a:srgbClr val="9E9292"/>
    <a:srgbClr val="B0A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2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7625" y="381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D0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soutu123.com_2570738_创意三角形折线_搜图123祝您工作顺利"/>
          <p:cNvPicPr>
            <a:picLocks noChangeAspect="1"/>
          </p:cNvPicPr>
          <p:nvPr/>
        </p:nvPicPr>
        <p:blipFill>
          <a:blip r:embed="rId1"/>
          <a:srcRect l="4471" t="20336" r="79"/>
          <a:stretch>
            <a:fillRect/>
          </a:stretch>
        </p:blipFill>
        <p:spPr>
          <a:xfrm>
            <a:off x="0" y="3175"/>
            <a:ext cx="6886575" cy="3497580"/>
          </a:xfrm>
          <a:prstGeom prst="rect">
            <a:avLst/>
          </a:prstGeom>
        </p:spPr>
      </p:pic>
      <p:pic>
        <p:nvPicPr>
          <p:cNvPr id="6" name="图片 5" descr="soutu123.com_2570738_创意三角形折线_搜图123祝您工作顺利"/>
          <p:cNvPicPr>
            <a:picLocks noChangeAspect="1"/>
          </p:cNvPicPr>
          <p:nvPr/>
        </p:nvPicPr>
        <p:blipFill>
          <a:blip r:embed="rId1"/>
          <a:srcRect l="4471" t="20336" r="79"/>
          <a:stretch>
            <a:fillRect/>
          </a:stretch>
        </p:blipFill>
        <p:spPr>
          <a:xfrm rot="10800000">
            <a:off x="9043670" y="5262245"/>
            <a:ext cx="3148330" cy="15995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63750" y="3068955"/>
            <a:ext cx="91624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>
                <a:solidFill>
                  <a:srgbClr val="B380A2"/>
                </a:solidFill>
                <a:latin typeface="微软雅黑" panose="020B0503020204020204" charset="-122"/>
                <a:ea typeface="微软雅黑" panose="020B0503020204020204" charset="-122"/>
              </a:rPr>
              <a:t>智能表单系统项目总结</a:t>
            </a:r>
            <a:endParaRPr lang="zh-CN" altLang="en-US" sz="6600">
              <a:solidFill>
                <a:srgbClr val="B380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66975" y="5012690"/>
            <a:ext cx="38188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项目成员：刘夏、欧阳婉容、</a:t>
            </a:r>
            <a:r>
              <a:rPr lang="en-US" altLang="zh-CN" sz="2000"/>
              <a:t>             </a:t>
            </a:r>
            <a:r>
              <a:rPr lang="zh-CN" altLang="en-US" sz="2000"/>
              <a:t>王雅如、李翔宇</a:t>
            </a:r>
            <a:endParaRPr lang="zh-CN" altLang="en-US" sz="2000"/>
          </a:p>
        </p:txBody>
      </p:sp>
      <p:sp>
        <p:nvSpPr>
          <p:cNvPr id="10" name="圆角矩形 9"/>
          <p:cNvSpPr/>
          <p:nvPr/>
        </p:nvSpPr>
        <p:spPr>
          <a:xfrm>
            <a:off x="2352040" y="4868545"/>
            <a:ext cx="4049395" cy="969645"/>
          </a:xfrm>
          <a:prstGeom prst="roundRect">
            <a:avLst/>
          </a:prstGeom>
          <a:noFill/>
          <a:ln>
            <a:solidFill>
              <a:srgbClr val="B38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项目回顾：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latin typeface="+mn-ea"/>
                <a:sym typeface="+mn-ea"/>
              </a:rPr>
              <a:t>总目标</a:t>
            </a:r>
            <a:r>
              <a:rPr lang="zh-CN" altLang="en-US" b="1" dirty="0">
                <a:latin typeface="+mn-ea"/>
                <a:sym typeface="+mn-ea"/>
              </a:rPr>
              <a:t>：</a:t>
            </a:r>
            <a:r>
              <a:rPr dirty="0">
                <a:latin typeface="+mn-ea"/>
                <a:sym typeface="+mn-ea"/>
              </a:rPr>
              <a:t>实现一个自动填写表单的web软件系统，前端上传图片，后端会将图片识别为json格式的数据，并反馈在前端页面，在图片上标注出各个识别目标并可以点击提取</a:t>
            </a:r>
            <a:r>
              <a:rPr lang="en-US" altLang="zh-CN" dirty="0">
                <a:latin typeface="+mn-ea"/>
                <a:sym typeface="+mn-ea"/>
              </a:rPr>
              <a:t>OCR</a:t>
            </a:r>
            <a:r>
              <a:rPr dirty="0" smtClean="0">
                <a:latin typeface="+mn-ea"/>
                <a:sym typeface="+mn-ea"/>
              </a:rPr>
              <a:t>文本</a:t>
            </a:r>
            <a:r>
              <a:rPr lang="zh-CN" altLang="en-US" dirty="0" smtClean="0">
                <a:latin typeface="+mn-ea"/>
                <a:sym typeface="+mn-ea"/>
              </a:rPr>
              <a:t>。</a:t>
            </a:r>
            <a:endParaRPr lang="zh-CN" altLang="en-US" dirty="0" smtClean="0">
              <a:latin typeface="+mn-ea"/>
              <a:sym typeface="+mn-ea"/>
            </a:endParaRPr>
          </a:p>
          <a:p>
            <a:pPr marL="0" indent="0">
              <a:buNone/>
            </a:pPr>
            <a:endParaRPr dirty="0">
              <a:latin typeface="+mn-ea"/>
              <a:ea typeface="+mn-ea"/>
            </a:endParaRPr>
          </a:p>
          <a:p>
            <a:r>
              <a:rPr lang="zh-CN" dirty="0">
                <a:latin typeface="+mn-ea"/>
                <a:sym typeface="+mn-ea"/>
              </a:rPr>
              <a:t>前端功能</a:t>
            </a:r>
            <a:r>
              <a:rPr dirty="0">
                <a:latin typeface="+mn-ea"/>
                <a:sym typeface="+mn-ea"/>
              </a:rPr>
              <a:t>：上传图片按钮，点击可上传图片，在图片上可标注对应数据信息，</a:t>
            </a:r>
            <a:r>
              <a:rPr dirty="0" smtClean="0">
                <a:latin typeface="+mn-ea"/>
                <a:sym typeface="+mn-ea"/>
              </a:rPr>
              <a:t>对于无模版图片可进行模型训练</a:t>
            </a:r>
            <a:r>
              <a:rPr lang="zh-CN" altLang="en-US" dirty="0" smtClean="0">
                <a:latin typeface="+mn-ea"/>
                <a:sym typeface="+mn-ea"/>
              </a:rPr>
              <a:t>。</a:t>
            </a:r>
            <a:r>
              <a:rPr b="1" dirty="0" smtClean="0">
                <a:latin typeface="+mn-ea"/>
                <a:sym typeface="+mn-ea"/>
              </a:rPr>
              <a:t>              </a:t>
            </a:r>
            <a:endParaRPr b="1" dirty="0">
              <a:latin typeface="+mn-ea"/>
              <a:ea typeface="+mn-ea"/>
            </a:endParaRPr>
          </a:p>
          <a:p>
            <a:r>
              <a:rPr lang="zh-CN" dirty="0">
                <a:latin typeface="+mn-ea"/>
                <a:sym typeface="+mn-ea"/>
              </a:rPr>
              <a:t>后端功能</a:t>
            </a:r>
            <a:r>
              <a:rPr dirty="0">
                <a:latin typeface="+mn-ea"/>
                <a:sym typeface="+mn-ea"/>
              </a:rPr>
              <a:t>：实现用户上传图片，系统返回文字识别结果，而后进行文字坐标域与表单输入框</a:t>
            </a:r>
            <a:r>
              <a:rPr lang="en-US" altLang="zh-CN" dirty="0">
                <a:latin typeface="+mn-ea"/>
                <a:sym typeface="+mn-ea"/>
              </a:rPr>
              <a:t>id</a:t>
            </a:r>
            <a:r>
              <a:rPr dirty="0">
                <a:latin typeface="+mn-ea"/>
                <a:sym typeface="+mn-ea"/>
              </a:rPr>
              <a:t>的绑定。如果下次再上传相同类型的图片，系统即可自动填写表单。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项目总结：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zh-CN" altLang="en-US"/>
              <a:t>智能表单填写系统是本项目组历时大半年完成的，本项目分工明确，由李翔宇，刘夏两名成员负责项目后端实现，后端采用</a:t>
            </a:r>
            <a:r>
              <a:rPr lang="en-US" altLang="zh-CN"/>
              <a:t>python</a:t>
            </a:r>
            <a:r>
              <a:rPr lang="zh-CN" altLang="en-US"/>
              <a:t>语言为基础，调用了有道云的</a:t>
            </a:r>
            <a:r>
              <a:rPr lang="en-US" altLang="zh-CN"/>
              <a:t>OCR</a:t>
            </a:r>
            <a:r>
              <a:rPr lang="zh-CN" altLang="en-US"/>
              <a:t>接口。前端的</a:t>
            </a:r>
            <a:r>
              <a:rPr lang="en-US" altLang="zh-CN"/>
              <a:t>web</a:t>
            </a:r>
            <a:r>
              <a:rPr lang="zh-CN" altLang="en-US"/>
              <a:t>程序由王雅如、欧阳婉容两名成员负责，</a:t>
            </a:r>
            <a:r>
              <a:rPr lang="zh-CN" altLang="en-US" sz="2400">
                <a:sym typeface="+mn-ea"/>
              </a:rPr>
              <a:t>前端采用vue+Element-UI。在此项目中，项目组导师孟宁教授给我们提供了莫大的帮助，帮助我们理清项目脉络，给我们项目指明方向，在我们的项目遇到极大阻难的时候，孟宁老师总能给我们提供关键性的建议，让我们的项目绝处逢春。在此项目中，我们均受益良多。</a:t>
            </a:r>
            <a:endParaRPr lang="en-US" altLang="zh-CN" sz="2800" dirty="0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项目展望：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接下来可以对智能表单填写系统的智能性进行改进：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、可以根据填写入数据库中</a:t>
            </a:r>
            <a:r>
              <a:rPr lang="en-US" altLang="zh-CN" sz="2400"/>
              <a:t> </a:t>
            </a:r>
            <a:r>
              <a:rPr lang="zh-CN" altLang="en-US" sz="2400"/>
              <a:t>的文字坐标，表单坐标，与新传入的图片进行文字比对，如果新传入的图片文字与数据库中某张图片相同，则可认定该图片与数据库中图片是一张图片，可将数据库中表单位置信息读取，直接在表单中填写。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2</a:t>
            </a:r>
            <a:r>
              <a:rPr lang="zh-CN" altLang="en-US" sz="2400"/>
              <a:t>、进行模糊匹配，如果传入的新图片，识别到与数据库中图片有一定比例的相似度，则可认为与数据库中图片是一种图片，则可匹配相应位置的文字，并将文字不匹配的位置标注出来，待人员查验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WPS 演示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追忆似水年华</cp:lastModifiedBy>
  <cp:revision>109</cp:revision>
  <dcterms:created xsi:type="dcterms:W3CDTF">2020-12-09T03:12:00Z</dcterms:created>
  <dcterms:modified xsi:type="dcterms:W3CDTF">2021-07-13T12:31:27Z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KSOTemplateUUID">
    <vt:lpwstr>v1.0_mb_9yqqX+kj9oG3Qa5aIE9gjA==</vt:lpwstr>
  </property>
  <property fmtid="{D5CDD505-2E9C-101B-9397-08002B2CF9AE}" pid="4" name="ICV">
    <vt:lpwstr>9AC364F5F40B475991993E91E9A7963C</vt:lpwstr>
  </property>
</Properties>
</file>