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94" r:id="rId7"/>
    <p:sldId id="299" r:id="rId8"/>
    <p:sldId id="298" r:id="rId9"/>
    <p:sldId id="297" r:id="rId10"/>
    <p:sldId id="296" r:id="rId11"/>
    <p:sldId id="300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温 志翔" initials="温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A7E"/>
    <a:srgbClr val="EAE8DA"/>
    <a:srgbClr val="BA505C"/>
    <a:srgbClr val="D1C39E"/>
    <a:srgbClr val="FFFFFF"/>
    <a:srgbClr val="E9C6CA"/>
    <a:srgbClr val="CEC8A8"/>
    <a:srgbClr val="B84C58"/>
    <a:srgbClr val="1F2428"/>
    <a:srgbClr val="FB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9T16:10:33.849" idx="1">
    <p:pos x="7055" y="-888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B2E57-3CAE-4317-A441-307987B31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3BAC3-DCE0-46BB-BFA2-2CEC23BB2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B1DD-3769-4246-AC7A-183AF40C8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16C3-15C1-46B8-B747-F5C0976178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8698" y="3272493"/>
            <a:ext cx="4462255" cy="3395071"/>
          </a:xfrm>
          <a:custGeom>
            <a:avLst/>
            <a:gdLst>
              <a:gd name="connsiteX0" fmla="*/ 0 w 3715473"/>
              <a:gd name="connsiteY0" fmla="*/ 0 h 2627453"/>
              <a:gd name="connsiteX1" fmla="*/ 3715473 w 3715473"/>
              <a:gd name="connsiteY1" fmla="*/ 0 h 2627453"/>
              <a:gd name="connsiteX2" fmla="*/ 3715473 w 3715473"/>
              <a:gd name="connsiteY2" fmla="*/ 2627453 h 2627453"/>
              <a:gd name="connsiteX3" fmla="*/ 0 w 3715473"/>
              <a:gd name="connsiteY3" fmla="*/ 2627453 h 2627453"/>
              <a:gd name="connsiteX4" fmla="*/ 0 w 3715473"/>
              <a:gd name="connsiteY4" fmla="*/ 0 h 2627453"/>
              <a:gd name="connsiteX0-1" fmla="*/ 0 w 3854369"/>
              <a:gd name="connsiteY0-2" fmla="*/ 0 h 2662177"/>
              <a:gd name="connsiteX1-3" fmla="*/ 3854369 w 3854369"/>
              <a:gd name="connsiteY1-4" fmla="*/ 34724 h 2662177"/>
              <a:gd name="connsiteX2-5" fmla="*/ 3854369 w 3854369"/>
              <a:gd name="connsiteY2-6" fmla="*/ 2662177 h 2662177"/>
              <a:gd name="connsiteX3-7" fmla="*/ 138896 w 3854369"/>
              <a:gd name="connsiteY3-8" fmla="*/ 2662177 h 2662177"/>
              <a:gd name="connsiteX4-9" fmla="*/ 0 w 3854369"/>
              <a:gd name="connsiteY4-10" fmla="*/ 0 h 2662177"/>
              <a:gd name="connsiteX0-11" fmla="*/ 87485 w 3941854"/>
              <a:gd name="connsiteY0-12" fmla="*/ 0 h 2662177"/>
              <a:gd name="connsiteX1-13" fmla="*/ 3941854 w 3941854"/>
              <a:gd name="connsiteY1-14" fmla="*/ 34724 h 2662177"/>
              <a:gd name="connsiteX2-15" fmla="*/ 3941854 w 3941854"/>
              <a:gd name="connsiteY2-16" fmla="*/ 2662177 h 2662177"/>
              <a:gd name="connsiteX3-17" fmla="*/ 226381 w 3941854"/>
              <a:gd name="connsiteY3-18" fmla="*/ 2662177 h 2662177"/>
              <a:gd name="connsiteX4-19" fmla="*/ 87485 w 3941854"/>
              <a:gd name="connsiteY4-20" fmla="*/ 0 h 2662177"/>
              <a:gd name="connsiteX0-21" fmla="*/ 87485 w 3941854"/>
              <a:gd name="connsiteY0-22" fmla="*/ 204690 h 2866867"/>
              <a:gd name="connsiteX1-23" fmla="*/ 3941854 w 3941854"/>
              <a:gd name="connsiteY1-24" fmla="*/ 239414 h 2866867"/>
              <a:gd name="connsiteX2-25" fmla="*/ 3941854 w 3941854"/>
              <a:gd name="connsiteY2-26" fmla="*/ 2866867 h 2866867"/>
              <a:gd name="connsiteX3-27" fmla="*/ 226381 w 3941854"/>
              <a:gd name="connsiteY3-28" fmla="*/ 2866867 h 2866867"/>
              <a:gd name="connsiteX4-29" fmla="*/ 87485 w 3941854"/>
              <a:gd name="connsiteY4-30" fmla="*/ 204690 h 2866867"/>
              <a:gd name="connsiteX0-31" fmla="*/ 87485 w 4254370"/>
              <a:gd name="connsiteY0-32" fmla="*/ 204690 h 2866867"/>
              <a:gd name="connsiteX1-33" fmla="*/ 3941854 w 4254370"/>
              <a:gd name="connsiteY1-34" fmla="*/ 239414 h 2866867"/>
              <a:gd name="connsiteX2-35" fmla="*/ 4254370 w 4254370"/>
              <a:gd name="connsiteY2-36" fmla="*/ 1443288 h 2866867"/>
              <a:gd name="connsiteX3-37" fmla="*/ 3941854 w 4254370"/>
              <a:gd name="connsiteY3-38" fmla="*/ 2866867 h 2866867"/>
              <a:gd name="connsiteX4-39" fmla="*/ 226381 w 4254370"/>
              <a:gd name="connsiteY4-40" fmla="*/ 2866867 h 2866867"/>
              <a:gd name="connsiteX5" fmla="*/ 87485 w 4254370"/>
              <a:gd name="connsiteY5" fmla="*/ 204690 h 2866867"/>
              <a:gd name="connsiteX0-41" fmla="*/ 87485 w 4254370"/>
              <a:gd name="connsiteY0-42" fmla="*/ 204690 h 3156377"/>
              <a:gd name="connsiteX1-43" fmla="*/ 3941854 w 4254370"/>
              <a:gd name="connsiteY1-44" fmla="*/ 239414 h 3156377"/>
              <a:gd name="connsiteX2-45" fmla="*/ 4254370 w 4254370"/>
              <a:gd name="connsiteY2-46" fmla="*/ 1443288 h 3156377"/>
              <a:gd name="connsiteX3-47" fmla="*/ 3941854 w 4254370"/>
              <a:gd name="connsiteY3-48" fmla="*/ 2866867 h 3156377"/>
              <a:gd name="connsiteX4-49" fmla="*/ 2055180 w 4254370"/>
              <a:gd name="connsiteY4-50" fmla="*/ 3156341 h 3156377"/>
              <a:gd name="connsiteX5-51" fmla="*/ 226381 w 4254370"/>
              <a:gd name="connsiteY5-52" fmla="*/ 2866867 h 3156377"/>
              <a:gd name="connsiteX6" fmla="*/ 87485 w 4254370"/>
              <a:gd name="connsiteY6" fmla="*/ 204690 h 3156377"/>
              <a:gd name="connsiteX0-53" fmla="*/ 87485 w 4254370"/>
              <a:gd name="connsiteY0-54" fmla="*/ 373745 h 3325432"/>
              <a:gd name="connsiteX1-55" fmla="*/ 2136203 w 4254370"/>
              <a:gd name="connsiteY1-56" fmla="*/ 15037 h 3325432"/>
              <a:gd name="connsiteX2-57" fmla="*/ 3941854 w 4254370"/>
              <a:gd name="connsiteY2-58" fmla="*/ 408469 h 3325432"/>
              <a:gd name="connsiteX3-59" fmla="*/ 4254370 w 4254370"/>
              <a:gd name="connsiteY3-60" fmla="*/ 1612343 h 3325432"/>
              <a:gd name="connsiteX4-61" fmla="*/ 3941854 w 4254370"/>
              <a:gd name="connsiteY4-62" fmla="*/ 3035922 h 3325432"/>
              <a:gd name="connsiteX5-63" fmla="*/ 2055180 w 4254370"/>
              <a:gd name="connsiteY5-64" fmla="*/ 3325396 h 3325432"/>
              <a:gd name="connsiteX6-65" fmla="*/ 226381 w 4254370"/>
              <a:gd name="connsiteY6-66" fmla="*/ 3035922 h 3325432"/>
              <a:gd name="connsiteX7" fmla="*/ 87485 w 4254370"/>
              <a:gd name="connsiteY7" fmla="*/ 373745 h 3325432"/>
              <a:gd name="connsiteX0-67" fmla="*/ 87485 w 4254370"/>
              <a:gd name="connsiteY0-68" fmla="*/ 373745 h 3325432"/>
              <a:gd name="connsiteX1-69" fmla="*/ 2136203 w 4254370"/>
              <a:gd name="connsiteY1-70" fmla="*/ 15037 h 3325432"/>
              <a:gd name="connsiteX2-71" fmla="*/ 3374694 w 4254370"/>
              <a:gd name="connsiteY2-72" fmla="*/ 72910 h 3325432"/>
              <a:gd name="connsiteX3-73" fmla="*/ 3941854 w 4254370"/>
              <a:gd name="connsiteY3-74" fmla="*/ 408469 h 3325432"/>
              <a:gd name="connsiteX4-75" fmla="*/ 4254370 w 4254370"/>
              <a:gd name="connsiteY4-76" fmla="*/ 1612343 h 3325432"/>
              <a:gd name="connsiteX5-77" fmla="*/ 3941854 w 4254370"/>
              <a:gd name="connsiteY5-78" fmla="*/ 3035922 h 3325432"/>
              <a:gd name="connsiteX6-79" fmla="*/ 2055180 w 4254370"/>
              <a:gd name="connsiteY6-80" fmla="*/ 3325396 h 3325432"/>
              <a:gd name="connsiteX7-81" fmla="*/ 226381 w 4254370"/>
              <a:gd name="connsiteY7-82" fmla="*/ 3035922 h 3325432"/>
              <a:gd name="connsiteX8" fmla="*/ 87485 w 4254370"/>
              <a:gd name="connsiteY8" fmla="*/ 373745 h 3325432"/>
              <a:gd name="connsiteX0-83" fmla="*/ 269929 w 4436814"/>
              <a:gd name="connsiteY0-84" fmla="*/ 373745 h 3325432"/>
              <a:gd name="connsiteX1-85" fmla="*/ 2318647 w 4436814"/>
              <a:gd name="connsiteY1-86" fmla="*/ 15037 h 3325432"/>
              <a:gd name="connsiteX2-87" fmla="*/ 3557138 w 4436814"/>
              <a:gd name="connsiteY2-88" fmla="*/ 72910 h 3325432"/>
              <a:gd name="connsiteX3-89" fmla="*/ 4124298 w 4436814"/>
              <a:gd name="connsiteY3-90" fmla="*/ 408469 h 3325432"/>
              <a:gd name="connsiteX4-91" fmla="*/ 4436814 w 4436814"/>
              <a:gd name="connsiteY4-92" fmla="*/ 1612343 h 3325432"/>
              <a:gd name="connsiteX5-93" fmla="*/ 4124298 w 4436814"/>
              <a:gd name="connsiteY5-94" fmla="*/ 3035922 h 3325432"/>
              <a:gd name="connsiteX6-95" fmla="*/ 2237624 w 4436814"/>
              <a:gd name="connsiteY6-96" fmla="*/ 3325396 h 3325432"/>
              <a:gd name="connsiteX7-97" fmla="*/ 408825 w 4436814"/>
              <a:gd name="connsiteY7-98" fmla="*/ 3035922 h 3325432"/>
              <a:gd name="connsiteX8-99" fmla="*/ 26859 w 4436814"/>
              <a:gd name="connsiteY8-100" fmla="*/ 1447048 h 3325432"/>
              <a:gd name="connsiteX9" fmla="*/ 269929 w 4436814"/>
              <a:gd name="connsiteY9" fmla="*/ 373745 h 3325432"/>
              <a:gd name="connsiteX0-101" fmla="*/ 295370 w 4462255"/>
              <a:gd name="connsiteY0-102" fmla="*/ 373745 h 3325432"/>
              <a:gd name="connsiteX1-103" fmla="*/ 2344088 w 4462255"/>
              <a:gd name="connsiteY1-104" fmla="*/ 15037 h 3325432"/>
              <a:gd name="connsiteX2-105" fmla="*/ 3582579 w 4462255"/>
              <a:gd name="connsiteY2-106" fmla="*/ 72910 h 3325432"/>
              <a:gd name="connsiteX3-107" fmla="*/ 4149739 w 4462255"/>
              <a:gd name="connsiteY3-108" fmla="*/ 408469 h 3325432"/>
              <a:gd name="connsiteX4-109" fmla="*/ 4462255 w 4462255"/>
              <a:gd name="connsiteY4-110" fmla="*/ 1612343 h 3325432"/>
              <a:gd name="connsiteX5-111" fmla="*/ 4149739 w 4462255"/>
              <a:gd name="connsiteY5-112" fmla="*/ 3035922 h 3325432"/>
              <a:gd name="connsiteX6-113" fmla="*/ 2263065 w 4462255"/>
              <a:gd name="connsiteY6-114" fmla="*/ 3325396 h 3325432"/>
              <a:gd name="connsiteX7-115" fmla="*/ 434266 w 4462255"/>
              <a:gd name="connsiteY7-116" fmla="*/ 3035922 h 3325432"/>
              <a:gd name="connsiteX8-117" fmla="*/ 29151 w 4462255"/>
              <a:gd name="connsiteY8-118" fmla="*/ 2257275 h 3325432"/>
              <a:gd name="connsiteX9-119" fmla="*/ 52300 w 4462255"/>
              <a:gd name="connsiteY9-120" fmla="*/ 1447048 h 3325432"/>
              <a:gd name="connsiteX10" fmla="*/ 295370 w 4462255"/>
              <a:gd name="connsiteY10" fmla="*/ 373745 h 3325432"/>
              <a:gd name="connsiteX0-121" fmla="*/ 295370 w 4462255"/>
              <a:gd name="connsiteY0-122" fmla="*/ 427071 h 3378758"/>
              <a:gd name="connsiteX1-123" fmla="*/ 1024575 w 4462255"/>
              <a:gd name="connsiteY1-124" fmla="*/ 18814 h 3378758"/>
              <a:gd name="connsiteX2-125" fmla="*/ 2344088 w 4462255"/>
              <a:gd name="connsiteY2-126" fmla="*/ 68363 h 3378758"/>
              <a:gd name="connsiteX3-127" fmla="*/ 3582579 w 4462255"/>
              <a:gd name="connsiteY3-128" fmla="*/ 126236 h 3378758"/>
              <a:gd name="connsiteX4-129" fmla="*/ 4149739 w 4462255"/>
              <a:gd name="connsiteY4-130" fmla="*/ 461795 h 3378758"/>
              <a:gd name="connsiteX5-131" fmla="*/ 4462255 w 4462255"/>
              <a:gd name="connsiteY5-132" fmla="*/ 1665669 h 3378758"/>
              <a:gd name="connsiteX6-133" fmla="*/ 4149739 w 4462255"/>
              <a:gd name="connsiteY6-134" fmla="*/ 3089248 h 3378758"/>
              <a:gd name="connsiteX7-135" fmla="*/ 2263065 w 4462255"/>
              <a:gd name="connsiteY7-136" fmla="*/ 3378722 h 3378758"/>
              <a:gd name="connsiteX8-137" fmla="*/ 434266 w 4462255"/>
              <a:gd name="connsiteY8-138" fmla="*/ 3089248 h 3378758"/>
              <a:gd name="connsiteX9-139" fmla="*/ 29151 w 4462255"/>
              <a:gd name="connsiteY9-140" fmla="*/ 2310601 h 3378758"/>
              <a:gd name="connsiteX10-141" fmla="*/ 52300 w 4462255"/>
              <a:gd name="connsiteY10-142" fmla="*/ 1500374 h 3378758"/>
              <a:gd name="connsiteX11" fmla="*/ 295370 w 4462255"/>
              <a:gd name="connsiteY11" fmla="*/ 427071 h 3378758"/>
              <a:gd name="connsiteX0-143" fmla="*/ 295370 w 4462255"/>
              <a:gd name="connsiteY0-144" fmla="*/ 432115 h 3383802"/>
              <a:gd name="connsiteX1-145" fmla="*/ 1024575 w 4462255"/>
              <a:gd name="connsiteY1-146" fmla="*/ 23858 h 3383802"/>
              <a:gd name="connsiteX2-147" fmla="*/ 2344088 w 4462255"/>
              <a:gd name="connsiteY2-148" fmla="*/ 73407 h 3383802"/>
              <a:gd name="connsiteX3-149" fmla="*/ 2853375 w 4462255"/>
              <a:gd name="connsiteY3-150" fmla="*/ 709 h 3383802"/>
              <a:gd name="connsiteX4-151" fmla="*/ 3582579 w 4462255"/>
              <a:gd name="connsiteY4-152" fmla="*/ 131280 h 3383802"/>
              <a:gd name="connsiteX5-153" fmla="*/ 4149739 w 4462255"/>
              <a:gd name="connsiteY5-154" fmla="*/ 466839 h 3383802"/>
              <a:gd name="connsiteX6-155" fmla="*/ 4462255 w 4462255"/>
              <a:gd name="connsiteY6-156" fmla="*/ 1670713 h 3383802"/>
              <a:gd name="connsiteX7-157" fmla="*/ 4149739 w 4462255"/>
              <a:gd name="connsiteY7-158" fmla="*/ 3094292 h 3383802"/>
              <a:gd name="connsiteX8-159" fmla="*/ 2263065 w 4462255"/>
              <a:gd name="connsiteY8-160" fmla="*/ 3383766 h 3383802"/>
              <a:gd name="connsiteX9-161" fmla="*/ 434266 w 4462255"/>
              <a:gd name="connsiteY9-162" fmla="*/ 3094292 h 3383802"/>
              <a:gd name="connsiteX10-163" fmla="*/ 29151 w 4462255"/>
              <a:gd name="connsiteY10-164" fmla="*/ 2315645 h 3383802"/>
              <a:gd name="connsiteX11-165" fmla="*/ 52300 w 4462255"/>
              <a:gd name="connsiteY11-166" fmla="*/ 1505418 h 3383802"/>
              <a:gd name="connsiteX12" fmla="*/ 295370 w 4462255"/>
              <a:gd name="connsiteY12" fmla="*/ 432115 h 3383802"/>
              <a:gd name="connsiteX0-167" fmla="*/ 295370 w 4462255"/>
              <a:gd name="connsiteY0-168" fmla="*/ 466821 h 3418508"/>
              <a:gd name="connsiteX1-169" fmla="*/ 1024575 w 4462255"/>
              <a:gd name="connsiteY1-170" fmla="*/ 58564 h 3418508"/>
              <a:gd name="connsiteX2-171" fmla="*/ 2309364 w 4462255"/>
              <a:gd name="connsiteY2-172" fmla="*/ 3941 h 3418508"/>
              <a:gd name="connsiteX3-173" fmla="*/ 2853375 w 4462255"/>
              <a:gd name="connsiteY3-174" fmla="*/ 35415 h 3418508"/>
              <a:gd name="connsiteX4-175" fmla="*/ 3582579 w 4462255"/>
              <a:gd name="connsiteY4-176" fmla="*/ 165986 h 3418508"/>
              <a:gd name="connsiteX5-177" fmla="*/ 4149739 w 4462255"/>
              <a:gd name="connsiteY5-178" fmla="*/ 501545 h 3418508"/>
              <a:gd name="connsiteX6-179" fmla="*/ 4462255 w 4462255"/>
              <a:gd name="connsiteY6-180" fmla="*/ 1705419 h 3418508"/>
              <a:gd name="connsiteX7-181" fmla="*/ 4149739 w 4462255"/>
              <a:gd name="connsiteY7-182" fmla="*/ 3128998 h 3418508"/>
              <a:gd name="connsiteX8-183" fmla="*/ 2263065 w 4462255"/>
              <a:gd name="connsiteY8-184" fmla="*/ 3418472 h 3418508"/>
              <a:gd name="connsiteX9-185" fmla="*/ 434266 w 4462255"/>
              <a:gd name="connsiteY9-186" fmla="*/ 3128998 h 3418508"/>
              <a:gd name="connsiteX10-187" fmla="*/ 29151 w 4462255"/>
              <a:gd name="connsiteY10-188" fmla="*/ 2350351 h 3418508"/>
              <a:gd name="connsiteX11-189" fmla="*/ 52300 w 4462255"/>
              <a:gd name="connsiteY11-190" fmla="*/ 1540124 h 3418508"/>
              <a:gd name="connsiteX12-191" fmla="*/ 295370 w 4462255"/>
              <a:gd name="connsiteY12-192" fmla="*/ 466821 h 3418508"/>
              <a:gd name="connsiteX0-193" fmla="*/ 295370 w 4462255"/>
              <a:gd name="connsiteY0-194" fmla="*/ 466821 h 3430274"/>
              <a:gd name="connsiteX1-195" fmla="*/ 1024575 w 4462255"/>
              <a:gd name="connsiteY1-196" fmla="*/ 58564 h 3430274"/>
              <a:gd name="connsiteX2-197" fmla="*/ 2309364 w 4462255"/>
              <a:gd name="connsiteY2-198" fmla="*/ 3941 h 3430274"/>
              <a:gd name="connsiteX3-199" fmla="*/ 2853375 w 4462255"/>
              <a:gd name="connsiteY3-200" fmla="*/ 35415 h 3430274"/>
              <a:gd name="connsiteX4-201" fmla="*/ 3582579 w 4462255"/>
              <a:gd name="connsiteY4-202" fmla="*/ 165986 h 3430274"/>
              <a:gd name="connsiteX5-203" fmla="*/ 4149739 w 4462255"/>
              <a:gd name="connsiteY5-204" fmla="*/ 501545 h 3430274"/>
              <a:gd name="connsiteX6-205" fmla="*/ 4462255 w 4462255"/>
              <a:gd name="connsiteY6-206" fmla="*/ 1705419 h 3430274"/>
              <a:gd name="connsiteX7-207" fmla="*/ 4149739 w 4462255"/>
              <a:gd name="connsiteY7-208" fmla="*/ 3128998 h 3430274"/>
              <a:gd name="connsiteX8-209" fmla="*/ 3316362 w 4462255"/>
              <a:gd name="connsiteY8-210" fmla="*/ 3380498 h 3430274"/>
              <a:gd name="connsiteX9-211" fmla="*/ 2263065 w 4462255"/>
              <a:gd name="connsiteY9-212" fmla="*/ 3418472 h 3430274"/>
              <a:gd name="connsiteX10-213" fmla="*/ 434266 w 4462255"/>
              <a:gd name="connsiteY10-214" fmla="*/ 3128998 h 3430274"/>
              <a:gd name="connsiteX11-215" fmla="*/ 29151 w 4462255"/>
              <a:gd name="connsiteY11-216" fmla="*/ 2350351 h 3430274"/>
              <a:gd name="connsiteX12-217" fmla="*/ 52300 w 4462255"/>
              <a:gd name="connsiteY12-218" fmla="*/ 1540124 h 3430274"/>
              <a:gd name="connsiteX13" fmla="*/ 295370 w 4462255"/>
              <a:gd name="connsiteY13" fmla="*/ 466821 h 3430274"/>
              <a:gd name="connsiteX0-219" fmla="*/ 295370 w 4462255"/>
              <a:gd name="connsiteY0-220" fmla="*/ 431618 h 3395071"/>
              <a:gd name="connsiteX1-221" fmla="*/ 1024575 w 4462255"/>
              <a:gd name="connsiteY1-222" fmla="*/ 23361 h 3395071"/>
              <a:gd name="connsiteX2-223" fmla="*/ 2297789 w 4462255"/>
              <a:gd name="connsiteY2-224" fmla="*/ 304404 h 3395071"/>
              <a:gd name="connsiteX3-225" fmla="*/ 2853375 w 4462255"/>
              <a:gd name="connsiteY3-226" fmla="*/ 212 h 3395071"/>
              <a:gd name="connsiteX4-227" fmla="*/ 3582579 w 4462255"/>
              <a:gd name="connsiteY4-228" fmla="*/ 130783 h 3395071"/>
              <a:gd name="connsiteX5-229" fmla="*/ 4149739 w 4462255"/>
              <a:gd name="connsiteY5-230" fmla="*/ 466342 h 3395071"/>
              <a:gd name="connsiteX6-231" fmla="*/ 4462255 w 4462255"/>
              <a:gd name="connsiteY6-232" fmla="*/ 1670216 h 3395071"/>
              <a:gd name="connsiteX7-233" fmla="*/ 4149739 w 4462255"/>
              <a:gd name="connsiteY7-234" fmla="*/ 3093795 h 3395071"/>
              <a:gd name="connsiteX8-235" fmla="*/ 3316362 w 4462255"/>
              <a:gd name="connsiteY8-236" fmla="*/ 3345295 h 3395071"/>
              <a:gd name="connsiteX9-237" fmla="*/ 2263065 w 4462255"/>
              <a:gd name="connsiteY9-238" fmla="*/ 3383269 h 3395071"/>
              <a:gd name="connsiteX10-239" fmla="*/ 434266 w 4462255"/>
              <a:gd name="connsiteY10-240" fmla="*/ 3093795 h 3395071"/>
              <a:gd name="connsiteX11-241" fmla="*/ 29151 w 4462255"/>
              <a:gd name="connsiteY11-242" fmla="*/ 2315148 h 3395071"/>
              <a:gd name="connsiteX12-243" fmla="*/ 52300 w 4462255"/>
              <a:gd name="connsiteY12-244" fmla="*/ 1504921 h 3395071"/>
              <a:gd name="connsiteX13-245" fmla="*/ 295370 w 4462255"/>
              <a:gd name="connsiteY13-246" fmla="*/ 431618 h 3395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81" y="connsiteY7-82"/>
              </a:cxn>
              <a:cxn ang="0">
                <a:pos x="connsiteX8-99" y="connsiteY8-100"/>
              </a:cxn>
              <a:cxn ang="0">
                <a:pos x="connsiteX9-119" y="connsiteY9-120"/>
              </a:cxn>
              <a:cxn ang="0">
                <a:pos x="connsiteX10-141" y="connsiteY10-142"/>
              </a:cxn>
              <a:cxn ang="0">
                <a:pos x="connsiteX11-165" y="connsiteY11-166"/>
              </a:cxn>
              <a:cxn ang="0">
                <a:pos x="connsiteX12-191" y="connsiteY12-192"/>
              </a:cxn>
              <a:cxn ang="0">
                <a:pos x="connsiteX13-245" y="connsiteY13-246"/>
              </a:cxn>
            </a:cxnLst>
            <a:rect l="l" t="t" r="r" b="b"/>
            <a:pathLst>
              <a:path w="4462255" h="3395071">
                <a:moveTo>
                  <a:pt x="295370" y="431618"/>
                </a:moveTo>
                <a:cubicBezTo>
                  <a:pt x="455487" y="194337"/>
                  <a:pt x="683122" y="83146"/>
                  <a:pt x="1024575" y="23361"/>
                </a:cubicBezTo>
                <a:cubicBezTo>
                  <a:pt x="1366028" y="-36424"/>
                  <a:pt x="1992989" y="294759"/>
                  <a:pt x="2297789" y="304404"/>
                </a:cubicBezTo>
                <a:cubicBezTo>
                  <a:pt x="2602589" y="314049"/>
                  <a:pt x="2646960" y="-9433"/>
                  <a:pt x="2853375" y="212"/>
                </a:cubicBezTo>
                <a:cubicBezTo>
                  <a:pt x="3059790" y="9857"/>
                  <a:pt x="3366518" y="66598"/>
                  <a:pt x="3582579" y="130783"/>
                </a:cubicBezTo>
                <a:cubicBezTo>
                  <a:pt x="3798640" y="194968"/>
                  <a:pt x="4001197" y="229061"/>
                  <a:pt x="4149739" y="466342"/>
                </a:cubicBezTo>
                <a:cubicBezTo>
                  <a:pt x="4149739" y="840626"/>
                  <a:pt x="4462255" y="1295932"/>
                  <a:pt x="4462255" y="1670216"/>
                </a:cubicBezTo>
                <a:lnTo>
                  <a:pt x="4149739" y="3093795"/>
                </a:lnTo>
                <a:cubicBezTo>
                  <a:pt x="3941395" y="3355613"/>
                  <a:pt x="3630808" y="3297049"/>
                  <a:pt x="3316362" y="3345295"/>
                </a:cubicBezTo>
                <a:cubicBezTo>
                  <a:pt x="3001916" y="3393541"/>
                  <a:pt x="2726052" y="3407824"/>
                  <a:pt x="2263065" y="3383269"/>
                </a:cubicBezTo>
                <a:lnTo>
                  <a:pt x="434266" y="3093795"/>
                </a:lnTo>
                <a:cubicBezTo>
                  <a:pt x="75451" y="2915775"/>
                  <a:pt x="92812" y="2579960"/>
                  <a:pt x="29151" y="2315148"/>
                </a:cubicBezTo>
                <a:cubicBezTo>
                  <a:pt x="-34510" y="2050336"/>
                  <a:pt x="21434" y="1818843"/>
                  <a:pt x="52300" y="1504921"/>
                </a:cubicBezTo>
                <a:cubicBezTo>
                  <a:pt x="29151" y="1061225"/>
                  <a:pt x="-59587" y="670286"/>
                  <a:pt x="295370" y="431618"/>
                </a:cubicBezTo>
                <a:close/>
              </a:path>
            </a:pathLst>
          </a:custGeom>
          <a:pattFill prst="dashDnDiag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78722" y="2753597"/>
            <a:ext cx="4151571" cy="3312663"/>
          </a:xfrm>
          <a:custGeom>
            <a:avLst/>
            <a:gdLst>
              <a:gd name="connsiteX0" fmla="*/ 0 w 4120587"/>
              <a:gd name="connsiteY0" fmla="*/ 1794076 h 3588152"/>
              <a:gd name="connsiteX1" fmla="*/ 2060294 w 4120587"/>
              <a:gd name="connsiteY1" fmla="*/ 0 h 3588152"/>
              <a:gd name="connsiteX2" fmla="*/ 4120588 w 4120587"/>
              <a:gd name="connsiteY2" fmla="*/ 1794076 h 3588152"/>
              <a:gd name="connsiteX3" fmla="*/ 2060294 w 4120587"/>
              <a:gd name="connsiteY3" fmla="*/ 3588152 h 3588152"/>
              <a:gd name="connsiteX4" fmla="*/ 0 w 4120587"/>
              <a:gd name="connsiteY4" fmla="*/ 1794076 h 3588152"/>
              <a:gd name="connsiteX0-1" fmla="*/ 0 w 4197514"/>
              <a:gd name="connsiteY0-2" fmla="*/ 1883732 h 3677808"/>
              <a:gd name="connsiteX1-3" fmla="*/ 2060294 w 4197514"/>
              <a:gd name="connsiteY1-4" fmla="*/ 89656 h 3677808"/>
              <a:gd name="connsiteX2-5" fmla="*/ 3646025 w 4197514"/>
              <a:gd name="connsiteY2-6" fmla="*/ 436897 h 3677808"/>
              <a:gd name="connsiteX3-7" fmla="*/ 4120588 w 4197514"/>
              <a:gd name="connsiteY3-8" fmla="*/ 1883732 h 3677808"/>
              <a:gd name="connsiteX4-9" fmla="*/ 2060294 w 4197514"/>
              <a:gd name="connsiteY4-10" fmla="*/ 3677808 h 3677808"/>
              <a:gd name="connsiteX5" fmla="*/ 0 w 4197514"/>
              <a:gd name="connsiteY5" fmla="*/ 1883732 h 3677808"/>
              <a:gd name="connsiteX0-11" fmla="*/ 0 w 4127837"/>
              <a:gd name="connsiteY0-12" fmla="*/ 1883732 h 3735950"/>
              <a:gd name="connsiteX1-13" fmla="*/ 2060294 w 4127837"/>
              <a:gd name="connsiteY1-14" fmla="*/ 89656 h 3735950"/>
              <a:gd name="connsiteX2-15" fmla="*/ 3646025 w 4127837"/>
              <a:gd name="connsiteY2-16" fmla="*/ 436897 h 3735950"/>
              <a:gd name="connsiteX3-17" fmla="*/ 4120588 w 4127837"/>
              <a:gd name="connsiteY3-18" fmla="*/ 1883732 h 3735950"/>
              <a:gd name="connsiteX4-19" fmla="*/ 3518703 w 4127837"/>
              <a:gd name="connsiteY4-20" fmla="*/ 3168522 h 3735950"/>
              <a:gd name="connsiteX5-21" fmla="*/ 2060294 w 4127837"/>
              <a:gd name="connsiteY5-22" fmla="*/ 3677808 h 3735950"/>
              <a:gd name="connsiteX6" fmla="*/ 0 w 4127837"/>
              <a:gd name="connsiteY6" fmla="*/ 1883732 h 3735950"/>
              <a:gd name="connsiteX0-23" fmla="*/ 47537 w 4175374"/>
              <a:gd name="connsiteY0-24" fmla="*/ 1883732 h 3677942"/>
              <a:gd name="connsiteX1-25" fmla="*/ 2107831 w 4175374"/>
              <a:gd name="connsiteY1-26" fmla="*/ 89656 h 3677942"/>
              <a:gd name="connsiteX2-27" fmla="*/ 3693562 w 4175374"/>
              <a:gd name="connsiteY2-28" fmla="*/ 436897 h 3677942"/>
              <a:gd name="connsiteX3-29" fmla="*/ 4168125 w 4175374"/>
              <a:gd name="connsiteY3-30" fmla="*/ 1883732 h 3677942"/>
              <a:gd name="connsiteX4-31" fmla="*/ 3566240 w 4175374"/>
              <a:gd name="connsiteY4-32" fmla="*/ 3168522 h 3677942"/>
              <a:gd name="connsiteX5-33" fmla="*/ 2107831 w 4175374"/>
              <a:gd name="connsiteY5-34" fmla="*/ 3677808 h 3677942"/>
              <a:gd name="connsiteX6-35" fmla="*/ 776742 w 4175374"/>
              <a:gd name="connsiteY6-36" fmla="*/ 3203246 h 3677942"/>
              <a:gd name="connsiteX7" fmla="*/ 47537 w 4175374"/>
              <a:gd name="connsiteY7" fmla="*/ 1883732 h 3677942"/>
              <a:gd name="connsiteX0-37" fmla="*/ 47537 w 4180721"/>
              <a:gd name="connsiteY0-38" fmla="*/ 1883732 h 3677942"/>
              <a:gd name="connsiteX1-39" fmla="*/ 2107831 w 4180721"/>
              <a:gd name="connsiteY1-40" fmla="*/ 89656 h 3677942"/>
              <a:gd name="connsiteX2-41" fmla="*/ 3693562 w 4180721"/>
              <a:gd name="connsiteY2-42" fmla="*/ 436897 h 3677942"/>
              <a:gd name="connsiteX3-43" fmla="*/ 4168125 w 4180721"/>
              <a:gd name="connsiteY3-44" fmla="*/ 1883732 h 3677942"/>
              <a:gd name="connsiteX4-45" fmla="*/ 4035858 w 4180721"/>
              <a:gd name="connsiteY4-46" fmla="*/ 2640561 h 3677942"/>
              <a:gd name="connsiteX5-47" fmla="*/ 3566240 w 4180721"/>
              <a:gd name="connsiteY5-48" fmla="*/ 3168522 h 3677942"/>
              <a:gd name="connsiteX6-49" fmla="*/ 2107831 w 4180721"/>
              <a:gd name="connsiteY6-50" fmla="*/ 3677808 h 3677942"/>
              <a:gd name="connsiteX7-51" fmla="*/ 776742 w 4180721"/>
              <a:gd name="connsiteY7-52" fmla="*/ 3203246 h 3677942"/>
              <a:gd name="connsiteX8" fmla="*/ 47537 w 4180721"/>
              <a:gd name="connsiteY8" fmla="*/ 1883732 h 3677942"/>
              <a:gd name="connsiteX0-53" fmla="*/ 47537 w 4169782"/>
              <a:gd name="connsiteY0-54" fmla="*/ 1883732 h 3677942"/>
              <a:gd name="connsiteX1-55" fmla="*/ 2107831 w 4169782"/>
              <a:gd name="connsiteY1-56" fmla="*/ 89656 h 3677942"/>
              <a:gd name="connsiteX2-57" fmla="*/ 3693562 w 4169782"/>
              <a:gd name="connsiteY2-58" fmla="*/ 436897 h 3677942"/>
              <a:gd name="connsiteX3-59" fmla="*/ 4168125 w 4169782"/>
              <a:gd name="connsiteY3-60" fmla="*/ 1883732 h 3677942"/>
              <a:gd name="connsiteX4-61" fmla="*/ 3283504 w 4169782"/>
              <a:gd name="connsiteY4-62" fmla="*/ 2397493 h 3677942"/>
              <a:gd name="connsiteX5-63" fmla="*/ 3566240 w 4169782"/>
              <a:gd name="connsiteY5-64" fmla="*/ 3168522 h 3677942"/>
              <a:gd name="connsiteX6-65" fmla="*/ 2107831 w 4169782"/>
              <a:gd name="connsiteY6-66" fmla="*/ 3677808 h 3677942"/>
              <a:gd name="connsiteX7-67" fmla="*/ 776742 w 4169782"/>
              <a:gd name="connsiteY7-68" fmla="*/ 3203246 h 3677942"/>
              <a:gd name="connsiteX8-69" fmla="*/ 47537 w 4169782"/>
              <a:gd name="connsiteY8-70" fmla="*/ 1883732 h 3677942"/>
              <a:gd name="connsiteX0-71" fmla="*/ 21771 w 4144016"/>
              <a:gd name="connsiteY0-72" fmla="*/ 1883732 h 3680372"/>
              <a:gd name="connsiteX1-73" fmla="*/ 2082065 w 4144016"/>
              <a:gd name="connsiteY1-74" fmla="*/ 89656 h 3680372"/>
              <a:gd name="connsiteX2-75" fmla="*/ 3667796 w 4144016"/>
              <a:gd name="connsiteY2-76" fmla="*/ 436897 h 3680372"/>
              <a:gd name="connsiteX3-77" fmla="*/ 4142359 w 4144016"/>
              <a:gd name="connsiteY3-78" fmla="*/ 1883732 h 3680372"/>
              <a:gd name="connsiteX4-79" fmla="*/ 3257738 w 4144016"/>
              <a:gd name="connsiteY4-80" fmla="*/ 2397493 h 3680372"/>
              <a:gd name="connsiteX5-81" fmla="*/ 3540474 w 4144016"/>
              <a:gd name="connsiteY5-82" fmla="*/ 3168522 h 3680372"/>
              <a:gd name="connsiteX6-83" fmla="*/ 2082065 w 4144016"/>
              <a:gd name="connsiteY6-84" fmla="*/ 3677808 h 3680372"/>
              <a:gd name="connsiteX7-85" fmla="*/ 1063492 w 4144016"/>
              <a:gd name="connsiteY7-86" fmla="*/ 2948603 h 3680372"/>
              <a:gd name="connsiteX8-87" fmla="*/ 21771 w 4144016"/>
              <a:gd name="connsiteY8-88" fmla="*/ 1883732 h 3680372"/>
              <a:gd name="connsiteX0-89" fmla="*/ 29326 w 4151571"/>
              <a:gd name="connsiteY0-90" fmla="*/ 1516023 h 3312663"/>
              <a:gd name="connsiteX1-91" fmla="*/ 2286390 w 4151571"/>
              <a:gd name="connsiteY1-92" fmla="*/ 763668 h 3312663"/>
              <a:gd name="connsiteX2-93" fmla="*/ 3675351 w 4151571"/>
              <a:gd name="connsiteY2-94" fmla="*/ 69188 h 3312663"/>
              <a:gd name="connsiteX3-95" fmla="*/ 4149914 w 4151571"/>
              <a:gd name="connsiteY3-96" fmla="*/ 1516023 h 3312663"/>
              <a:gd name="connsiteX4-97" fmla="*/ 3265293 w 4151571"/>
              <a:gd name="connsiteY4-98" fmla="*/ 2029784 h 3312663"/>
              <a:gd name="connsiteX5-99" fmla="*/ 3548029 w 4151571"/>
              <a:gd name="connsiteY5-100" fmla="*/ 2800813 h 3312663"/>
              <a:gd name="connsiteX6-101" fmla="*/ 2089620 w 4151571"/>
              <a:gd name="connsiteY6-102" fmla="*/ 3310099 h 3312663"/>
              <a:gd name="connsiteX7-103" fmla="*/ 1071047 w 4151571"/>
              <a:gd name="connsiteY7-104" fmla="*/ 2580894 h 3312663"/>
              <a:gd name="connsiteX8-105" fmla="*/ 29326 w 4151571"/>
              <a:gd name="connsiteY8-106" fmla="*/ 1516023 h 33126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</a:cxnLst>
            <a:rect l="l" t="t" r="r" b="b"/>
            <a:pathLst>
              <a:path w="4151571" h="3312663">
                <a:moveTo>
                  <a:pt x="29326" y="1516023"/>
                </a:moveTo>
                <a:cubicBezTo>
                  <a:pt x="231883" y="1213152"/>
                  <a:pt x="1678719" y="1004807"/>
                  <a:pt x="2286390" y="763668"/>
                </a:cubicBezTo>
                <a:cubicBezTo>
                  <a:pt x="2894061" y="522529"/>
                  <a:pt x="3331969" y="-229825"/>
                  <a:pt x="3675351" y="69188"/>
                </a:cubicBezTo>
                <a:cubicBezTo>
                  <a:pt x="4018733" y="368201"/>
                  <a:pt x="4106369" y="1156462"/>
                  <a:pt x="4149914" y="1516023"/>
                </a:cubicBezTo>
                <a:cubicBezTo>
                  <a:pt x="4193459" y="1875584"/>
                  <a:pt x="3365607" y="1815652"/>
                  <a:pt x="3265293" y="2029784"/>
                </a:cubicBezTo>
                <a:cubicBezTo>
                  <a:pt x="3164979" y="2243916"/>
                  <a:pt x="3855863" y="2620222"/>
                  <a:pt x="3548029" y="2800813"/>
                </a:cubicBezTo>
                <a:cubicBezTo>
                  <a:pt x="3240195" y="2981404"/>
                  <a:pt x="2502450" y="3346752"/>
                  <a:pt x="2089620" y="3310099"/>
                </a:cubicBezTo>
                <a:cubicBezTo>
                  <a:pt x="1676790" y="3273446"/>
                  <a:pt x="1414429" y="2879907"/>
                  <a:pt x="1071047" y="2580894"/>
                </a:cubicBezTo>
                <a:cubicBezTo>
                  <a:pt x="727665" y="2281881"/>
                  <a:pt x="-173231" y="1818894"/>
                  <a:pt x="29326" y="1516023"/>
                </a:cubicBezTo>
                <a:close/>
              </a:path>
            </a:pathLst>
          </a:custGeom>
          <a:pattFill prst="pct5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88404" y="5839322"/>
            <a:ext cx="1855691" cy="2037355"/>
          </a:xfrm>
          <a:custGeom>
            <a:avLst/>
            <a:gdLst>
              <a:gd name="connsiteX0" fmla="*/ 0 w 1747777"/>
              <a:gd name="connsiteY0" fmla="*/ 1018572 h 2037144"/>
              <a:gd name="connsiteX1" fmla="*/ 873889 w 1747777"/>
              <a:gd name="connsiteY1" fmla="*/ 0 h 2037144"/>
              <a:gd name="connsiteX2" fmla="*/ 1747778 w 1747777"/>
              <a:gd name="connsiteY2" fmla="*/ 1018572 h 2037144"/>
              <a:gd name="connsiteX3" fmla="*/ 873889 w 1747777"/>
              <a:gd name="connsiteY3" fmla="*/ 2037144 h 2037144"/>
              <a:gd name="connsiteX4" fmla="*/ 0 w 1747777"/>
              <a:gd name="connsiteY4" fmla="*/ 1018572 h 2037144"/>
              <a:gd name="connsiteX0-1" fmla="*/ 0 w 1815700"/>
              <a:gd name="connsiteY0-2" fmla="*/ 1048125 h 2066697"/>
              <a:gd name="connsiteX1-3" fmla="*/ 873889 w 1815700"/>
              <a:gd name="connsiteY1-4" fmla="*/ 29553 h 2066697"/>
              <a:gd name="connsiteX2-5" fmla="*/ 1678329 w 1815700"/>
              <a:gd name="connsiteY2-6" fmla="*/ 342070 h 2066697"/>
              <a:gd name="connsiteX3-7" fmla="*/ 1747778 w 1815700"/>
              <a:gd name="connsiteY3-8" fmla="*/ 1048125 h 2066697"/>
              <a:gd name="connsiteX4-9" fmla="*/ 873889 w 1815700"/>
              <a:gd name="connsiteY4-10" fmla="*/ 2066697 h 2066697"/>
              <a:gd name="connsiteX5" fmla="*/ 0 w 1815700"/>
              <a:gd name="connsiteY5" fmla="*/ 1048125 h 2066697"/>
              <a:gd name="connsiteX0-11" fmla="*/ 39991 w 1855691"/>
              <a:gd name="connsiteY0-12" fmla="*/ 1018783 h 2037355"/>
              <a:gd name="connsiteX1-13" fmla="*/ 225185 w 1855691"/>
              <a:gd name="connsiteY1-14" fmla="*/ 278004 h 2037355"/>
              <a:gd name="connsiteX2-15" fmla="*/ 913880 w 1855691"/>
              <a:gd name="connsiteY2-16" fmla="*/ 211 h 2037355"/>
              <a:gd name="connsiteX3-17" fmla="*/ 1718320 w 1855691"/>
              <a:gd name="connsiteY3-18" fmla="*/ 312728 h 2037355"/>
              <a:gd name="connsiteX4-19" fmla="*/ 1787769 w 1855691"/>
              <a:gd name="connsiteY4-20" fmla="*/ 1018783 h 2037355"/>
              <a:gd name="connsiteX5-21" fmla="*/ 913880 w 1855691"/>
              <a:gd name="connsiteY5-22" fmla="*/ 2037355 h 2037355"/>
              <a:gd name="connsiteX6" fmla="*/ 39991 w 1855691"/>
              <a:gd name="connsiteY6" fmla="*/ 1018783 h 2037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1855691" h="2037355">
                <a:moveTo>
                  <a:pt x="39991" y="1018783"/>
                </a:moveTo>
                <a:cubicBezTo>
                  <a:pt x="-74792" y="725558"/>
                  <a:pt x="79537" y="447766"/>
                  <a:pt x="225185" y="278004"/>
                </a:cubicBezTo>
                <a:cubicBezTo>
                  <a:pt x="370833" y="108242"/>
                  <a:pt x="665024" y="-5576"/>
                  <a:pt x="913880" y="211"/>
                </a:cubicBezTo>
                <a:cubicBezTo>
                  <a:pt x="1162736" y="5998"/>
                  <a:pt x="1572672" y="142966"/>
                  <a:pt x="1718320" y="312728"/>
                </a:cubicBezTo>
                <a:cubicBezTo>
                  <a:pt x="1863968" y="482490"/>
                  <a:pt x="1904480" y="746778"/>
                  <a:pt x="1787769" y="1018783"/>
                </a:cubicBezTo>
                <a:cubicBezTo>
                  <a:pt x="1671058" y="1290788"/>
                  <a:pt x="1396516" y="2037355"/>
                  <a:pt x="913880" y="2037355"/>
                </a:cubicBezTo>
                <a:cubicBezTo>
                  <a:pt x="431244" y="2037355"/>
                  <a:pt x="154774" y="1312008"/>
                  <a:pt x="39991" y="1018783"/>
                </a:cubicBezTo>
                <a:close/>
              </a:path>
            </a:pathLst>
          </a:custGeom>
          <a:solidFill>
            <a:srgbClr val="CEC8A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519603" y="242929"/>
            <a:ext cx="2681068" cy="2510340"/>
          </a:xfrm>
          <a:custGeom>
            <a:avLst/>
            <a:gdLst>
              <a:gd name="connsiteX0" fmla="*/ 0 w 2615878"/>
              <a:gd name="connsiteY0" fmla="*/ 1203767 h 2407534"/>
              <a:gd name="connsiteX1" fmla="*/ 1307939 w 2615878"/>
              <a:gd name="connsiteY1" fmla="*/ 0 h 2407534"/>
              <a:gd name="connsiteX2" fmla="*/ 2615878 w 2615878"/>
              <a:gd name="connsiteY2" fmla="*/ 1203767 h 2407534"/>
              <a:gd name="connsiteX3" fmla="*/ 1307939 w 2615878"/>
              <a:gd name="connsiteY3" fmla="*/ 2407534 h 2407534"/>
              <a:gd name="connsiteX4" fmla="*/ 0 w 2615878"/>
              <a:gd name="connsiteY4" fmla="*/ 1203767 h 2407534"/>
              <a:gd name="connsiteX0-1" fmla="*/ 77039 w 2692917"/>
              <a:gd name="connsiteY0-2" fmla="*/ 1240199 h 2443966"/>
              <a:gd name="connsiteX1-3" fmla="*/ 285383 w 2692917"/>
              <a:gd name="connsiteY1-4" fmla="*/ 395247 h 2443966"/>
              <a:gd name="connsiteX2-5" fmla="*/ 1384978 w 2692917"/>
              <a:gd name="connsiteY2-6" fmla="*/ 36432 h 2443966"/>
              <a:gd name="connsiteX3-7" fmla="*/ 2692917 w 2692917"/>
              <a:gd name="connsiteY3-8" fmla="*/ 1240199 h 2443966"/>
              <a:gd name="connsiteX4-9" fmla="*/ 1384978 w 2692917"/>
              <a:gd name="connsiteY4-10" fmla="*/ 2443966 h 2443966"/>
              <a:gd name="connsiteX5" fmla="*/ 77039 w 2692917"/>
              <a:gd name="connsiteY5" fmla="*/ 1240199 h 2443966"/>
              <a:gd name="connsiteX0-11" fmla="*/ 77039 w 2720175"/>
              <a:gd name="connsiteY0-12" fmla="*/ 1205079 h 2408846"/>
              <a:gd name="connsiteX1-13" fmla="*/ 285383 w 2720175"/>
              <a:gd name="connsiteY1-14" fmla="*/ 360127 h 2408846"/>
              <a:gd name="connsiteX2-15" fmla="*/ 1384978 w 2720175"/>
              <a:gd name="connsiteY2-16" fmla="*/ 1312 h 2408846"/>
              <a:gd name="connsiteX3-17" fmla="*/ 2264655 w 2720175"/>
              <a:gd name="connsiteY3-18" fmla="*/ 279104 h 2408846"/>
              <a:gd name="connsiteX4-19" fmla="*/ 2692917 w 2720175"/>
              <a:gd name="connsiteY4-20" fmla="*/ 1205079 h 2408846"/>
              <a:gd name="connsiteX5-21" fmla="*/ 1384978 w 2720175"/>
              <a:gd name="connsiteY5-22" fmla="*/ 2408846 h 2408846"/>
              <a:gd name="connsiteX6" fmla="*/ 77039 w 2720175"/>
              <a:gd name="connsiteY6" fmla="*/ 1205079 h 2408846"/>
              <a:gd name="connsiteX0-23" fmla="*/ 77039 w 2692930"/>
              <a:gd name="connsiteY0-24" fmla="*/ 1205079 h 2459176"/>
              <a:gd name="connsiteX1-25" fmla="*/ 285383 w 2692930"/>
              <a:gd name="connsiteY1-26" fmla="*/ 360127 h 2459176"/>
              <a:gd name="connsiteX2-27" fmla="*/ 1384978 w 2692930"/>
              <a:gd name="connsiteY2-28" fmla="*/ 1312 h 2459176"/>
              <a:gd name="connsiteX3-29" fmla="*/ 2264655 w 2692930"/>
              <a:gd name="connsiteY3-30" fmla="*/ 279104 h 2459176"/>
              <a:gd name="connsiteX4-31" fmla="*/ 2692917 w 2692930"/>
              <a:gd name="connsiteY4-32" fmla="*/ 1205079 h 2459176"/>
              <a:gd name="connsiteX5-33" fmla="*/ 2380402 w 2692930"/>
              <a:gd name="connsiteY5-34" fmla="*/ 2131054 h 2459176"/>
              <a:gd name="connsiteX6-35" fmla="*/ 1384978 w 2692930"/>
              <a:gd name="connsiteY6-36" fmla="*/ 2408846 h 2459176"/>
              <a:gd name="connsiteX7" fmla="*/ 77039 w 2692930"/>
              <a:gd name="connsiteY7" fmla="*/ 1205079 h 2459176"/>
              <a:gd name="connsiteX0-37" fmla="*/ 65177 w 2681068"/>
              <a:gd name="connsiteY0-38" fmla="*/ 1205079 h 2510340"/>
              <a:gd name="connsiteX1-39" fmla="*/ 273521 w 2681068"/>
              <a:gd name="connsiteY1-40" fmla="*/ 360127 h 2510340"/>
              <a:gd name="connsiteX2-41" fmla="*/ 1373116 w 2681068"/>
              <a:gd name="connsiteY2-42" fmla="*/ 1312 h 2510340"/>
              <a:gd name="connsiteX3-43" fmla="*/ 2252793 w 2681068"/>
              <a:gd name="connsiteY3-44" fmla="*/ 279104 h 2510340"/>
              <a:gd name="connsiteX4-45" fmla="*/ 2681055 w 2681068"/>
              <a:gd name="connsiteY4-46" fmla="*/ 1205079 h 2510340"/>
              <a:gd name="connsiteX5-47" fmla="*/ 2368540 w 2681068"/>
              <a:gd name="connsiteY5-48" fmla="*/ 2131054 h 2510340"/>
              <a:gd name="connsiteX6-49" fmla="*/ 1211071 w 2681068"/>
              <a:gd name="connsiteY6-50" fmla="*/ 2466719 h 2510340"/>
              <a:gd name="connsiteX7-51" fmla="*/ 65177 w 2681068"/>
              <a:gd name="connsiteY7-52" fmla="*/ 1205079 h 2510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681068" h="2510340">
                <a:moveTo>
                  <a:pt x="65177" y="1205079"/>
                </a:moveTo>
                <a:cubicBezTo>
                  <a:pt x="-91081" y="853980"/>
                  <a:pt x="55531" y="560755"/>
                  <a:pt x="273521" y="360127"/>
                </a:cubicBezTo>
                <a:cubicBezTo>
                  <a:pt x="491511" y="159499"/>
                  <a:pt x="1043237" y="14816"/>
                  <a:pt x="1373116" y="1312"/>
                </a:cubicBezTo>
                <a:cubicBezTo>
                  <a:pt x="1702995" y="-12192"/>
                  <a:pt x="2034803" y="78476"/>
                  <a:pt x="2252793" y="279104"/>
                </a:cubicBezTo>
                <a:cubicBezTo>
                  <a:pt x="2470783" y="479732"/>
                  <a:pt x="2682984" y="931145"/>
                  <a:pt x="2681055" y="1205079"/>
                </a:cubicBezTo>
                <a:cubicBezTo>
                  <a:pt x="2679126" y="1479013"/>
                  <a:pt x="2586530" y="1930426"/>
                  <a:pt x="2368540" y="2131054"/>
                </a:cubicBezTo>
                <a:cubicBezTo>
                  <a:pt x="2150550" y="2331682"/>
                  <a:pt x="1594965" y="2621048"/>
                  <a:pt x="1211071" y="2466719"/>
                </a:cubicBezTo>
                <a:cubicBezTo>
                  <a:pt x="827177" y="2312390"/>
                  <a:pt x="221435" y="1556178"/>
                  <a:pt x="65177" y="1205079"/>
                </a:cubicBezTo>
                <a:close/>
              </a:path>
            </a:pathLst>
          </a:custGeom>
          <a:pattFill prst="pct5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05222" y="1054268"/>
            <a:ext cx="3516178" cy="3741509"/>
          </a:xfrm>
          <a:custGeom>
            <a:avLst/>
            <a:gdLst>
              <a:gd name="connsiteX0" fmla="*/ 0 w 3502974"/>
              <a:gd name="connsiteY0" fmla="*/ 1751487 h 3502974"/>
              <a:gd name="connsiteX1" fmla="*/ 1751487 w 3502974"/>
              <a:gd name="connsiteY1" fmla="*/ 0 h 3502974"/>
              <a:gd name="connsiteX2" fmla="*/ 3502974 w 3502974"/>
              <a:gd name="connsiteY2" fmla="*/ 1751487 h 3502974"/>
              <a:gd name="connsiteX3" fmla="*/ 1751487 w 3502974"/>
              <a:gd name="connsiteY3" fmla="*/ 3502974 h 3502974"/>
              <a:gd name="connsiteX4" fmla="*/ 0 w 3502974"/>
              <a:gd name="connsiteY4" fmla="*/ 1751487 h 3502974"/>
              <a:gd name="connsiteX0-1" fmla="*/ 0 w 3553756"/>
              <a:gd name="connsiteY0-2" fmla="*/ 1897190 h 3648677"/>
              <a:gd name="connsiteX1-3" fmla="*/ 1751487 w 3553756"/>
              <a:gd name="connsiteY1-4" fmla="*/ 145703 h 3648677"/>
              <a:gd name="connsiteX2-5" fmla="*/ 3102837 w 3553756"/>
              <a:gd name="connsiteY2-6" fmla="*/ 298598 h 3648677"/>
              <a:gd name="connsiteX3-7" fmla="*/ 3502974 w 3553756"/>
              <a:gd name="connsiteY3-8" fmla="*/ 1897190 h 3648677"/>
              <a:gd name="connsiteX4-9" fmla="*/ 1751487 w 3553756"/>
              <a:gd name="connsiteY4-10" fmla="*/ 3648677 h 3648677"/>
              <a:gd name="connsiteX5" fmla="*/ 0 w 3553756"/>
              <a:gd name="connsiteY5" fmla="*/ 1897190 h 3648677"/>
              <a:gd name="connsiteX0-11" fmla="*/ 0 w 3516178"/>
              <a:gd name="connsiteY0-12" fmla="*/ 1897190 h 3741509"/>
              <a:gd name="connsiteX1-13" fmla="*/ 1751487 w 3516178"/>
              <a:gd name="connsiteY1-14" fmla="*/ 145703 h 3741509"/>
              <a:gd name="connsiteX2-15" fmla="*/ 3102837 w 3516178"/>
              <a:gd name="connsiteY2-16" fmla="*/ 298598 h 3741509"/>
              <a:gd name="connsiteX3-17" fmla="*/ 3502974 w 3516178"/>
              <a:gd name="connsiteY3-18" fmla="*/ 1897190 h 3741509"/>
              <a:gd name="connsiteX4-19" fmla="*/ 2813469 w 3516178"/>
              <a:gd name="connsiteY4-20" fmla="*/ 3331166 h 3741509"/>
              <a:gd name="connsiteX5-21" fmla="*/ 1751487 w 3516178"/>
              <a:gd name="connsiteY5-22" fmla="*/ 3648677 h 3741509"/>
              <a:gd name="connsiteX6" fmla="*/ 0 w 3516178"/>
              <a:gd name="connsiteY6" fmla="*/ 1897190 h 37415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3516178" h="3741509">
                <a:moveTo>
                  <a:pt x="0" y="1897190"/>
                </a:moveTo>
                <a:cubicBezTo>
                  <a:pt x="0" y="929870"/>
                  <a:pt x="1234348" y="412135"/>
                  <a:pt x="1751487" y="145703"/>
                </a:cubicBezTo>
                <a:cubicBezTo>
                  <a:pt x="2268626" y="-120729"/>
                  <a:pt x="2810923" y="6684"/>
                  <a:pt x="3102837" y="298598"/>
                </a:cubicBezTo>
                <a:cubicBezTo>
                  <a:pt x="3394751" y="590512"/>
                  <a:pt x="3566635" y="1416841"/>
                  <a:pt x="3502974" y="1897190"/>
                </a:cubicBezTo>
                <a:cubicBezTo>
                  <a:pt x="3439313" y="2377539"/>
                  <a:pt x="3105383" y="3039252"/>
                  <a:pt x="2813469" y="3331166"/>
                </a:cubicBezTo>
                <a:cubicBezTo>
                  <a:pt x="2521555" y="3623080"/>
                  <a:pt x="2220398" y="3887673"/>
                  <a:pt x="1751487" y="3648677"/>
                </a:cubicBezTo>
                <a:cubicBezTo>
                  <a:pt x="1282576" y="3409681"/>
                  <a:pt x="0" y="2864510"/>
                  <a:pt x="0" y="1897190"/>
                </a:cubicBezTo>
                <a:close/>
              </a:path>
            </a:pathLst>
          </a:custGeom>
          <a:solidFill>
            <a:srgbClr val="CEC8A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71351" y="2627621"/>
            <a:ext cx="517080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BA50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项目构建</a:t>
            </a:r>
            <a:r>
              <a:rPr lang="en-US" altLang="zh-CN" sz="6600" b="1" dirty="0">
                <a:solidFill>
                  <a:srgbClr val="BA50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SOP</a:t>
            </a:r>
            <a:endParaRPr lang="en-US" altLang="zh-CN" sz="6600" b="1" dirty="0">
              <a:solidFill>
                <a:srgbClr val="BA505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" y="212222"/>
            <a:ext cx="1884769" cy="129093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70" y="1736446"/>
            <a:ext cx="1213191" cy="121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1 0.00509 L 0.03777 0.00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6</a:t>
            </a:r>
            <a:r>
              <a:rPr lang="zh-CN" altLang="en-US" sz="2800"/>
              <a:t>、点击图片中被圈中的部分，圈内文字可自动填入右表</a:t>
            </a:r>
            <a:endParaRPr lang="zh-CN" altLang="en-US" sz="2800"/>
          </a:p>
        </p:txBody>
      </p:sp>
      <p:pic>
        <p:nvPicPr>
          <p:cNvPr id="5" name="内容占位符 4" descr="3f64255eea521dc9ff310ba881d9c6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245" y="1363980"/>
            <a:ext cx="976249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200" y="532852"/>
            <a:ext cx="2674852" cy="6325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835" y="365125"/>
            <a:ext cx="1075055" cy="6181725"/>
          </a:xfrm>
        </p:spPr>
        <p:txBody>
          <a:bodyPr/>
          <a:lstStyle/>
          <a:p>
            <a:r>
              <a:rPr lang="zh-CN" altLang="en-US" dirty="0"/>
              <a:t>源代码结构功能说明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0064" y="567570"/>
            <a:ext cx="367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</a:t>
            </a:r>
            <a:r>
              <a:rPr lang="en-US" altLang="zh-CN" sz="1400" b="1" dirty="0" smtClean="0"/>
              <a:t>onfig.py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定义可接受图片格式、配置端口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170063" y="885198"/>
            <a:ext cx="57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ain.py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响应前端请求，将图片以及识别结果（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）传入数据库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0064" y="1205390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cr.py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调用有道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，相关配置信息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5" idx="1"/>
          </p:cNvCxnSpPr>
          <p:nvPr/>
        </p:nvCxnSpPr>
        <p:spPr>
          <a:xfrm flipV="1">
            <a:off x="3931065" y="721459"/>
            <a:ext cx="2238999" cy="10560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 flipV="1">
            <a:off x="3931065" y="1039087"/>
            <a:ext cx="2238998" cy="9691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 flipV="1">
            <a:off x="3851626" y="1359279"/>
            <a:ext cx="2318438" cy="8602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95999" y="1983216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生成打包后文件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95999" y="2264498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ode_modules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安装的依赖包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5999" y="2572275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ublic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中的静态资源会被复制到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5999" y="2900490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ottom.vue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copyright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5999" y="3201049"/>
            <a:ext cx="588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DataModel.vue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定义运行界面右侧，数据模板相关组件，实现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saveDataModel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addItem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deleteItem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5999" y="3785599"/>
            <a:ext cx="564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DataModelManager.vue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相关管理操作，例如删除模板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48587" y="4319688"/>
            <a:ext cx="586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OcrCanvas.vue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定义运行界面左侧，“识别结果”界面相关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组件，实现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initDraw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clickCanvas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48586" y="4896149"/>
            <a:ext cx="5864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DataManager.vue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DataModelManager.vue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OcrCanvas.vue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的父组件，实现运行界面左侧界面，定义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handleSuccess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setOcrData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9118" y="331087"/>
            <a:ext cx="521293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erver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：后端相关代码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49118" y="1656957"/>
            <a:ext cx="521293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：前端相关代码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95999" y="5765680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ndex.js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95999" y="6084867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getOverlapbox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findBox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95999" y="6392644"/>
            <a:ext cx="521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ain.js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endCxn id="17" idx="1"/>
          </p:cNvCxnSpPr>
          <p:nvPr/>
        </p:nvCxnSpPr>
        <p:spPr>
          <a:xfrm flipV="1">
            <a:off x="3674692" y="2137105"/>
            <a:ext cx="2421307" cy="4351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8" idx="1"/>
          </p:cNvCxnSpPr>
          <p:nvPr/>
        </p:nvCxnSpPr>
        <p:spPr>
          <a:xfrm flipV="1">
            <a:off x="4258432" y="2418387"/>
            <a:ext cx="1837567" cy="275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9" idx="1"/>
          </p:cNvCxnSpPr>
          <p:nvPr/>
        </p:nvCxnSpPr>
        <p:spPr>
          <a:xfrm flipV="1">
            <a:off x="3851626" y="2726164"/>
            <a:ext cx="2244373" cy="1834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1" idx="1"/>
          </p:cNvCxnSpPr>
          <p:nvPr/>
        </p:nvCxnSpPr>
        <p:spPr>
          <a:xfrm flipV="1">
            <a:off x="4496633" y="3054379"/>
            <a:ext cx="1599366" cy="4616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3" idx="1"/>
          </p:cNvCxnSpPr>
          <p:nvPr/>
        </p:nvCxnSpPr>
        <p:spPr>
          <a:xfrm flipV="1">
            <a:off x="4669402" y="3462659"/>
            <a:ext cx="1426597" cy="2093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4" idx="1"/>
          </p:cNvCxnSpPr>
          <p:nvPr/>
        </p:nvCxnSpPr>
        <p:spPr>
          <a:xfrm>
            <a:off x="5177215" y="3907371"/>
            <a:ext cx="918784" cy="1398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5" idx="1"/>
          </p:cNvCxnSpPr>
          <p:nvPr/>
        </p:nvCxnSpPr>
        <p:spPr>
          <a:xfrm>
            <a:off x="4669402" y="4032046"/>
            <a:ext cx="1379185" cy="549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6" idx="1"/>
          </p:cNvCxnSpPr>
          <p:nvPr/>
        </p:nvCxnSpPr>
        <p:spPr>
          <a:xfrm>
            <a:off x="4669402" y="4266447"/>
            <a:ext cx="1379184" cy="9990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9" idx="1"/>
          </p:cNvCxnSpPr>
          <p:nvPr/>
        </p:nvCxnSpPr>
        <p:spPr>
          <a:xfrm>
            <a:off x="4258432" y="4842908"/>
            <a:ext cx="1837567" cy="10766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0" idx="1"/>
          </p:cNvCxnSpPr>
          <p:nvPr/>
        </p:nvCxnSpPr>
        <p:spPr>
          <a:xfrm>
            <a:off x="4093436" y="5225420"/>
            <a:ext cx="2002563" cy="10133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32" idx="1"/>
          </p:cNvCxnSpPr>
          <p:nvPr/>
        </p:nvCxnSpPr>
        <p:spPr>
          <a:xfrm>
            <a:off x="4025069" y="5573258"/>
            <a:ext cx="2070930" cy="9732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36040" y="561340"/>
            <a:ext cx="5281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4800" dirty="0">
                <a:solidFill>
                  <a:srgbClr val="BA50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运行环境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6839" y="2513703"/>
            <a:ext cx="2047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PyCharm Edu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19400" y="2337808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6839" y="3752522"/>
            <a:ext cx="2665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Microsoft Edge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浏览器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3"/>
          <p:cNvSpPr/>
          <p:nvPr/>
        </p:nvSpPr>
        <p:spPr>
          <a:xfrm rot="7921111">
            <a:off x="240613" y="2821133"/>
            <a:ext cx="4462255" cy="3395071"/>
          </a:xfrm>
          <a:custGeom>
            <a:avLst/>
            <a:gdLst>
              <a:gd name="connsiteX0" fmla="*/ 0 w 3715473"/>
              <a:gd name="connsiteY0" fmla="*/ 0 h 2627453"/>
              <a:gd name="connsiteX1" fmla="*/ 3715473 w 3715473"/>
              <a:gd name="connsiteY1" fmla="*/ 0 h 2627453"/>
              <a:gd name="connsiteX2" fmla="*/ 3715473 w 3715473"/>
              <a:gd name="connsiteY2" fmla="*/ 2627453 h 2627453"/>
              <a:gd name="connsiteX3" fmla="*/ 0 w 3715473"/>
              <a:gd name="connsiteY3" fmla="*/ 2627453 h 2627453"/>
              <a:gd name="connsiteX4" fmla="*/ 0 w 3715473"/>
              <a:gd name="connsiteY4" fmla="*/ 0 h 2627453"/>
              <a:gd name="connsiteX0-1" fmla="*/ 0 w 3854369"/>
              <a:gd name="connsiteY0-2" fmla="*/ 0 h 2662177"/>
              <a:gd name="connsiteX1-3" fmla="*/ 3854369 w 3854369"/>
              <a:gd name="connsiteY1-4" fmla="*/ 34724 h 2662177"/>
              <a:gd name="connsiteX2-5" fmla="*/ 3854369 w 3854369"/>
              <a:gd name="connsiteY2-6" fmla="*/ 2662177 h 2662177"/>
              <a:gd name="connsiteX3-7" fmla="*/ 138896 w 3854369"/>
              <a:gd name="connsiteY3-8" fmla="*/ 2662177 h 2662177"/>
              <a:gd name="connsiteX4-9" fmla="*/ 0 w 3854369"/>
              <a:gd name="connsiteY4-10" fmla="*/ 0 h 2662177"/>
              <a:gd name="connsiteX0-11" fmla="*/ 87485 w 3941854"/>
              <a:gd name="connsiteY0-12" fmla="*/ 0 h 2662177"/>
              <a:gd name="connsiteX1-13" fmla="*/ 3941854 w 3941854"/>
              <a:gd name="connsiteY1-14" fmla="*/ 34724 h 2662177"/>
              <a:gd name="connsiteX2-15" fmla="*/ 3941854 w 3941854"/>
              <a:gd name="connsiteY2-16" fmla="*/ 2662177 h 2662177"/>
              <a:gd name="connsiteX3-17" fmla="*/ 226381 w 3941854"/>
              <a:gd name="connsiteY3-18" fmla="*/ 2662177 h 2662177"/>
              <a:gd name="connsiteX4-19" fmla="*/ 87485 w 3941854"/>
              <a:gd name="connsiteY4-20" fmla="*/ 0 h 2662177"/>
              <a:gd name="connsiteX0-21" fmla="*/ 87485 w 3941854"/>
              <a:gd name="connsiteY0-22" fmla="*/ 204690 h 2866867"/>
              <a:gd name="connsiteX1-23" fmla="*/ 3941854 w 3941854"/>
              <a:gd name="connsiteY1-24" fmla="*/ 239414 h 2866867"/>
              <a:gd name="connsiteX2-25" fmla="*/ 3941854 w 3941854"/>
              <a:gd name="connsiteY2-26" fmla="*/ 2866867 h 2866867"/>
              <a:gd name="connsiteX3-27" fmla="*/ 226381 w 3941854"/>
              <a:gd name="connsiteY3-28" fmla="*/ 2866867 h 2866867"/>
              <a:gd name="connsiteX4-29" fmla="*/ 87485 w 3941854"/>
              <a:gd name="connsiteY4-30" fmla="*/ 204690 h 2866867"/>
              <a:gd name="connsiteX0-31" fmla="*/ 87485 w 4254370"/>
              <a:gd name="connsiteY0-32" fmla="*/ 204690 h 2866867"/>
              <a:gd name="connsiteX1-33" fmla="*/ 3941854 w 4254370"/>
              <a:gd name="connsiteY1-34" fmla="*/ 239414 h 2866867"/>
              <a:gd name="connsiteX2-35" fmla="*/ 4254370 w 4254370"/>
              <a:gd name="connsiteY2-36" fmla="*/ 1443288 h 2866867"/>
              <a:gd name="connsiteX3-37" fmla="*/ 3941854 w 4254370"/>
              <a:gd name="connsiteY3-38" fmla="*/ 2866867 h 2866867"/>
              <a:gd name="connsiteX4-39" fmla="*/ 226381 w 4254370"/>
              <a:gd name="connsiteY4-40" fmla="*/ 2866867 h 2866867"/>
              <a:gd name="connsiteX5" fmla="*/ 87485 w 4254370"/>
              <a:gd name="connsiteY5" fmla="*/ 204690 h 2866867"/>
              <a:gd name="connsiteX0-41" fmla="*/ 87485 w 4254370"/>
              <a:gd name="connsiteY0-42" fmla="*/ 204690 h 3156377"/>
              <a:gd name="connsiteX1-43" fmla="*/ 3941854 w 4254370"/>
              <a:gd name="connsiteY1-44" fmla="*/ 239414 h 3156377"/>
              <a:gd name="connsiteX2-45" fmla="*/ 4254370 w 4254370"/>
              <a:gd name="connsiteY2-46" fmla="*/ 1443288 h 3156377"/>
              <a:gd name="connsiteX3-47" fmla="*/ 3941854 w 4254370"/>
              <a:gd name="connsiteY3-48" fmla="*/ 2866867 h 3156377"/>
              <a:gd name="connsiteX4-49" fmla="*/ 2055180 w 4254370"/>
              <a:gd name="connsiteY4-50" fmla="*/ 3156341 h 3156377"/>
              <a:gd name="connsiteX5-51" fmla="*/ 226381 w 4254370"/>
              <a:gd name="connsiteY5-52" fmla="*/ 2866867 h 3156377"/>
              <a:gd name="connsiteX6" fmla="*/ 87485 w 4254370"/>
              <a:gd name="connsiteY6" fmla="*/ 204690 h 3156377"/>
              <a:gd name="connsiteX0-53" fmla="*/ 87485 w 4254370"/>
              <a:gd name="connsiteY0-54" fmla="*/ 373745 h 3325432"/>
              <a:gd name="connsiteX1-55" fmla="*/ 2136203 w 4254370"/>
              <a:gd name="connsiteY1-56" fmla="*/ 15037 h 3325432"/>
              <a:gd name="connsiteX2-57" fmla="*/ 3941854 w 4254370"/>
              <a:gd name="connsiteY2-58" fmla="*/ 408469 h 3325432"/>
              <a:gd name="connsiteX3-59" fmla="*/ 4254370 w 4254370"/>
              <a:gd name="connsiteY3-60" fmla="*/ 1612343 h 3325432"/>
              <a:gd name="connsiteX4-61" fmla="*/ 3941854 w 4254370"/>
              <a:gd name="connsiteY4-62" fmla="*/ 3035922 h 3325432"/>
              <a:gd name="connsiteX5-63" fmla="*/ 2055180 w 4254370"/>
              <a:gd name="connsiteY5-64" fmla="*/ 3325396 h 3325432"/>
              <a:gd name="connsiteX6-65" fmla="*/ 226381 w 4254370"/>
              <a:gd name="connsiteY6-66" fmla="*/ 3035922 h 3325432"/>
              <a:gd name="connsiteX7" fmla="*/ 87485 w 4254370"/>
              <a:gd name="connsiteY7" fmla="*/ 373745 h 3325432"/>
              <a:gd name="connsiteX0-67" fmla="*/ 87485 w 4254370"/>
              <a:gd name="connsiteY0-68" fmla="*/ 373745 h 3325432"/>
              <a:gd name="connsiteX1-69" fmla="*/ 2136203 w 4254370"/>
              <a:gd name="connsiteY1-70" fmla="*/ 15037 h 3325432"/>
              <a:gd name="connsiteX2-71" fmla="*/ 3374694 w 4254370"/>
              <a:gd name="connsiteY2-72" fmla="*/ 72910 h 3325432"/>
              <a:gd name="connsiteX3-73" fmla="*/ 3941854 w 4254370"/>
              <a:gd name="connsiteY3-74" fmla="*/ 408469 h 3325432"/>
              <a:gd name="connsiteX4-75" fmla="*/ 4254370 w 4254370"/>
              <a:gd name="connsiteY4-76" fmla="*/ 1612343 h 3325432"/>
              <a:gd name="connsiteX5-77" fmla="*/ 3941854 w 4254370"/>
              <a:gd name="connsiteY5-78" fmla="*/ 3035922 h 3325432"/>
              <a:gd name="connsiteX6-79" fmla="*/ 2055180 w 4254370"/>
              <a:gd name="connsiteY6-80" fmla="*/ 3325396 h 3325432"/>
              <a:gd name="connsiteX7-81" fmla="*/ 226381 w 4254370"/>
              <a:gd name="connsiteY7-82" fmla="*/ 3035922 h 3325432"/>
              <a:gd name="connsiteX8" fmla="*/ 87485 w 4254370"/>
              <a:gd name="connsiteY8" fmla="*/ 373745 h 3325432"/>
              <a:gd name="connsiteX0-83" fmla="*/ 269929 w 4436814"/>
              <a:gd name="connsiteY0-84" fmla="*/ 373745 h 3325432"/>
              <a:gd name="connsiteX1-85" fmla="*/ 2318647 w 4436814"/>
              <a:gd name="connsiteY1-86" fmla="*/ 15037 h 3325432"/>
              <a:gd name="connsiteX2-87" fmla="*/ 3557138 w 4436814"/>
              <a:gd name="connsiteY2-88" fmla="*/ 72910 h 3325432"/>
              <a:gd name="connsiteX3-89" fmla="*/ 4124298 w 4436814"/>
              <a:gd name="connsiteY3-90" fmla="*/ 408469 h 3325432"/>
              <a:gd name="connsiteX4-91" fmla="*/ 4436814 w 4436814"/>
              <a:gd name="connsiteY4-92" fmla="*/ 1612343 h 3325432"/>
              <a:gd name="connsiteX5-93" fmla="*/ 4124298 w 4436814"/>
              <a:gd name="connsiteY5-94" fmla="*/ 3035922 h 3325432"/>
              <a:gd name="connsiteX6-95" fmla="*/ 2237624 w 4436814"/>
              <a:gd name="connsiteY6-96" fmla="*/ 3325396 h 3325432"/>
              <a:gd name="connsiteX7-97" fmla="*/ 408825 w 4436814"/>
              <a:gd name="connsiteY7-98" fmla="*/ 3035922 h 3325432"/>
              <a:gd name="connsiteX8-99" fmla="*/ 26859 w 4436814"/>
              <a:gd name="connsiteY8-100" fmla="*/ 1447048 h 3325432"/>
              <a:gd name="connsiteX9" fmla="*/ 269929 w 4436814"/>
              <a:gd name="connsiteY9" fmla="*/ 373745 h 3325432"/>
              <a:gd name="connsiteX0-101" fmla="*/ 295370 w 4462255"/>
              <a:gd name="connsiteY0-102" fmla="*/ 373745 h 3325432"/>
              <a:gd name="connsiteX1-103" fmla="*/ 2344088 w 4462255"/>
              <a:gd name="connsiteY1-104" fmla="*/ 15037 h 3325432"/>
              <a:gd name="connsiteX2-105" fmla="*/ 3582579 w 4462255"/>
              <a:gd name="connsiteY2-106" fmla="*/ 72910 h 3325432"/>
              <a:gd name="connsiteX3-107" fmla="*/ 4149739 w 4462255"/>
              <a:gd name="connsiteY3-108" fmla="*/ 408469 h 3325432"/>
              <a:gd name="connsiteX4-109" fmla="*/ 4462255 w 4462255"/>
              <a:gd name="connsiteY4-110" fmla="*/ 1612343 h 3325432"/>
              <a:gd name="connsiteX5-111" fmla="*/ 4149739 w 4462255"/>
              <a:gd name="connsiteY5-112" fmla="*/ 3035922 h 3325432"/>
              <a:gd name="connsiteX6-113" fmla="*/ 2263065 w 4462255"/>
              <a:gd name="connsiteY6-114" fmla="*/ 3325396 h 3325432"/>
              <a:gd name="connsiteX7-115" fmla="*/ 434266 w 4462255"/>
              <a:gd name="connsiteY7-116" fmla="*/ 3035922 h 3325432"/>
              <a:gd name="connsiteX8-117" fmla="*/ 29151 w 4462255"/>
              <a:gd name="connsiteY8-118" fmla="*/ 2257275 h 3325432"/>
              <a:gd name="connsiteX9-119" fmla="*/ 52300 w 4462255"/>
              <a:gd name="connsiteY9-120" fmla="*/ 1447048 h 3325432"/>
              <a:gd name="connsiteX10" fmla="*/ 295370 w 4462255"/>
              <a:gd name="connsiteY10" fmla="*/ 373745 h 3325432"/>
              <a:gd name="connsiteX0-121" fmla="*/ 295370 w 4462255"/>
              <a:gd name="connsiteY0-122" fmla="*/ 427071 h 3378758"/>
              <a:gd name="connsiteX1-123" fmla="*/ 1024575 w 4462255"/>
              <a:gd name="connsiteY1-124" fmla="*/ 18814 h 3378758"/>
              <a:gd name="connsiteX2-125" fmla="*/ 2344088 w 4462255"/>
              <a:gd name="connsiteY2-126" fmla="*/ 68363 h 3378758"/>
              <a:gd name="connsiteX3-127" fmla="*/ 3582579 w 4462255"/>
              <a:gd name="connsiteY3-128" fmla="*/ 126236 h 3378758"/>
              <a:gd name="connsiteX4-129" fmla="*/ 4149739 w 4462255"/>
              <a:gd name="connsiteY4-130" fmla="*/ 461795 h 3378758"/>
              <a:gd name="connsiteX5-131" fmla="*/ 4462255 w 4462255"/>
              <a:gd name="connsiteY5-132" fmla="*/ 1665669 h 3378758"/>
              <a:gd name="connsiteX6-133" fmla="*/ 4149739 w 4462255"/>
              <a:gd name="connsiteY6-134" fmla="*/ 3089248 h 3378758"/>
              <a:gd name="connsiteX7-135" fmla="*/ 2263065 w 4462255"/>
              <a:gd name="connsiteY7-136" fmla="*/ 3378722 h 3378758"/>
              <a:gd name="connsiteX8-137" fmla="*/ 434266 w 4462255"/>
              <a:gd name="connsiteY8-138" fmla="*/ 3089248 h 3378758"/>
              <a:gd name="connsiteX9-139" fmla="*/ 29151 w 4462255"/>
              <a:gd name="connsiteY9-140" fmla="*/ 2310601 h 3378758"/>
              <a:gd name="connsiteX10-141" fmla="*/ 52300 w 4462255"/>
              <a:gd name="connsiteY10-142" fmla="*/ 1500374 h 3378758"/>
              <a:gd name="connsiteX11" fmla="*/ 295370 w 4462255"/>
              <a:gd name="connsiteY11" fmla="*/ 427071 h 3378758"/>
              <a:gd name="connsiteX0-143" fmla="*/ 295370 w 4462255"/>
              <a:gd name="connsiteY0-144" fmla="*/ 432115 h 3383802"/>
              <a:gd name="connsiteX1-145" fmla="*/ 1024575 w 4462255"/>
              <a:gd name="connsiteY1-146" fmla="*/ 23858 h 3383802"/>
              <a:gd name="connsiteX2-147" fmla="*/ 2344088 w 4462255"/>
              <a:gd name="connsiteY2-148" fmla="*/ 73407 h 3383802"/>
              <a:gd name="connsiteX3-149" fmla="*/ 2853375 w 4462255"/>
              <a:gd name="connsiteY3-150" fmla="*/ 709 h 3383802"/>
              <a:gd name="connsiteX4-151" fmla="*/ 3582579 w 4462255"/>
              <a:gd name="connsiteY4-152" fmla="*/ 131280 h 3383802"/>
              <a:gd name="connsiteX5-153" fmla="*/ 4149739 w 4462255"/>
              <a:gd name="connsiteY5-154" fmla="*/ 466839 h 3383802"/>
              <a:gd name="connsiteX6-155" fmla="*/ 4462255 w 4462255"/>
              <a:gd name="connsiteY6-156" fmla="*/ 1670713 h 3383802"/>
              <a:gd name="connsiteX7-157" fmla="*/ 4149739 w 4462255"/>
              <a:gd name="connsiteY7-158" fmla="*/ 3094292 h 3383802"/>
              <a:gd name="connsiteX8-159" fmla="*/ 2263065 w 4462255"/>
              <a:gd name="connsiteY8-160" fmla="*/ 3383766 h 3383802"/>
              <a:gd name="connsiteX9-161" fmla="*/ 434266 w 4462255"/>
              <a:gd name="connsiteY9-162" fmla="*/ 3094292 h 3383802"/>
              <a:gd name="connsiteX10-163" fmla="*/ 29151 w 4462255"/>
              <a:gd name="connsiteY10-164" fmla="*/ 2315645 h 3383802"/>
              <a:gd name="connsiteX11-165" fmla="*/ 52300 w 4462255"/>
              <a:gd name="connsiteY11-166" fmla="*/ 1505418 h 3383802"/>
              <a:gd name="connsiteX12" fmla="*/ 295370 w 4462255"/>
              <a:gd name="connsiteY12" fmla="*/ 432115 h 3383802"/>
              <a:gd name="connsiteX0-167" fmla="*/ 295370 w 4462255"/>
              <a:gd name="connsiteY0-168" fmla="*/ 466821 h 3418508"/>
              <a:gd name="connsiteX1-169" fmla="*/ 1024575 w 4462255"/>
              <a:gd name="connsiteY1-170" fmla="*/ 58564 h 3418508"/>
              <a:gd name="connsiteX2-171" fmla="*/ 2309364 w 4462255"/>
              <a:gd name="connsiteY2-172" fmla="*/ 3941 h 3418508"/>
              <a:gd name="connsiteX3-173" fmla="*/ 2853375 w 4462255"/>
              <a:gd name="connsiteY3-174" fmla="*/ 35415 h 3418508"/>
              <a:gd name="connsiteX4-175" fmla="*/ 3582579 w 4462255"/>
              <a:gd name="connsiteY4-176" fmla="*/ 165986 h 3418508"/>
              <a:gd name="connsiteX5-177" fmla="*/ 4149739 w 4462255"/>
              <a:gd name="connsiteY5-178" fmla="*/ 501545 h 3418508"/>
              <a:gd name="connsiteX6-179" fmla="*/ 4462255 w 4462255"/>
              <a:gd name="connsiteY6-180" fmla="*/ 1705419 h 3418508"/>
              <a:gd name="connsiteX7-181" fmla="*/ 4149739 w 4462255"/>
              <a:gd name="connsiteY7-182" fmla="*/ 3128998 h 3418508"/>
              <a:gd name="connsiteX8-183" fmla="*/ 2263065 w 4462255"/>
              <a:gd name="connsiteY8-184" fmla="*/ 3418472 h 3418508"/>
              <a:gd name="connsiteX9-185" fmla="*/ 434266 w 4462255"/>
              <a:gd name="connsiteY9-186" fmla="*/ 3128998 h 3418508"/>
              <a:gd name="connsiteX10-187" fmla="*/ 29151 w 4462255"/>
              <a:gd name="connsiteY10-188" fmla="*/ 2350351 h 3418508"/>
              <a:gd name="connsiteX11-189" fmla="*/ 52300 w 4462255"/>
              <a:gd name="connsiteY11-190" fmla="*/ 1540124 h 3418508"/>
              <a:gd name="connsiteX12-191" fmla="*/ 295370 w 4462255"/>
              <a:gd name="connsiteY12-192" fmla="*/ 466821 h 3418508"/>
              <a:gd name="connsiteX0-193" fmla="*/ 295370 w 4462255"/>
              <a:gd name="connsiteY0-194" fmla="*/ 466821 h 3430274"/>
              <a:gd name="connsiteX1-195" fmla="*/ 1024575 w 4462255"/>
              <a:gd name="connsiteY1-196" fmla="*/ 58564 h 3430274"/>
              <a:gd name="connsiteX2-197" fmla="*/ 2309364 w 4462255"/>
              <a:gd name="connsiteY2-198" fmla="*/ 3941 h 3430274"/>
              <a:gd name="connsiteX3-199" fmla="*/ 2853375 w 4462255"/>
              <a:gd name="connsiteY3-200" fmla="*/ 35415 h 3430274"/>
              <a:gd name="connsiteX4-201" fmla="*/ 3582579 w 4462255"/>
              <a:gd name="connsiteY4-202" fmla="*/ 165986 h 3430274"/>
              <a:gd name="connsiteX5-203" fmla="*/ 4149739 w 4462255"/>
              <a:gd name="connsiteY5-204" fmla="*/ 501545 h 3430274"/>
              <a:gd name="connsiteX6-205" fmla="*/ 4462255 w 4462255"/>
              <a:gd name="connsiteY6-206" fmla="*/ 1705419 h 3430274"/>
              <a:gd name="connsiteX7-207" fmla="*/ 4149739 w 4462255"/>
              <a:gd name="connsiteY7-208" fmla="*/ 3128998 h 3430274"/>
              <a:gd name="connsiteX8-209" fmla="*/ 3316362 w 4462255"/>
              <a:gd name="connsiteY8-210" fmla="*/ 3380498 h 3430274"/>
              <a:gd name="connsiteX9-211" fmla="*/ 2263065 w 4462255"/>
              <a:gd name="connsiteY9-212" fmla="*/ 3418472 h 3430274"/>
              <a:gd name="connsiteX10-213" fmla="*/ 434266 w 4462255"/>
              <a:gd name="connsiteY10-214" fmla="*/ 3128998 h 3430274"/>
              <a:gd name="connsiteX11-215" fmla="*/ 29151 w 4462255"/>
              <a:gd name="connsiteY11-216" fmla="*/ 2350351 h 3430274"/>
              <a:gd name="connsiteX12-217" fmla="*/ 52300 w 4462255"/>
              <a:gd name="connsiteY12-218" fmla="*/ 1540124 h 3430274"/>
              <a:gd name="connsiteX13" fmla="*/ 295370 w 4462255"/>
              <a:gd name="connsiteY13" fmla="*/ 466821 h 3430274"/>
              <a:gd name="connsiteX0-219" fmla="*/ 295370 w 4462255"/>
              <a:gd name="connsiteY0-220" fmla="*/ 431618 h 3395071"/>
              <a:gd name="connsiteX1-221" fmla="*/ 1024575 w 4462255"/>
              <a:gd name="connsiteY1-222" fmla="*/ 23361 h 3395071"/>
              <a:gd name="connsiteX2-223" fmla="*/ 2297789 w 4462255"/>
              <a:gd name="connsiteY2-224" fmla="*/ 304404 h 3395071"/>
              <a:gd name="connsiteX3-225" fmla="*/ 2853375 w 4462255"/>
              <a:gd name="connsiteY3-226" fmla="*/ 212 h 3395071"/>
              <a:gd name="connsiteX4-227" fmla="*/ 3582579 w 4462255"/>
              <a:gd name="connsiteY4-228" fmla="*/ 130783 h 3395071"/>
              <a:gd name="connsiteX5-229" fmla="*/ 4149739 w 4462255"/>
              <a:gd name="connsiteY5-230" fmla="*/ 466342 h 3395071"/>
              <a:gd name="connsiteX6-231" fmla="*/ 4462255 w 4462255"/>
              <a:gd name="connsiteY6-232" fmla="*/ 1670216 h 3395071"/>
              <a:gd name="connsiteX7-233" fmla="*/ 4149739 w 4462255"/>
              <a:gd name="connsiteY7-234" fmla="*/ 3093795 h 3395071"/>
              <a:gd name="connsiteX8-235" fmla="*/ 3316362 w 4462255"/>
              <a:gd name="connsiteY8-236" fmla="*/ 3345295 h 3395071"/>
              <a:gd name="connsiteX9-237" fmla="*/ 2263065 w 4462255"/>
              <a:gd name="connsiteY9-238" fmla="*/ 3383269 h 3395071"/>
              <a:gd name="connsiteX10-239" fmla="*/ 434266 w 4462255"/>
              <a:gd name="connsiteY10-240" fmla="*/ 3093795 h 3395071"/>
              <a:gd name="connsiteX11-241" fmla="*/ 29151 w 4462255"/>
              <a:gd name="connsiteY11-242" fmla="*/ 2315148 h 3395071"/>
              <a:gd name="connsiteX12-243" fmla="*/ 52300 w 4462255"/>
              <a:gd name="connsiteY12-244" fmla="*/ 1504921 h 3395071"/>
              <a:gd name="connsiteX13-245" fmla="*/ 295370 w 4462255"/>
              <a:gd name="connsiteY13-246" fmla="*/ 431618 h 3395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81" y="connsiteY7-82"/>
              </a:cxn>
              <a:cxn ang="0">
                <a:pos x="connsiteX8-99" y="connsiteY8-100"/>
              </a:cxn>
              <a:cxn ang="0">
                <a:pos x="connsiteX9-119" y="connsiteY9-120"/>
              </a:cxn>
              <a:cxn ang="0">
                <a:pos x="connsiteX10-141" y="connsiteY10-142"/>
              </a:cxn>
              <a:cxn ang="0">
                <a:pos x="connsiteX11-165" y="connsiteY11-166"/>
              </a:cxn>
              <a:cxn ang="0">
                <a:pos x="connsiteX12-191" y="connsiteY12-192"/>
              </a:cxn>
              <a:cxn ang="0">
                <a:pos x="connsiteX13-245" y="connsiteY13-246"/>
              </a:cxn>
            </a:cxnLst>
            <a:rect l="l" t="t" r="r" b="b"/>
            <a:pathLst>
              <a:path w="4462255" h="3395071">
                <a:moveTo>
                  <a:pt x="295370" y="431618"/>
                </a:moveTo>
                <a:cubicBezTo>
                  <a:pt x="455487" y="194337"/>
                  <a:pt x="683122" y="83146"/>
                  <a:pt x="1024575" y="23361"/>
                </a:cubicBezTo>
                <a:cubicBezTo>
                  <a:pt x="1366028" y="-36424"/>
                  <a:pt x="1992989" y="294759"/>
                  <a:pt x="2297789" y="304404"/>
                </a:cubicBezTo>
                <a:cubicBezTo>
                  <a:pt x="2602589" y="314049"/>
                  <a:pt x="2646960" y="-9433"/>
                  <a:pt x="2853375" y="212"/>
                </a:cubicBezTo>
                <a:cubicBezTo>
                  <a:pt x="3059790" y="9857"/>
                  <a:pt x="3366518" y="66598"/>
                  <a:pt x="3582579" y="130783"/>
                </a:cubicBezTo>
                <a:cubicBezTo>
                  <a:pt x="3798640" y="194968"/>
                  <a:pt x="4001197" y="229061"/>
                  <a:pt x="4149739" y="466342"/>
                </a:cubicBezTo>
                <a:cubicBezTo>
                  <a:pt x="4149739" y="840626"/>
                  <a:pt x="4462255" y="1295932"/>
                  <a:pt x="4462255" y="1670216"/>
                </a:cubicBezTo>
                <a:lnTo>
                  <a:pt x="4149739" y="3093795"/>
                </a:lnTo>
                <a:cubicBezTo>
                  <a:pt x="3941395" y="3355613"/>
                  <a:pt x="3630808" y="3297049"/>
                  <a:pt x="3316362" y="3345295"/>
                </a:cubicBezTo>
                <a:cubicBezTo>
                  <a:pt x="3001916" y="3393541"/>
                  <a:pt x="2726052" y="3407824"/>
                  <a:pt x="2263065" y="3383269"/>
                </a:cubicBezTo>
                <a:lnTo>
                  <a:pt x="434266" y="3093795"/>
                </a:lnTo>
                <a:cubicBezTo>
                  <a:pt x="75451" y="2915775"/>
                  <a:pt x="92812" y="2579960"/>
                  <a:pt x="29151" y="2315148"/>
                </a:cubicBezTo>
                <a:cubicBezTo>
                  <a:pt x="-34510" y="2050336"/>
                  <a:pt x="21434" y="1818843"/>
                  <a:pt x="52300" y="1504921"/>
                </a:cubicBezTo>
                <a:cubicBezTo>
                  <a:pt x="29151" y="1061225"/>
                  <a:pt x="-59587" y="670286"/>
                  <a:pt x="295370" y="431618"/>
                </a:cubicBezTo>
                <a:close/>
              </a:path>
            </a:pathLst>
          </a:custGeom>
          <a:pattFill prst="pct20">
            <a:fgClr>
              <a:schemeClr val="bg2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4"/>
          <p:cNvSpPr/>
          <p:nvPr/>
        </p:nvSpPr>
        <p:spPr>
          <a:xfrm rot="13670163">
            <a:off x="8520459" y="3492382"/>
            <a:ext cx="4151571" cy="3312663"/>
          </a:xfrm>
          <a:custGeom>
            <a:avLst/>
            <a:gdLst>
              <a:gd name="connsiteX0" fmla="*/ 0 w 4120587"/>
              <a:gd name="connsiteY0" fmla="*/ 1794076 h 3588152"/>
              <a:gd name="connsiteX1" fmla="*/ 2060294 w 4120587"/>
              <a:gd name="connsiteY1" fmla="*/ 0 h 3588152"/>
              <a:gd name="connsiteX2" fmla="*/ 4120588 w 4120587"/>
              <a:gd name="connsiteY2" fmla="*/ 1794076 h 3588152"/>
              <a:gd name="connsiteX3" fmla="*/ 2060294 w 4120587"/>
              <a:gd name="connsiteY3" fmla="*/ 3588152 h 3588152"/>
              <a:gd name="connsiteX4" fmla="*/ 0 w 4120587"/>
              <a:gd name="connsiteY4" fmla="*/ 1794076 h 3588152"/>
              <a:gd name="connsiteX0-1" fmla="*/ 0 w 4197514"/>
              <a:gd name="connsiteY0-2" fmla="*/ 1883732 h 3677808"/>
              <a:gd name="connsiteX1-3" fmla="*/ 2060294 w 4197514"/>
              <a:gd name="connsiteY1-4" fmla="*/ 89656 h 3677808"/>
              <a:gd name="connsiteX2-5" fmla="*/ 3646025 w 4197514"/>
              <a:gd name="connsiteY2-6" fmla="*/ 436897 h 3677808"/>
              <a:gd name="connsiteX3-7" fmla="*/ 4120588 w 4197514"/>
              <a:gd name="connsiteY3-8" fmla="*/ 1883732 h 3677808"/>
              <a:gd name="connsiteX4-9" fmla="*/ 2060294 w 4197514"/>
              <a:gd name="connsiteY4-10" fmla="*/ 3677808 h 3677808"/>
              <a:gd name="connsiteX5" fmla="*/ 0 w 4197514"/>
              <a:gd name="connsiteY5" fmla="*/ 1883732 h 3677808"/>
              <a:gd name="connsiteX0-11" fmla="*/ 0 w 4127837"/>
              <a:gd name="connsiteY0-12" fmla="*/ 1883732 h 3735950"/>
              <a:gd name="connsiteX1-13" fmla="*/ 2060294 w 4127837"/>
              <a:gd name="connsiteY1-14" fmla="*/ 89656 h 3735950"/>
              <a:gd name="connsiteX2-15" fmla="*/ 3646025 w 4127837"/>
              <a:gd name="connsiteY2-16" fmla="*/ 436897 h 3735950"/>
              <a:gd name="connsiteX3-17" fmla="*/ 4120588 w 4127837"/>
              <a:gd name="connsiteY3-18" fmla="*/ 1883732 h 3735950"/>
              <a:gd name="connsiteX4-19" fmla="*/ 3518703 w 4127837"/>
              <a:gd name="connsiteY4-20" fmla="*/ 3168522 h 3735950"/>
              <a:gd name="connsiteX5-21" fmla="*/ 2060294 w 4127837"/>
              <a:gd name="connsiteY5-22" fmla="*/ 3677808 h 3735950"/>
              <a:gd name="connsiteX6" fmla="*/ 0 w 4127837"/>
              <a:gd name="connsiteY6" fmla="*/ 1883732 h 3735950"/>
              <a:gd name="connsiteX0-23" fmla="*/ 47537 w 4175374"/>
              <a:gd name="connsiteY0-24" fmla="*/ 1883732 h 3677942"/>
              <a:gd name="connsiteX1-25" fmla="*/ 2107831 w 4175374"/>
              <a:gd name="connsiteY1-26" fmla="*/ 89656 h 3677942"/>
              <a:gd name="connsiteX2-27" fmla="*/ 3693562 w 4175374"/>
              <a:gd name="connsiteY2-28" fmla="*/ 436897 h 3677942"/>
              <a:gd name="connsiteX3-29" fmla="*/ 4168125 w 4175374"/>
              <a:gd name="connsiteY3-30" fmla="*/ 1883732 h 3677942"/>
              <a:gd name="connsiteX4-31" fmla="*/ 3566240 w 4175374"/>
              <a:gd name="connsiteY4-32" fmla="*/ 3168522 h 3677942"/>
              <a:gd name="connsiteX5-33" fmla="*/ 2107831 w 4175374"/>
              <a:gd name="connsiteY5-34" fmla="*/ 3677808 h 3677942"/>
              <a:gd name="connsiteX6-35" fmla="*/ 776742 w 4175374"/>
              <a:gd name="connsiteY6-36" fmla="*/ 3203246 h 3677942"/>
              <a:gd name="connsiteX7" fmla="*/ 47537 w 4175374"/>
              <a:gd name="connsiteY7" fmla="*/ 1883732 h 3677942"/>
              <a:gd name="connsiteX0-37" fmla="*/ 47537 w 4180721"/>
              <a:gd name="connsiteY0-38" fmla="*/ 1883732 h 3677942"/>
              <a:gd name="connsiteX1-39" fmla="*/ 2107831 w 4180721"/>
              <a:gd name="connsiteY1-40" fmla="*/ 89656 h 3677942"/>
              <a:gd name="connsiteX2-41" fmla="*/ 3693562 w 4180721"/>
              <a:gd name="connsiteY2-42" fmla="*/ 436897 h 3677942"/>
              <a:gd name="connsiteX3-43" fmla="*/ 4168125 w 4180721"/>
              <a:gd name="connsiteY3-44" fmla="*/ 1883732 h 3677942"/>
              <a:gd name="connsiteX4-45" fmla="*/ 4035858 w 4180721"/>
              <a:gd name="connsiteY4-46" fmla="*/ 2640561 h 3677942"/>
              <a:gd name="connsiteX5-47" fmla="*/ 3566240 w 4180721"/>
              <a:gd name="connsiteY5-48" fmla="*/ 3168522 h 3677942"/>
              <a:gd name="connsiteX6-49" fmla="*/ 2107831 w 4180721"/>
              <a:gd name="connsiteY6-50" fmla="*/ 3677808 h 3677942"/>
              <a:gd name="connsiteX7-51" fmla="*/ 776742 w 4180721"/>
              <a:gd name="connsiteY7-52" fmla="*/ 3203246 h 3677942"/>
              <a:gd name="connsiteX8" fmla="*/ 47537 w 4180721"/>
              <a:gd name="connsiteY8" fmla="*/ 1883732 h 3677942"/>
              <a:gd name="connsiteX0-53" fmla="*/ 47537 w 4169782"/>
              <a:gd name="connsiteY0-54" fmla="*/ 1883732 h 3677942"/>
              <a:gd name="connsiteX1-55" fmla="*/ 2107831 w 4169782"/>
              <a:gd name="connsiteY1-56" fmla="*/ 89656 h 3677942"/>
              <a:gd name="connsiteX2-57" fmla="*/ 3693562 w 4169782"/>
              <a:gd name="connsiteY2-58" fmla="*/ 436897 h 3677942"/>
              <a:gd name="connsiteX3-59" fmla="*/ 4168125 w 4169782"/>
              <a:gd name="connsiteY3-60" fmla="*/ 1883732 h 3677942"/>
              <a:gd name="connsiteX4-61" fmla="*/ 3283504 w 4169782"/>
              <a:gd name="connsiteY4-62" fmla="*/ 2397493 h 3677942"/>
              <a:gd name="connsiteX5-63" fmla="*/ 3566240 w 4169782"/>
              <a:gd name="connsiteY5-64" fmla="*/ 3168522 h 3677942"/>
              <a:gd name="connsiteX6-65" fmla="*/ 2107831 w 4169782"/>
              <a:gd name="connsiteY6-66" fmla="*/ 3677808 h 3677942"/>
              <a:gd name="connsiteX7-67" fmla="*/ 776742 w 4169782"/>
              <a:gd name="connsiteY7-68" fmla="*/ 3203246 h 3677942"/>
              <a:gd name="connsiteX8-69" fmla="*/ 47537 w 4169782"/>
              <a:gd name="connsiteY8-70" fmla="*/ 1883732 h 3677942"/>
              <a:gd name="connsiteX0-71" fmla="*/ 21771 w 4144016"/>
              <a:gd name="connsiteY0-72" fmla="*/ 1883732 h 3680372"/>
              <a:gd name="connsiteX1-73" fmla="*/ 2082065 w 4144016"/>
              <a:gd name="connsiteY1-74" fmla="*/ 89656 h 3680372"/>
              <a:gd name="connsiteX2-75" fmla="*/ 3667796 w 4144016"/>
              <a:gd name="connsiteY2-76" fmla="*/ 436897 h 3680372"/>
              <a:gd name="connsiteX3-77" fmla="*/ 4142359 w 4144016"/>
              <a:gd name="connsiteY3-78" fmla="*/ 1883732 h 3680372"/>
              <a:gd name="connsiteX4-79" fmla="*/ 3257738 w 4144016"/>
              <a:gd name="connsiteY4-80" fmla="*/ 2397493 h 3680372"/>
              <a:gd name="connsiteX5-81" fmla="*/ 3540474 w 4144016"/>
              <a:gd name="connsiteY5-82" fmla="*/ 3168522 h 3680372"/>
              <a:gd name="connsiteX6-83" fmla="*/ 2082065 w 4144016"/>
              <a:gd name="connsiteY6-84" fmla="*/ 3677808 h 3680372"/>
              <a:gd name="connsiteX7-85" fmla="*/ 1063492 w 4144016"/>
              <a:gd name="connsiteY7-86" fmla="*/ 2948603 h 3680372"/>
              <a:gd name="connsiteX8-87" fmla="*/ 21771 w 4144016"/>
              <a:gd name="connsiteY8-88" fmla="*/ 1883732 h 3680372"/>
              <a:gd name="connsiteX0-89" fmla="*/ 29326 w 4151571"/>
              <a:gd name="connsiteY0-90" fmla="*/ 1516023 h 3312663"/>
              <a:gd name="connsiteX1-91" fmla="*/ 2286390 w 4151571"/>
              <a:gd name="connsiteY1-92" fmla="*/ 763668 h 3312663"/>
              <a:gd name="connsiteX2-93" fmla="*/ 3675351 w 4151571"/>
              <a:gd name="connsiteY2-94" fmla="*/ 69188 h 3312663"/>
              <a:gd name="connsiteX3-95" fmla="*/ 4149914 w 4151571"/>
              <a:gd name="connsiteY3-96" fmla="*/ 1516023 h 3312663"/>
              <a:gd name="connsiteX4-97" fmla="*/ 3265293 w 4151571"/>
              <a:gd name="connsiteY4-98" fmla="*/ 2029784 h 3312663"/>
              <a:gd name="connsiteX5-99" fmla="*/ 3548029 w 4151571"/>
              <a:gd name="connsiteY5-100" fmla="*/ 2800813 h 3312663"/>
              <a:gd name="connsiteX6-101" fmla="*/ 2089620 w 4151571"/>
              <a:gd name="connsiteY6-102" fmla="*/ 3310099 h 3312663"/>
              <a:gd name="connsiteX7-103" fmla="*/ 1071047 w 4151571"/>
              <a:gd name="connsiteY7-104" fmla="*/ 2580894 h 3312663"/>
              <a:gd name="connsiteX8-105" fmla="*/ 29326 w 4151571"/>
              <a:gd name="connsiteY8-106" fmla="*/ 1516023 h 33126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</a:cxnLst>
            <a:rect l="l" t="t" r="r" b="b"/>
            <a:pathLst>
              <a:path w="4151571" h="3312663">
                <a:moveTo>
                  <a:pt x="29326" y="1516023"/>
                </a:moveTo>
                <a:cubicBezTo>
                  <a:pt x="231883" y="1213152"/>
                  <a:pt x="1678719" y="1004807"/>
                  <a:pt x="2286390" y="763668"/>
                </a:cubicBezTo>
                <a:cubicBezTo>
                  <a:pt x="2894061" y="522529"/>
                  <a:pt x="3331969" y="-229825"/>
                  <a:pt x="3675351" y="69188"/>
                </a:cubicBezTo>
                <a:cubicBezTo>
                  <a:pt x="4018733" y="368201"/>
                  <a:pt x="4106369" y="1156462"/>
                  <a:pt x="4149914" y="1516023"/>
                </a:cubicBezTo>
                <a:cubicBezTo>
                  <a:pt x="4193459" y="1875584"/>
                  <a:pt x="3365607" y="1815652"/>
                  <a:pt x="3265293" y="2029784"/>
                </a:cubicBezTo>
                <a:cubicBezTo>
                  <a:pt x="3164979" y="2243916"/>
                  <a:pt x="3855863" y="2620222"/>
                  <a:pt x="3548029" y="2800813"/>
                </a:cubicBezTo>
                <a:cubicBezTo>
                  <a:pt x="3240195" y="2981404"/>
                  <a:pt x="2502450" y="3346752"/>
                  <a:pt x="2089620" y="3310099"/>
                </a:cubicBezTo>
                <a:cubicBezTo>
                  <a:pt x="1676790" y="3273446"/>
                  <a:pt x="1414429" y="2879907"/>
                  <a:pt x="1071047" y="2580894"/>
                </a:cubicBezTo>
                <a:cubicBezTo>
                  <a:pt x="727665" y="2281881"/>
                  <a:pt x="-173231" y="1818894"/>
                  <a:pt x="29326" y="1516023"/>
                </a:cubicBezTo>
                <a:close/>
              </a:path>
            </a:pathLst>
          </a:custGeom>
          <a:pattFill prst="pct5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5"/>
          <p:cNvSpPr/>
          <p:nvPr/>
        </p:nvSpPr>
        <p:spPr>
          <a:xfrm>
            <a:off x="129604" y="3777099"/>
            <a:ext cx="1855691" cy="2037355"/>
          </a:xfrm>
          <a:custGeom>
            <a:avLst/>
            <a:gdLst>
              <a:gd name="connsiteX0" fmla="*/ 0 w 1747777"/>
              <a:gd name="connsiteY0" fmla="*/ 1018572 h 2037144"/>
              <a:gd name="connsiteX1" fmla="*/ 873889 w 1747777"/>
              <a:gd name="connsiteY1" fmla="*/ 0 h 2037144"/>
              <a:gd name="connsiteX2" fmla="*/ 1747778 w 1747777"/>
              <a:gd name="connsiteY2" fmla="*/ 1018572 h 2037144"/>
              <a:gd name="connsiteX3" fmla="*/ 873889 w 1747777"/>
              <a:gd name="connsiteY3" fmla="*/ 2037144 h 2037144"/>
              <a:gd name="connsiteX4" fmla="*/ 0 w 1747777"/>
              <a:gd name="connsiteY4" fmla="*/ 1018572 h 2037144"/>
              <a:gd name="connsiteX0-1" fmla="*/ 0 w 1815700"/>
              <a:gd name="connsiteY0-2" fmla="*/ 1048125 h 2066697"/>
              <a:gd name="connsiteX1-3" fmla="*/ 873889 w 1815700"/>
              <a:gd name="connsiteY1-4" fmla="*/ 29553 h 2066697"/>
              <a:gd name="connsiteX2-5" fmla="*/ 1678329 w 1815700"/>
              <a:gd name="connsiteY2-6" fmla="*/ 342070 h 2066697"/>
              <a:gd name="connsiteX3-7" fmla="*/ 1747778 w 1815700"/>
              <a:gd name="connsiteY3-8" fmla="*/ 1048125 h 2066697"/>
              <a:gd name="connsiteX4-9" fmla="*/ 873889 w 1815700"/>
              <a:gd name="connsiteY4-10" fmla="*/ 2066697 h 2066697"/>
              <a:gd name="connsiteX5" fmla="*/ 0 w 1815700"/>
              <a:gd name="connsiteY5" fmla="*/ 1048125 h 2066697"/>
              <a:gd name="connsiteX0-11" fmla="*/ 39991 w 1855691"/>
              <a:gd name="connsiteY0-12" fmla="*/ 1018783 h 2037355"/>
              <a:gd name="connsiteX1-13" fmla="*/ 225185 w 1855691"/>
              <a:gd name="connsiteY1-14" fmla="*/ 278004 h 2037355"/>
              <a:gd name="connsiteX2-15" fmla="*/ 913880 w 1855691"/>
              <a:gd name="connsiteY2-16" fmla="*/ 211 h 2037355"/>
              <a:gd name="connsiteX3-17" fmla="*/ 1718320 w 1855691"/>
              <a:gd name="connsiteY3-18" fmla="*/ 312728 h 2037355"/>
              <a:gd name="connsiteX4-19" fmla="*/ 1787769 w 1855691"/>
              <a:gd name="connsiteY4-20" fmla="*/ 1018783 h 2037355"/>
              <a:gd name="connsiteX5-21" fmla="*/ 913880 w 1855691"/>
              <a:gd name="connsiteY5-22" fmla="*/ 2037355 h 2037355"/>
              <a:gd name="connsiteX6" fmla="*/ 39991 w 1855691"/>
              <a:gd name="connsiteY6" fmla="*/ 1018783 h 2037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1855691" h="2037355">
                <a:moveTo>
                  <a:pt x="39991" y="1018783"/>
                </a:moveTo>
                <a:cubicBezTo>
                  <a:pt x="-74792" y="725558"/>
                  <a:pt x="79537" y="447766"/>
                  <a:pt x="225185" y="278004"/>
                </a:cubicBezTo>
                <a:cubicBezTo>
                  <a:pt x="370833" y="108242"/>
                  <a:pt x="665024" y="-5576"/>
                  <a:pt x="913880" y="211"/>
                </a:cubicBezTo>
                <a:cubicBezTo>
                  <a:pt x="1162736" y="5998"/>
                  <a:pt x="1572672" y="142966"/>
                  <a:pt x="1718320" y="312728"/>
                </a:cubicBezTo>
                <a:cubicBezTo>
                  <a:pt x="1863968" y="482490"/>
                  <a:pt x="1904480" y="746778"/>
                  <a:pt x="1787769" y="1018783"/>
                </a:cubicBezTo>
                <a:cubicBezTo>
                  <a:pt x="1671058" y="1290788"/>
                  <a:pt x="1396516" y="2037355"/>
                  <a:pt x="913880" y="2037355"/>
                </a:cubicBezTo>
                <a:cubicBezTo>
                  <a:pt x="431244" y="2037355"/>
                  <a:pt x="154774" y="1312008"/>
                  <a:pt x="39991" y="1018783"/>
                </a:cubicBezTo>
                <a:close/>
              </a:path>
            </a:pathLst>
          </a:custGeom>
          <a:solidFill>
            <a:srgbClr val="CEC8A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"/>
          <p:cNvSpPr/>
          <p:nvPr/>
        </p:nvSpPr>
        <p:spPr>
          <a:xfrm>
            <a:off x="8451159" y="395964"/>
            <a:ext cx="2681068" cy="2510340"/>
          </a:xfrm>
          <a:custGeom>
            <a:avLst/>
            <a:gdLst>
              <a:gd name="connsiteX0" fmla="*/ 0 w 2615878"/>
              <a:gd name="connsiteY0" fmla="*/ 1203767 h 2407534"/>
              <a:gd name="connsiteX1" fmla="*/ 1307939 w 2615878"/>
              <a:gd name="connsiteY1" fmla="*/ 0 h 2407534"/>
              <a:gd name="connsiteX2" fmla="*/ 2615878 w 2615878"/>
              <a:gd name="connsiteY2" fmla="*/ 1203767 h 2407534"/>
              <a:gd name="connsiteX3" fmla="*/ 1307939 w 2615878"/>
              <a:gd name="connsiteY3" fmla="*/ 2407534 h 2407534"/>
              <a:gd name="connsiteX4" fmla="*/ 0 w 2615878"/>
              <a:gd name="connsiteY4" fmla="*/ 1203767 h 2407534"/>
              <a:gd name="connsiteX0-1" fmla="*/ 77039 w 2692917"/>
              <a:gd name="connsiteY0-2" fmla="*/ 1240199 h 2443966"/>
              <a:gd name="connsiteX1-3" fmla="*/ 285383 w 2692917"/>
              <a:gd name="connsiteY1-4" fmla="*/ 395247 h 2443966"/>
              <a:gd name="connsiteX2-5" fmla="*/ 1384978 w 2692917"/>
              <a:gd name="connsiteY2-6" fmla="*/ 36432 h 2443966"/>
              <a:gd name="connsiteX3-7" fmla="*/ 2692917 w 2692917"/>
              <a:gd name="connsiteY3-8" fmla="*/ 1240199 h 2443966"/>
              <a:gd name="connsiteX4-9" fmla="*/ 1384978 w 2692917"/>
              <a:gd name="connsiteY4-10" fmla="*/ 2443966 h 2443966"/>
              <a:gd name="connsiteX5" fmla="*/ 77039 w 2692917"/>
              <a:gd name="connsiteY5" fmla="*/ 1240199 h 2443966"/>
              <a:gd name="connsiteX0-11" fmla="*/ 77039 w 2720175"/>
              <a:gd name="connsiteY0-12" fmla="*/ 1205079 h 2408846"/>
              <a:gd name="connsiteX1-13" fmla="*/ 285383 w 2720175"/>
              <a:gd name="connsiteY1-14" fmla="*/ 360127 h 2408846"/>
              <a:gd name="connsiteX2-15" fmla="*/ 1384978 w 2720175"/>
              <a:gd name="connsiteY2-16" fmla="*/ 1312 h 2408846"/>
              <a:gd name="connsiteX3-17" fmla="*/ 2264655 w 2720175"/>
              <a:gd name="connsiteY3-18" fmla="*/ 279104 h 2408846"/>
              <a:gd name="connsiteX4-19" fmla="*/ 2692917 w 2720175"/>
              <a:gd name="connsiteY4-20" fmla="*/ 1205079 h 2408846"/>
              <a:gd name="connsiteX5-21" fmla="*/ 1384978 w 2720175"/>
              <a:gd name="connsiteY5-22" fmla="*/ 2408846 h 2408846"/>
              <a:gd name="connsiteX6" fmla="*/ 77039 w 2720175"/>
              <a:gd name="connsiteY6" fmla="*/ 1205079 h 2408846"/>
              <a:gd name="connsiteX0-23" fmla="*/ 77039 w 2692930"/>
              <a:gd name="connsiteY0-24" fmla="*/ 1205079 h 2459176"/>
              <a:gd name="connsiteX1-25" fmla="*/ 285383 w 2692930"/>
              <a:gd name="connsiteY1-26" fmla="*/ 360127 h 2459176"/>
              <a:gd name="connsiteX2-27" fmla="*/ 1384978 w 2692930"/>
              <a:gd name="connsiteY2-28" fmla="*/ 1312 h 2459176"/>
              <a:gd name="connsiteX3-29" fmla="*/ 2264655 w 2692930"/>
              <a:gd name="connsiteY3-30" fmla="*/ 279104 h 2459176"/>
              <a:gd name="connsiteX4-31" fmla="*/ 2692917 w 2692930"/>
              <a:gd name="connsiteY4-32" fmla="*/ 1205079 h 2459176"/>
              <a:gd name="connsiteX5-33" fmla="*/ 2380402 w 2692930"/>
              <a:gd name="connsiteY5-34" fmla="*/ 2131054 h 2459176"/>
              <a:gd name="connsiteX6-35" fmla="*/ 1384978 w 2692930"/>
              <a:gd name="connsiteY6-36" fmla="*/ 2408846 h 2459176"/>
              <a:gd name="connsiteX7" fmla="*/ 77039 w 2692930"/>
              <a:gd name="connsiteY7" fmla="*/ 1205079 h 2459176"/>
              <a:gd name="connsiteX0-37" fmla="*/ 65177 w 2681068"/>
              <a:gd name="connsiteY0-38" fmla="*/ 1205079 h 2510340"/>
              <a:gd name="connsiteX1-39" fmla="*/ 273521 w 2681068"/>
              <a:gd name="connsiteY1-40" fmla="*/ 360127 h 2510340"/>
              <a:gd name="connsiteX2-41" fmla="*/ 1373116 w 2681068"/>
              <a:gd name="connsiteY2-42" fmla="*/ 1312 h 2510340"/>
              <a:gd name="connsiteX3-43" fmla="*/ 2252793 w 2681068"/>
              <a:gd name="connsiteY3-44" fmla="*/ 279104 h 2510340"/>
              <a:gd name="connsiteX4-45" fmla="*/ 2681055 w 2681068"/>
              <a:gd name="connsiteY4-46" fmla="*/ 1205079 h 2510340"/>
              <a:gd name="connsiteX5-47" fmla="*/ 2368540 w 2681068"/>
              <a:gd name="connsiteY5-48" fmla="*/ 2131054 h 2510340"/>
              <a:gd name="connsiteX6-49" fmla="*/ 1211071 w 2681068"/>
              <a:gd name="connsiteY6-50" fmla="*/ 2466719 h 2510340"/>
              <a:gd name="connsiteX7-51" fmla="*/ 65177 w 2681068"/>
              <a:gd name="connsiteY7-52" fmla="*/ 1205079 h 2510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681068" h="2510340">
                <a:moveTo>
                  <a:pt x="65177" y="1205079"/>
                </a:moveTo>
                <a:cubicBezTo>
                  <a:pt x="-91081" y="853980"/>
                  <a:pt x="55531" y="560755"/>
                  <a:pt x="273521" y="360127"/>
                </a:cubicBezTo>
                <a:cubicBezTo>
                  <a:pt x="491511" y="159499"/>
                  <a:pt x="1043237" y="14816"/>
                  <a:pt x="1373116" y="1312"/>
                </a:cubicBezTo>
                <a:cubicBezTo>
                  <a:pt x="1702995" y="-12192"/>
                  <a:pt x="2034803" y="78476"/>
                  <a:pt x="2252793" y="279104"/>
                </a:cubicBezTo>
                <a:cubicBezTo>
                  <a:pt x="2470783" y="479732"/>
                  <a:pt x="2682984" y="931145"/>
                  <a:pt x="2681055" y="1205079"/>
                </a:cubicBezTo>
                <a:cubicBezTo>
                  <a:pt x="2679126" y="1479013"/>
                  <a:pt x="2586530" y="1930426"/>
                  <a:pt x="2368540" y="2131054"/>
                </a:cubicBezTo>
                <a:cubicBezTo>
                  <a:pt x="2150550" y="2331682"/>
                  <a:pt x="1594965" y="2621048"/>
                  <a:pt x="1211071" y="2466719"/>
                </a:cubicBezTo>
                <a:cubicBezTo>
                  <a:pt x="827177" y="2312390"/>
                  <a:pt x="221435" y="1556178"/>
                  <a:pt x="65177" y="1205079"/>
                </a:cubicBezTo>
                <a:close/>
              </a:path>
            </a:pathLst>
          </a:custGeom>
          <a:pattFill prst="wdDnDiag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15"/>
          <p:cNvSpPr/>
          <p:nvPr/>
        </p:nvSpPr>
        <p:spPr>
          <a:xfrm>
            <a:off x="9435612" y="3781055"/>
            <a:ext cx="3516178" cy="3741509"/>
          </a:xfrm>
          <a:custGeom>
            <a:avLst/>
            <a:gdLst>
              <a:gd name="connsiteX0" fmla="*/ 0 w 3502974"/>
              <a:gd name="connsiteY0" fmla="*/ 1751487 h 3502974"/>
              <a:gd name="connsiteX1" fmla="*/ 1751487 w 3502974"/>
              <a:gd name="connsiteY1" fmla="*/ 0 h 3502974"/>
              <a:gd name="connsiteX2" fmla="*/ 3502974 w 3502974"/>
              <a:gd name="connsiteY2" fmla="*/ 1751487 h 3502974"/>
              <a:gd name="connsiteX3" fmla="*/ 1751487 w 3502974"/>
              <a:gd name="connsiteY3" fmla="*/ 3502974 h 3502974"/>
              <a:gd name="connsiteX4" fmla="*/ 0 w 3502974"/>
              <a:gd name="connsiteY4" fmla="*/ 1751487 h 3502974"/>
              <a:gd name="connsiteX0-1" fmla="*/ 0 w 3553756"/>
              <a:gd name="connsiteY0-2" fmla="*/ 1897190 h 3648677"/>
              <a:gd name="connsiteX1-3" fmla="*/ 1751487 w 3553756"/>
              <a:gd name="connsiteY1-4" fmla="*/ 145703 h 3648677"/>
              <a:gd name="connsiteX2-5" fmla="*/ 3102837 w 3553756"/>
              <a:gd name="connsiteY2-6" fmla="*/ 298598 h 3648677"/>
              <a:gd name="connsiteX3-7" fmla="*/ 3502974 w 3553756"/>
              <a:gd name="connsiteY3-8" fmla="*/ 1897190 h 3648677"/>
              <a:gd name="connsiteX4-9" fmla="*/ 1751487 w 3553756"/>
              <a:gd name="connsiteY4-10" fmla="*/ 3648677 h 3648677"/>
              <a:gd name="connsiteX5" fmla="*/ 0 w 3553756"/>
              <a:gd name="connsiteY5" fmla="*/ 1897190 h 3648677"/>
              <a:gd name="connsiteX0-11" fmla="*/ 0 w 3516178"/>
              <a:gd name="connsiteY0-12" fmla="*/ 1897190 h 3741509"/>
              <a:gd name="connsiteX1-13" fmla="*/ 1751487 w 3516178"/>
              <a:gd name="connsiteY1-14" fmla="*/ 145703 h 3741509"/>
              <a:gd name="connsiteX2-15" fmla="*/ 3102837 w 3516178"/>
              <a:gd name="connsiteY2-16" fmla="*/ 298598 h 3741509"/>
              <a:gd name="connsiteX3-17" fmla="*/ 3502974 w 3516178"/>
              <a:gd name="connsiteY3-18" fmla="*/ 1897190 h 3741509"/>
              <a:gd name="connsiteX4-19" fmla="*/ 2813469 w 3516178"/>
              <a:gd name="connsiteY4-20" fmla="*/ 3331166 h 3741509"/>
              <a:gd name="connsiteX5-21" fmla="*/ 1751487 w 3516178"/>
              <a:gd name="connsiteY5-22" fmla="*/ 3648677 h 3741509"/>
              <a:gd name="connsiteX6" fmla="*/ 0 w 3516178"/>
              <a:gd name="connsiteY6" fmla="*/ 1897190 h 37415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3516178" h="3741509">
                <a:moveTo>
                  <a:pt x="0" y="1897190"/>
                </a:moveTo>
                <a:cubicBezTo>
                  <a:pt x="0" y="929870"/>
                  <a:pt x="1234348" y="412135"/>
                  <a:pt x="1751487" y="145703"/>
                </a:cubicBezTo>
                <a:cubicBezTo>
                  <a:pt x="2268626" y="-120729"/>
                  <a:pt x="2810923" y="6684"/>
                  <a:pt x="3102837" y="298598"/>
                </a:cubicBezTo>
                <a:cubicBezTo>
                  <a:pt x="3394751" y="590512"/>
                  <a:pt x="3566635" y="1416841"/>
                  <a:pt x="3502974" y="1897190"/>
                </a:cubicBezTo>
                <a:cubicBezTo>
                  <a:pt x="3439313" y="2377539"/>
                  <a:pt x="3105383" y="3039252"/>
                  <a:pt x="2813469" y="3331166"/>
                </a:cubicBezTo>
                <a:cubicBezTo>
                  <a:pt x="2521555" y="3623080"/>
                  <a:pt x="2220398" y="3887673"/>
                  <a:pt x="1751487" y="3648677"/>
                </a:cubicBezTo>
                <a:cubicBezTo>
                  <a:pt x="1282576" y="3409681"/>
                  <a:pt x="0" y="2864510"/>
                  <a:pt x="0" y="1897190"/>
                </a:cubicBezTo>
                <a:close/>
              </a:path>
            </a:pathLst>
          </a:custGeom>
          <a:solidFill>
            <a:srgbClr val="CEC8A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0">
            <a:off x="4730115" y="2562860"/>
            <a:ext cx="495935" cy="343535"/>
            <a:chOff x="2361763" y="2394292"/>
            <a:chExt cx="495737" cy="343626"/>
          </a:xfrm>
        </p:grpSpPr>
        <p:sp>
          <p:nvSpPr>
            <p:cNvPr id="23" name="圆角矩形 22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A59A7E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A59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4730115" y="3780790"/>
            <a:ext cx="495935" cy="343535"/>
            <a:chOff x="2361763" y="2394292"/>
            <a:chExt cx="495737" cy="343626"/>
          </a:xfrm>
        </p:grpSpPr>
        <p:sp>
          <p:nvSpPr>
            <p:cNvPr id="41" name="圆角矩形 40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A59A7E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en-US" altLang="zh-CN" sz="36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A59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 rot="4325155">
            <a:off x="3140514" y="5621437"/>
            <a:ext cx="5345998" cy="4247773"/>
          </a:xfrm>
          <a:custGeom>
            <a:avLst/>
            <a:gdLst>
              <a:gd name="connsiteX0" fmla="*/ 0 w 3715473"/>
              <a:gd name="connsiteY0" fmla="*/ 0 h 2627453"/>
              <a:gd name="connsiteX1" fmla="*/ 3715473 w 3715473"/>
              <a:gd name="connsiteY1" fmla="*/ 0 h 2627453"/>
              <a:gd name="connsiteX2" fmla="*/ 3715473 w 3715473"/>
              <a:gd name="connsiteY2" fmla="*/ 2627453 h 2627453"/>
              <a:gd name="connsiteX3" fmla="*/ 0 w 3715473"/>
              <a:gd name="connsiteY3" fmla="*/ 2627453 h 2627453"/>
              <a:gd name="connsiteX4" fmla="*/ 0 w 3715473"/>
              <a:gd name="connsiteY4" fmla="*/ 0 h 2627453"/>
              <a:gd name="connsiteX0-1" fmla="*/ 0 w 3854369"/>
              <a:gd name="connsiteY0-2" fmla="*/ 0 h 2662177"/>
              <a:gd name="connsiteX1-3" fmla="*/ 3854369 w 3854369"/>
              <a:gd name="connsiteY1-4" fmla="*/ 34724 h 2662177"/>
              <a:gd name="connsiteX2-5" fmla="*/ 3854369 w 3854369"/>
              <a:gd name="connsiteY2-6" fmla="*/ 2662177 h 2662177"/>
              <a:gd name="connsiteX3-7" fmla="*/ 138896 w 3854369"/>
              <a:gd name="connsiteY3-8" fmla="*/ 2662177 h 2662177"/>
              <a:gd name="connsiteX4-9" fmla="*/ 0 w 3854369"/>
              <a:gd name="connsiteY4-10" fmla="*/ 0 h 2662177"/>
              <a:gd name="connsiteX0-11" fmla="*/ 87485 w 3941854"/>
              <a:gd name="connsiteY0-12" fmla="*/ 0 h 2662177"/>
              <a:gd name="connsiteX1-13" fmla="*/ 3941854 w 3941854"/>
              <a:gd name="connsiteY1-14" fmla="*/ 34724 h 2662177"/>
              <a:gd name="connsiteX2-15" fmla="*/ 3941854 w 3941854"/>
              <a:gd name="connsiteY2-16" fmla="*/ 2662177 h 2662177"/>
              <a:gd name="connsiteX3-17" fmla="*/ 226381 w 3941854"/>
              <a:gd name="connsiteY3-18" fmla="*/ 2662177 h 2662177"/>
              <a:gd name="connsiteX4-19" fmla="*/ 87485 w 3941854"/>
              <a:gd name="connsiteY4-20" fmla="*/ 0 h 2662177"/>
              <a:gd name="connsiteX0-21" fmla="*/ 87485 w 3941854"/>
              <a:gd name="connsiteY0-22" fmla="*/ 204690 h 2866867"/>
              <a:gd name="connsiteX1-23" fmla="*/ 3941854 w 3941854"/>
              <a:gd name="connsiteY1-24" fmla="*/ 239414 h 2866867"/>
              <a:gd name="connsiteX2-25" fmla="*/ 3941854 w 3941854"/>
              <a:gd name="connsiteY2-26" fmla="*/ 2866867 h 2866867"/>
              <a:gd name="connsiteX3-27" fmla="*/ 226381 w 3941854"/>
              <a:gd name="connsiteY3-28" fmla="*/ 2866867 h 2866867"/>
              <a:gd name="connsiteX4-29" fmla="*/ 87485 w 3941854"/>
              <a:gd name="connsiteY4-30" fmla="*/ 204690 h 2866867"/>
              <a:gd name="connsiteX0-31" fmla="*/ 87485 w 4254370"/>
              <a:gd name="connsiteY0-32" fmla="*/ 204690 h 2866867"/>
              <a:gd name="connsiteX1-33" fmla="*/ 3941854 w 4254370"/>
              <a:gd name="connsiteY1-34" fmla="*/ 239414 h 2866867"/>
              <a:gd name="connsiteX2-35" fmla="*/ 4254370 w 4254370"/>
              <a:gd name="connsiteY2-36" fmla="*/ 1443288 h 2866867"/>
              <a:gd name="connsiteX3-37" fmla="*/ 3941854 w 4254370"/>
              <a:gd name="connsiteY3-38" fmla="*/ 2866867 h 2866867"/>
              <a:gd name="connsiteX4-39" fmla="*/ 226381 w 4254370"/>
              <a:gd name="connsiteY4-40" fmla="*/ 2866867 h 2866867"/>
              <a:gd name="connsiteX5" fmla="*/ 87485 w 4254370"/>
              <a:gd name="connsiteY5" fmla="*/ 204690 h 2866867"/>
              <a:gd name="connsiteX0-41" fmla="*/ 87485 w 4254370"/>
              <a:gd name="connsiteY0-42" fmla="*/ 204690 h 3156377"/>
              <a:gd name="connsiteX1-43" fmla="*/ 3941854 w 4254370"/>
              <a:gd name="connsiteY1-44" fmla="*/ 239414 h 3156377"/>
              <a:gd name="connsiteX2-45" fmla="*/ 4254370 w 4254370"/>
              <a:gd name="connsiteY2-46" fmla="*/ 1443288 h 3156377"/>
              <a:gd name="connsiteX3-47" fmla="*/ 3941854 w 4254370"/>
              <a:gd name="connsiteY3-48" fmla="*/ 2866867 h 3156377"/>
              <a:gd name="connsiteX4-49" fmla="*/ 2055180 w 4254370"/>
              <a:gd name="connsiteY4-50" fmla="*/ 3156341 h 3156377"/>
              <a:gd name="connsiteX5-51" fmla="*/ 226381 w 4254370"/>
              <a:gd name="connsiteY5-52" fmla="*/ 2866867 h 3156377"/>
              <a:gd name="connsiteX6" fmla="*/ 87485 w 4254370"/>
              <a:gd name="connsiteY6" fmla="*/ 204690 h 3156377"/>
              <a:gd name="connsiteX0-53" fmla="*/ 87485 w 4254370"/>
              <a:gd name="connsiteY0-54" fmla="*/ 373745 h 3325432"/>
              <a:gd name="connsiteX1-55" fmla="*/ 2136203 w 4254370"/>
              <a:gd name="connsiteY1-56" fmla="*/ 15037 h 3325432"/>
              <a:gd name="connsiteX2-57" fmla="*/ 3941854 w 4254370"/>
              <a:gd name="connsiteY2-58" fmla="*/ 408469 h 3325432"/>
              <a:gd name="connsiteX3-59" fmla="*/ 4254370 w 4254370"/>
              <a:gd name="connsiteY3-60" fmla="*/ 1612343 h 3325432"/>
              <a:gd name="connsiteX4-61" fmla="*/ 3941854 w 4254370"/>
              <a:gd name="connsiteY4-62" fmla="*/ 3035922 h 3325432"/>
              <a:gd name="connsiteX5-63" fmla="*/ 2055180 w 4254370"/>
              <a:gd name="connsiteY5-64" fmla="*/ 3325396 h 3325432"/>
              <a:gd name="connsiteX6-65" fmla="*/ 226381 w 4254370"/>
              <a:gd name="connsiteY6-66" fmla="*/ 3035922 h 3325432"/>
              <a:gd name="connsiteX7" fmla="*/ 87485 w 4254370"/>
              <a:gd name="connsiteY7" fmla="*/ 373745 h 3325432"/>
              <a:gd name="connsiteX0-67" fmla="*/ 87485 w 4254370"/>
              <a:gd name="connsiteY0-68" fmla="*/ 373745 h 3325432"/>
              <a:gd name="connsiteX1-69" fmla="*/ 2136203 w 4254370"/>
              <a:gd name="connsiteY1-70" fmla="*/ 15037 h 3325432"/>
              <a:gd name="connsiteX2-71" fmla="*/ 3374694 w 4254370"/>
              <a:gd name="connsiteY2-72" fmla="*/ 72910 h 3325432"/>
              <a:gd name="connsiteX3-73" fmla="*/ 3941854 w 4254370"/>
              <a:gd name="connsiteY3-74" fmla="*/ 408469 h 3325432"/>
              <a:gd name="connsiteX4-75" fmla="*/ 4254370 w 4254370"/>
              <a:gd name="connsiteY4-76" fmla="*/ 1612343 h 3325432"/>
              <a:gd name="connsiteX5-77" fmla="*/ 3941854 w 4254370"/>
              <a:gd name="connsiteY5-78" fmla="*/ 3035922 h 3325432"/>
              <a:gd name="connsiteX6-79" fmla="*/ 2055180 w 4254370"/>
              <a:gd name="connsiteY6-80" fmla="*/ 3325396 h 3325432"/>
              <a:gd name="connsiteX7-81" fmla="*/ 226381 w 4254370"/>
              <a:gd name="connsiteY7-82" fmla="*/ 3035922 h 3325432"/>
              <a:gd name="connsiteX8" fmla="*/ 87485 w 4254370"/>
              <a:gd name="connsiteY8" fmla="*/ 373745 h 3325432"/>
              <a:gd name="connsiteX0-83" fmla="*/ 269929 w 4436814"/>
              <a:gd name="connsiteY0-84" fmla="*/ 373745 h 3325432"/>
              <a:gd name="connsiteX1-85" fmla="*/ 2318647 w 4436814"/>
              <a:gd name="connsiteY1-86" fmla="*/ 15037 h 3325432"/>
              <a:gd name="connsiteX2-87" fmla="*/ 3557138 w 4436814"/>
              <a:gd name="connsiteY2-88" fmla="*/ 72910 h 3325432"/>
              <a:gd name="connsiteX3-89" fmla="*/ 4124298 w 4436814"/>
              <a:gd name="connsiteY3-90" fmla="*/ 408469 h 3325432"/>
              <a:gd name="connsiteX4-91" fmla="*/ 4436814 w 4436814"/>
              <a:gd name="connsiteY4-92" fmla="*/ 1612343 h 3325432"/>
              <a:gd name="connsiteX5-93" fmla="*/ 4124298 w 4436814"/>
              <a:gd name="connsiteY5-94" fmla="*/ 3035922 h 3325432"/>
              <a:gd name="connsiteX6-95" fmla="*/ 2237624 w 4436814"/>
              <a:gd name="connsiteY6-96" fmla="*/ 3325396 h 3325432"/>
              <a:gd name="connsiteX7-97" fmla="*/ 408825 w 4436814"/>
              <a:gd name="connsiteY7-98" fmla="*/ 3035922 h 3325432"/>
              <a:gd name="connsiteX8-99" fmla="*/ 26859 w 4436814"/>
              <a:gd name="connsiteY8-100" fmla="*/ 1447048 h 3325432"/>
              <a:gd name="connsiteX9" fmla="*/ 269929 w 4436814"/>
              <a:gd name="connsiteY9" fmla="*/ 373745 h 3325432"/>
              <a:gd name="connsiteX0-101" fmla="*/ 295370 w 4462255"/>
              <a:gd name="connsiteY0-102" fmla="*/ 373745 h 3325432"/>
              <a:gd name="connsiteX1-103" fmla="*/ 2344088 w 4462255"/>
              <a:gd name="connsiteY1-104" fmla="*/ 15037 h 3325432"/>
              <a:gd name="connsiteX2-105" fmla="*/ 3582579 w 4462255"/>
              <a:gd name="connsiteY2-106" fmla="*/ 72910 h 3325432"/>
              <a:gd name="connsiteX3-107" fmla="*/ 4149739 w 4462255"/>
              <a:gd name="connsiteY3-108" fmla="*/ 408469 h 3325432"/>
              <a:gd name="connsiteX4-109" fmla="*/ 4462255 w 4462255"/>
              <a:gd name="connsiteY4-110" fmla="*/ 1612343 h 3325432"/>
              <a:gd name="connsiteX5-111" fmla="*/ 4149739 w 4462255"/>
              <a:gd name="connsiteY5-112" fmla="*/ 3035922 h 3325432"/>
              <a:gd name="connsiteX6-113" fmla="*/ 2263065 w 4462255"/>
              <a:gd name="connsiteY6-114" fmla="*/ 3325396 h 3325432"/>
              <a:gd name="connsiteX7-115" fmla="*/ 434266 w 4462255"/>
              <a:gd name="connsiteY7-116" fmla="*/ 3035922 h 3325432"/>
              <a:gd name="connsiteX8-117" fmla="*/ 29151 w 4462255"/>
              <a:gd name="connsiteY8-118" fmla="*/ 2257275 h 3325432"/>
              <a:gd name="connsiteX9-119" fmla="*/ 52300 w 4462255"/>
              <a:gd name="connsiteY9-120" fmla="*/ 1447048 h 3325432"/>
              <a:gd name="connsiteX10" fmla="*/ 295370 w 4462255"/>
              <a:gd name="connsiteY10" fmla="*/ 373745 h 3325432"/>
              <a:gd name="connsiteX0-121" fmla="*/ 295370 w 4462255"/>
              <a:gd name="connsiteY0-122" fmla="*/ 427071 h 3378758"/>
              <a:gd name="connsiteX1-123" fmla="*/ 1024575 w 4462255"/>
              <a:gd name="connsiteY1-124" fmla="*/ 18814 h 3378758"/>
              <a:gd name="connsiteX2-125" fmla="*/ 2344088 w 4462255"/>
              <a:gd name="connsiteY2-126" fmla="*/ 68363 h 3378758"/>
              <a:gd name="connsiteX3-127" fmla="*/ 3582579 w 4462255"/>
              <a:gd name="connsiteY3-128" fmla="*/ 126236 h 3378758"/>
              <a:gd name="connsiteX4-129" fmla="*/ 4149739 w 4462255"/>
              <a:gd name="connsiteY4-130" fmla="*/ 461795 h 3378758"/>
              <a:gd name="connsiteX5-131" fmla="*/ 4462255 w 4462255"/>
              <a:gd name="connsiteY5-132" fmla="*/ 1665669 h 3378758"/>
              <a:gd name="connsiteX6-133" fmla="*/ 4149739 w 4462255"/>
              <a:gd name="connsiteY6-134" fmla="*/ 3089248 h 3378758"/>
              <a:gd name="connsiteX7-135" fmla="*/ 2263065 w 4462255"/>
              <a:gd name="connsiteY7-136" fmla="*/ 3378722 h 3378758"/>
              <a:gd name="connsiteX8-137" fmla="*/ 434266 w 4462255"/>
              <a:gd name="connsiteY8-138" fmla="*/ 3089248 h 3378758"/>
              <a:gd name="connsiteX9-139" fmla="*/ 29151 w 4462255"/>
              <a:gd name="connsiteY9-140" fmla="*/ 2310601 h 3378758"/>
              <a:gd name="connsiteX10-141" fmla="*/ 52300 w 4462255"/>
              <a:gd name="connsiteY10-142" fmla="*/ 1500374 h 3378758"/>
              <a:gd name="connsiteX11" fmla="*/ 295370 w 4462255"/>
              <a:gd name="connsiteY11" fmla="*/ 427071 h 3378758"/>
              <a:gd name="connsiteX0-143" fmla="*/ 295370 w 4462255"/>
              <a:gd name="connsiteY0-144" fmla="*/ 432115 h 3383802"/>
              <a:gd name="connsiteX1-145" fmla="*/ 1024575 w 4462255"/>
              <a:gd name="connsiteY1-146" fmla="*/ 23858 h 3383802"/>
              <a:gd name="connsiteX2-147" fmla="*/ 2344088 w 4462255"/>
              <a:gd name="connsiteY2-148" fmla="*/ 73407 h 3383802"/>
              <a:gd name="connsiteX3-149" fmla="*/ 2853375 w 4462255"/>
              <a:gd name="connsiteY3-150" fmla="*/ 709 h 3383802"/>
              <a:gd name="connsiteX4-151" fmla="*/ 3582579 w 4462255"/>
              <a:gd name="connsiteY4-152" fmla="*/ 131280 h 3383802"/>
              <a:gd name="connsiteX5-153" fmla="*/ 4149739 w 4462255"/>
              <a:gd name="connsiteY5-154" fmla="*/ 466839 h 3383802"/>
              <a:gd name="connsiteX6-155" fmla="*/ 4462255 w 4462255"/>
              <a:gd name="connsiteY6-156" fmla="*/ 1670713 h 3383802"/>
              <a:gd name="connsiteX7-157" fmla="*/ 4149739 w 4462255"/>
              <a:gd name="connsiteY7-158" fmla="*/ 3094292 h 3383802"/>
              <a:gd name="connsiteX8-159" fmla="*/ 2263065 w 4462255"/>
              <a:gd name="connsiteY8-160" fmla="*/ 3383766 h 3383802"/>
              <a:gd name="connsiteX9-161" fmla="*/ 434266 w 4462255"/>
              <a:gd name="connsiteY9-162" fmla="*/ 3094292 h 3383802"/>
              <a:gd name="connsiteX10-163" fmla="*/ 29151 w 4462255"/>
              <a:gd name="connsiteY10-164" fmla="*/ 2315645 h 3383802"/>
              <a:gd name="connsiteX11-165" fmla="*/ 52300 w 4462255"/>
              <a:gd name="connsiteY11-166" fmla="*/ 1505418 h 3383802"/>
              <a:gd name="connsiteX12" fmla="*/ 295370 w 4462255"/>
              <a:gd name="connsiteY12" fmla="*/ 432115 h 3383802"/>
              <a:gd name="connsiteX0-167" fmla="*/ 295370 w 4462255"/>
              <a:gd name="connsiteY0-168" fmla="*/ 466821 h 3418508"/>
              <a:gd name="connsiteX1-169" fmla="*/ 1024575 w 4462255"/>
              <a:gd name="connsiteY1-170" fmla="*/ 58564 h 3418508"/>
              <a:gd name="connsiteX2-171" fmla="*/ 2309364 w 4462255"/>
              <a:gd name="connsiteY2-172" fmla="*/ 3941 h 3418508"/>
              <a:gd name="connsiteX3-173" fmla="*/ 2853375 w 4462255"/>
              <a:gd name="connsiteY3-174" fmla="*/ 35415 h 3418508"/>
              <a:gd name="connsiteX4-175" fmla="*/ 3582579 w 4462255"/>
              <a:gd name="connsiteY4-176" fmla="*/ 165986 h 3418508"/>
              <a:gd name="connsiteX5-177" fmla="*/ 4149739 w 4462255"/>
              <a:gd name="connsiteY5-178" fmla="*/ 501545 h 3418508"/>
              <a:gd name="connsiteX6-179" fmla="*/ 4462255 w 4462255"/>
              <a:gd name="connsiteY6-180" fmla="*/ 1705419 h 3418508"/>
              <a:gd name="connsiteX7-181" fmla="*/ 4149739 w 4462255"/>
              <a:gd name="connsiteY7-182" fmla="*/ 3128998 h 3418508"/>
              <a:gd name="connsiteX8-183" fmla="*/ 2263065 w 4462255"/>
              <a:gd name="connsiteY8-184" fmla="*/ 3418472 h 3418508"/>
              <a:gd name="connsiteX9-185" fmla="*/ 434266 w 4462255"/>
              <a:gd name="connsiteY9-186" fmla="*/ 3128998 h 3418508"/>
              <a:gd name="connsiteX10-187" fmla="*/ 29151 w 4462255"/>
              <a:gd name="connsiteY10-188" fmla="*/ 2350351 h 3418508"/>
              <a:gd name="connsiteX11-189" fmla="*/ 52300 w 4462255"/>
              <a:gd name="connsiteY11-190" fmla="*/ 1540124 h 3418508"/>
              <a:gd name="connsiteX12-191" fmla="*/ 295370 w 4462255"/>
              <a:gd name="connsiteY12-192" fmla="*/ 466821 h 3418508"/>
              <a:gd name="connsiteX0-193" fmla="*/ 295370 w 4462255"/>
              <a:gd name="connsiteY0-194" fmla="*/ 466821 h 3430274"/>
              <a:gd name="connsiteX1-195" fmla="*/ 1024575 w 4462255"/>
              <a:gd name="connsiteY1-196" fmla="*/ 58564 h 3430274"/>
              <a:gd name="connsiteX2-197" fmla="*/ 2309364 w 4462255"/>
              <a:gd name="connsiteY2-198" fmla="*/ 3941 h 3430274"/>
              <a:gd name="connsiteX3-199" fmla="*/ 2853375 w 4462255"/>
              <a:gd name="connsiteY3-200" fmla="*/ 35415 h 3430274"/>
              <a:gd name="connsiteX4-201" fmla="*/ 3582579 w 4462255"/>
              <a:gd name="connsiteY4-202" fmla="*/ 165986 h 3430274"/>
              <a:gd name="connsiteX5-203" fmla="*/ 4149739 w 4462255"/>
              <a:gd name="connsiteY5-204" fmla="*/ 501545 h 3430274"/>
              <a:gd name="connsiteX6-205" fmla="*/ 4462255 w 4462255"/>
              <a:gd name="connsiteY6-206" fmla="*/ 1705419 h 3430274"/>
              <a:gd name="connsiteX7-207" fmla="*/ 4149739 w 4462255"/>
              <a:gd name="connsiteY7-208" fmla="*/ 3128998 h 3430274"/>
              <a:gd name="connsiteX8-209" fmla="*/ 3316362 w 4462255"/>
              <a:gd name="connsiteY8-210" fmla="*/ 3380498 h 3430274"/>
              <a:gd name="connsiteX9-211" fmla="*/ 2263065 w 4462255"/>
              <a:gd name="connsiteY9-212" fmla="*/ 3418472 h 3430274"/>
              <a:gd name="connsiteX10-213" fmla="*/ 434266 w 4462255"/>
              <a:gd name="connsiteY10-214" fmla="*/ 3128998 h 3430274"/>
              <a:gd name="connsiteX11-215" fmla="*/ 29151 w 4462255"/>
              <a:gd name="connsiteY11-216" fmla="*/ 2350351 h 3430274"/>
              <a:gd name="connsiteX12-217" fmla="*/ 52300 w 4462255"/>
              <a:gd name="connsiteY12-218" fmla="*/ 1540124 h 3430274"/>
              <a:gd name="connsiteX13" fmla="*/ 295370 w 4462255"/>
              <a:gd name="connsiteY13" fmla="*/ 466821 h 3430274"/>
              <a:gd name="connsiteX0-219" fmla="*/ 295370 w 4462255"/>
              <a:gd name="connsiteY0-220" fmla="*/ 431618 h 3395071"/>
              <a:gd name="connsiteX1-221" fmla="*/ 1024575 w 4462255"/>
              <a:gd name="connsiteY1-222" fmla="*/ 23361 h 3395071"/>
              <a:gd name="connsiteX2-223" fmla="*/ 2297789 w 4462255"/>
              <a:gd name="connsiteY2-224" fmla="*/ 304404 h 3395071"/>
              <a:gd name="connsiteX3-225" fmla="*/ 2853375 w 4462255"/>
              <a:gd name="connsiteY3-226" fmla="*/ 212 h 3395071"/>
              <a:gd name="connsiteX4-227" fmla="*/ 3582579 w 4462255"/>
              <a:gd name="connsiteY4-228" fmla="*/ 130783 h 3395071"/>
              <a:gd name="connsiteX5-229" fmla="*/ 4149739 w 4462255"/>
              <a:gd name="connsiteY5-230" fmla="*/ 466342 h 3395071"/>
              <a:gd name="connsiteX6-231" fmla="*/ 4462255 w 4462255"/>
              <a:gd name="connsiteY6-232" fmla="*/ 1670216 h 3395071"/>
              <a:gd name="connsiteX7-233" fmla="*/ 4149739 w 4462255"/>
              <a:gd name="connsiteY7-234" fmla="*/ 3093795 h 3395071"/>
              <a:gd name="connsiteX8-235" fmla="*/ 3316362 w 4462255"/>
              <a:gd name="connsiteY8-236" fmla="*/ 3345295 h 3395071"/>
              <a:gd name="connsiteX9-237" fmla="*/ 2263065 w 4462255"/>
              <a:gd name="connsiteY9-238" fmla="*/ 3383269 h 3395071"/>
              <a:gd name="connsiteX10-239" fmla="*/ 434266 w 4462255"/>
              <a:gd name="connsiteY10-240" fmla="*/ 3093795 h 3395071"/>
              <a:gd name="connsiteX11-241" fmla="*/ 29151 w 4462255"/>
              <a:gd name="connsiteY11-242" fmla="*/ 2315148 h 3395071"/>
              <a:gd name="connsiteX12-243" fmla="*/ 52300 w 4462255"/>
              <a:gd name="connsiteY12-244" fmla="*/ 1504921 h 3395071"/>
              <a:gd name="connsiteX13-245" fmla="*/ 295370 w 4462255"/>
              <a:gd name="connsiteY13-246" fmla="*/ 431618 h 3395071"/>
              <a:gd name="connsiteX0-247" fmla="*/ 289554 w 4456439"/>
              <a:gd name="connsiteY0-248" fmla="*/ 431618 h 3395071"/>
              <a:gd name="connsiteX1-249" fmla="*/ 1018759 w 4456439"/>
              <a:gd name="connsiteY1-250" fmla="*/ 23361 h 3395071"/>
              <a:gd name="connsiteX2-251" fmla="*/ 2291973 w 4456439"/>
              <a:gd name="connsiteY2-252" fmla="*/ 304404 h 3395071"/>
              <a:gd name="connsiteX3-253" fmla="*/ 2847559 w 4456439"/>
              <a:gd name="connsiteY3-254" fmla="*/ 212 h 3395071"/>
              <a:gd name="connsiteX4-255" fmla="*/ 3576763 w 4456439"/>
              <a:gd name="connsiteY4-256" fmla="*/ 130783 h 3395071"/>
              <a:gd name="connsiteX5-257" fmla="*/ 4143923 w 4456439"/>
              <a:gd name="connsiteY5-258" fmla="*/ 466342 h 3395071"/>
              <a:gd name="connsiteX6-259" fmla="*/ 4456439 w 4456439"/>
              <a:gd name="connsiteY6-260" fmla="*/ 1670216 h 3395071"/>
              <a:gd name="connsiteX7-261" fmla="*/ 4143923 w 4456439"/>
              <a:gd name="connsiteY7-262" fmla="*/ 3093795 h 3395071"/>
              <a:gd name="connsiteX8-263" fmla="*/ 3310546 w 4456439"/>
              <a:gd name="connsiteY8-264" fmla="*/ 3345295 h 3395071"/>
              <a:gd name="connsiteX9-265" fmla="*/ 2257249 w 4456439"/>
              <a:gd name="connsiteY9-266" fmla="*/ 3383269 h 3395071"/>
              <a:gd name="connsiteX10-267" fmla="*/ 428450 w 4456439"/>
              <a:gd name="connsiteY10-268" fmla="*/ 3093795 h 3395071"/>
              <a:gd name="connsiteX11-269" fmla="*/ 23335 w 4456439"/>
              <a:gd name="connsiteY11-270" fmla="*/ 2315148 h 3395071"/>
              <a:gd name="connsiteX12-271" fmla="*/ 46484 w 4456439"/>
              <a:gd name="connsiteY12-272" fmla="*/ 1504921 h 3395071"/>
              <a:gd name="connsiteX13-273" fmla="*/ 579937 w 4456439"/>
              <a:gd name="connsiteY13-274" fmla="*/ 1004150 h 3395071"/>
              <a:gd name="connsiteX14" fmla="*/ 289554 w 4456439"/>
              <a:gd name="connsiteY14" fmla="*/ 431618 h 3395071"/>
              <a:gd name="connsiteX0-275" fmla="*/ 1179113 w 5345998"/>
              <a:gd name="connsiteY0-276" fmla="*/ 431618 h 3395071"/>
              <a:gd name="connsiteX1-277" fmla="*/ 1908318 w 5345998"/>
              <a:gd name="connsiteY1-278" fmla="*/ 23361 h 3395071"/>
              <a:gd name="connsiteX2-279" fmla="*/ 3181532 w 5345998"/>
              <a:gd name="connsiteY2-280" fmla="*/ 304404 h 3395071"/>
              <a:gd name="connsiteX3-281" fmla="*/ 3737118 w 5345998"/>
              <a:gd name="connsiteY3-282" fmla="*/ 212 h 3395071"/>
              <a:gd name="connsiteX4-283" fmla="*/ 4466322 w 5345998"/>
              <a:gd name="connsiteY4-284" fmla="*/ 130783 h 3395071"/>
              <a:gd name="connsiteX5-285" fmla="*/ 5033482 w 5345998"/>
              <a:gd name="connsiteY5-286" fmla="*/ 466342 h 3395071"/>
              <a:gd name="connsiteX6-287" fmla="*/ 5345998 w 5345998"/>
              <a:gd name="connsiteY6-288" fmla="*/ 1670216 h 3395071"/>
              <a:gd name="connsiteX7-289" fmla="*/ 5033482 w 5345998"/>
              <a:gd name="connsiteY7-290" fmla="*/ 3093795 h 3395071"/>
              <a:gd name="connsiteX8-291" fmla="*/ 4200105 w 5345998"/>
              <a:gd name="connsiteY8-292" fmla="*/ 3345295 h 3395071"/>
              <a:gd name="connsiteX9-293" fmla="*/ 3146808 w 5345998"/>
              <a:gd name="connsiteY9-294" fmla="*/ 3383269 h 3395071"/>
              <a:gd name="connsiteX10-295" fmla="*/ 1318009 w 5345998"/>
              <a:gd name="connsiteY10-296" fmla="*/ 3093795 h 3395071"/>
              <a:gd name="connsiteX11-297" fmla="*/ 2924 w 5345998"/>
              <a:gd name="connsiteY11-298" fmla="*/ 2538443 h 3395071"/>
              <a:gd name="connsiteX12-299" fmla="*/ 936043 w 5345998"/>
              <a:gd name="connsiteY12-300" fmla="*/ 1504921 h 3395071"/>
              <a:gd name="connsiteX13-301" fmla="*/ 1469496 w 5345998"/>
              <a:gd name="connsiteY13-302" fmla="*/ 1004150 h 3395071"/>
              <a:gd name="connsiteX14-303" fmla="*/ 1179113 w 5345998"/>
              <a:gd name="connsiteY14-304" fmla="*/ 431618 h 3395071"/>
              <a:gd name="connsiteX0-305" fmla="*/ 1179113 w 5345998"/>
              <a:gd name="connsiteY0-306" fmla="*/ 1284320 h 4247773"/>
              <a:gd name="connsiteX1-307" fmla="*/ 1796569 w 5345998"/>
              <a:gd name="connsiteY1-308" fmla="*/ 2152 h 4247773"/>
              <a:gd name="connsiteX2-309" fmla="*/ 3181532 w 5345998"/>
              <a:gd name="connsiteY2-310" fmla="*/ 1157106 h 4247773"/>
              <a:gd name="connsiteX3-311" fmla="*/ 3737118 w 5345998"/>
              <a:gd name="connsiteY3-312" fmla="*/ 852914 h 4247773"/>
              <a:gd name="connsiteX4-313" fmla="*/ 4466322 w 5345998"/>
              <a:gd name="connsiteY4-314" fmla="*/ 983485 h 4247773"/>
              <a:gd name="connsiteX5-315" fmla="*/ 5033482 w 5345998"/>
              <a:gd name="connsiteY5-316" fmla="*/ 1319044 h 4247773"/>
              <a:gd name="connsiteX6-317" fmla="*/ 5345998 w 5345998"/>
              <a:gd name="connsiteY6-318" fmla="*/ 2522918 h 4247773"/>
              <a:gd name="connsiteX7-319" fmla="*/ 5033482 w 5345998"/>
              <a:gd name="connsiteY7-320" fmla="*/ 3946497 h 4247773"/>
              <a:gd name="connsiteX8-321" fmla="*/ 4200105 w 5345998"/>
              <a:gd name="connsiteY8-322" fmla="*/ 4197997 h 4247773"/>
              <a:gd name="connsiteX9-323" fmla="*/ 3146808 w 5345998"/>
              <a:gd name="connsiteY9-324" fmla="*/ 4235971 h 4247773"/>
              <a:gd name="connsiteX10-325" fmla="*/ 1318009 w 5345998"/>
              <a:gd name="connsiteY10-326" fmla="*/ 3946497 h 4247773"/>
              <a:gd name="connsiteX11-327" fmla="*/ 2924 w 5345998"/>
              <a:gd name="connsiteY11-328" fmla="*/ 3391145 h 4247773"/>
              <a:gd name="connsiteX12-329" fmla="*/ 936043 w 5345998"/>
              <a:gd name="connsiteY12-330" fmla="*/ 2357623 h 4247773"/>
              <a:gd name="connsiteX13-331" fmla="*/ 1469496 w 5345998"/>
              <a:gd name="connsiteY13-332" fmla="*/ 1856852 h 4247773"/>
              <a:gd name="connsiteX14-333" fmla="*/ 1179113 w 5345998"/>
              <a:gd name="connsiteY14-334" fmla="*/ 1284320 h 4247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81" y="connsiteY7-82"/>
              </a:cxn>
              <a:cxn ang="0">
                <a:pos x="connsiteX8-99" y="connsiteY8-100"/>
              </a:cxn>
              <a:cxn ang="0">
                <a:pos x="connsiteX9-119" y="connsiteY9-120"/>
              </a:cxn>
              <a:cxn ang="0">
                <a:pos x="connsiteX10-141" y="connsiteY10-142"/>
              </a:cxn>
              <a:cxn ang="0">
                <a:pos x="connsiteX11-165" y="connsiteY11-166"/>
              </a:cxn>
              <a:cxn ang="0">
                <a:pos x="connsiteX12-191" y="connsiteY12-192"/>
              </a:cxn>
              <a:cxn ang="0">
                <a:pos x="connsiteX13-245" y="connsiteY13-246"/>
              </a:cxn>
              <a:cxn ang="0">
                <a:pos x="connsiteX14-303" y="connsiteY14-304"/>
              </a:cxn>
            </a:cxnLst>
            <a:rect l="l" t="t" r="r" b="b"/>
            <a:pathLst>
              <a:path w="5345998" h="4247773">
                <a:moveTo>
                  <a:pt x="1179113" y="1284320"/>
                </a:moveTo>
                <a:cubicBezTo>
                  <a:pt x="1339230" y="1047039"/>
                  <a:pt x="1455116" y="61937"/>
                  <a:pt x="1796569" y="2152"/>
                </a:cubicBezTo>
                <a:cubicBezTo>
                  <a:pt x="2138022" y="-57633"/>
                  <a:pt x="2876732" y="1147461"/>
                  <a:pt x="3181532" y="1157106"/>
                </a:cubicBezTo>
                <a:cubicBezTo>
                  <a:pt x="3486332" y="1166751"/>
                  <a:pt x="3530703" y="843269"/>
                  <a:pt x="3737118" y="852914"/>
                </a:cubicBezTo>
                <a:cubicBezTo>
                  <a:pt x="3943533" y="862559"/>
                  <a:pt x="4250261" y="919300"/>
                  <a:pt x="4466322" y="983485"/>
                </a:cubicBezTo>
                <a:cubicBezTo>
                  <a:pt x="4682383" y="1047670"/>
                  <a:pt x="4884940" y="1081763"/>
                  <a:pt x="5033482" y="1319044"/>
                </a:cubicBezTo>
                <a:cubicBezTo>
                  <a:pt x="5033482" y="1693328"/>
                  <a:pt x="5345998" y="2148634"/>
                  <a:pt x="5345998" y="2522918"/>
                </a:cubicBezTo>
                <a:lnTo>
                  <a:pt x="5033482" y="3946497"/>
                </a:lnTo>
                <a:cubicBezTo>
                  <a:pt x="4825138" y="4208315"/>
                  <a:pt x="4514551" y="4149751"/>
                  <a:pt x="4200105" y="4197997"/>
                </a:cubicBezTo>
                <a:cubicBezTo>
                  <a:pt x="3885659" y="4246243"/>
                  <a:pt x="3609795" y="4260526"/>
                  <a:pt x="3146808" y="4235971"/>
                </a:cubicBezTo>
                <a:lnTo>
                  <a:pt x="1318009" y="3946497"/>
                </a:lnTo>
                <a:cubicBezTo>
                  <a:pt x="959194" y="3768477"/>
                  <a:pt x="66585" y="3655957"/>
                  <a:pt x="2924" y="3391145"/>
                </a:cubicBezTo>
                <a:cubicBezTo>
                  <a:pt x="-60737" y="3126333"/>
                  <a:pt x="936008" y="2581458"/>
                  <a:pt x="936043" y="2357623"/>
                </a:cubicBezTo>
                <a:cubicBezTo>
                  <a:pt x="936078" y="2133788"/>
                  <a:pt x="1428984" y="2035736"/>
                  <a:pt x="1469496" y="1856852"/>
                </a:cubicBezTo>
                <a:cubicBezTo>
                  <a:pt x="1510008" y="1677968"/>
                  <a:pt x="1013245" y="1442449"/>
                  <a:pt x="1179113" y="1284320"/>
                </a:cubicBezTo>
                <a:close/>
              </a:path>
            </a:pathLst>
          </a:custGeom>
          <a:pattFill prst="pct25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4"/>
          <p:cNvSpPr/>
          <p:nvPr/>
        </p:nvSpPr>
        <p:spPr>
          <a:xfrm rot="17284473">
            <a:off x="-1052167" y="-3132770"/>
            <a:ext cx="4151571" cy="3312663"/>
          </a:xfrm>
          <a:custGeom>
            <a:avLst/>
            <a:gdLst>
              <a:gd name="connsiteX0" fmla="*/ 0 w 4120587"/>
              <a:gd name="connsiteY0" fmla="*/ 1794076 h 3588152"/>
              <a:gd name="connsiteX1" fmla="*/ 2060294 w 4120587"/>
              <a:gd name="connsiteY1" fmla="*/ 0 h 3588152"/>
              <a:gd name="connsiteX2" fmla="*/ 4120588 w 4120587"/>
              <a:gd name="connsiteY2" fmla="*/ 1794076 h 3588152"/>
              <a:gd name="connsiteX3" fmla="*/ 2060294 w 4120587"/>
              <a:gd name="connsiteY3" fmla="*/ 3588152 h 3588152"/>
              <a:gd name="connsiteX4" fmla="*/ 0 w 4120587"/>
              <a:gd name="connsiteY4" fmla="*/ 1794076 h 3588152"/>
              <a:gd name="connsiteX0-1" fmla="*/ 0 w 4197514"/>
              <a:gd name="connsiteY0-2" fmla="*/ 1883732 h 3677808"/>
              <a:gd name="connsiteX1-3" fmla="*/ 2060294 w 4197514"/>
              <a:gd name="connsiteY1-4" fmla="*/ 89656 h 3677808"/>
              <a:gd name="connsiteX2-5" fmla="*/ 3646025 w 4197514"/>
              <a:gd name="connsiteY2-6" fmla="*/ 436897 h 3677808"/>
              <a:gd name="connsiteX3-7" fmla="*/ 4120588 w 4197514"/>
              <a:gd name="connsiteY3-8" fmla="*/ 1883732 h 3677808"/>
              <a:gd name="connsiteX4-9" fmla="*/ 2060294 w 4197514"/>
              <a:gd name="connsiteY4-10" fmla="*/ 3677808 h 3677808"/>
              <a:gd name="connsiteX5" fmla="*/ 0 w 4197514"/>
              <a:gd name="connsiteY5" fmla="*/ 1883732 h 3677808"/>
              <a:gd name="connsiteX0-11" fmla="*/ 0 w 4127837"/>
              <a:gd name="connsiteY0-12" fmla="*/ 1883732 h 3735950"/>
              <a:gd name="connsiteX1-13" fmla="*/ 2060294 w 4127837"/>
              <a:gd name="connsiteY1-14" fmla="*/ 89656 h 3735950"/>
              <a:gd name="connsiteX2-15" fmla="*/ 3646025 w 4127837"/>
              <a:gd name="connsiteY2-16" fmla="*/ 436897 h 3735950"/>
              <a:gd name="connsiteX3-17" fmla="*/ 4120588 w 4127837"/>
              <a:gd name="connsiteY3-18" fmla="*/ 1883732 h 3735950"/>
              <a:gd name="connsiteX4-19" fmla="*/ 3518703 w 4127837"/>
              <a:gd name="connsiteY4-20" fmla="*/ 3168522 h 3735950"/>
              <a:gd name="connsiteX5-21" fmla="*/ 2060294 w 4127837"/>
              <a:gd name="connsiteY5-22" fmla="*/ 3677808 h 3735950"/>
              <a:gd name="connsiteX6" fmla="*/ 0 w 4127837"/>
              <a:gd name="connsiteY6" fmla="*/ 1883732 h 3735950"/>
              <a:gd name="connsiteX0-23" fmla="*/ 47537 w 4175374"/>
              <a:gd name="connsiteY0-24" fmla="*/ 1883732 h 3677942"/>
              <a:gd name="connsiteX1-25" fmla="*/ 2107831 w 4175374"/>
              <a:gd name="connsiteY1-26" fmla="*/ 89656 h 3677942"/>
              <a:gd name="connsiteX2-27" fmla="*/ 3693562 w 4175374"/>
              <a:gd name="connsiteY2-28" fmla="*/ 436897 h 3677942"/>
              <a:gd name="connsiteX3-29" fmla="*/ 4168125 w 4175374"/>
              <a:gd name="connsiteY3-30" fmla="*/ 1883732 h 3677942"/>
              <a:gd name="connsiteX4-31" fmla="*/ 3566240 w 4175374"/>
              <a:gd name="connsiteY4-32" fmla="*/ 3168522 h 3677942"/>
              <a:gd name="connsiteX5-33" fmla="*/ 2107831 w 4175374"/>
              <a:gd name="connsiteY5-34" fmla="*/ 3677808 h 3677942"/>
              <a:gd name="connsiteX6-35" fmla="*/ 776742 w 4175374"/>
              <a:gd name="connsiteY6-36" fmla="*/ 3203246 h 3677942"/>
              <a:gd name="connsiteX7" fmla="*/ 47537 w 4175374"/>
              <a:gd name="connsiteY7" fmla="*/ 1883732 h 3677942"/>
              <a:gd name="connsiteX0-37" fmla="*/ 47537 w 4180721"/>
              <a:gd name="connsiteY0-38" fmla="*/ 1883732 h 3677942"/>
              <a:gd name="connsiteX1-39" fmla="*/ 2107831 w 4180721"/>
              <a:gd name="connsiteY1-40" fmla="*/ 89656 h 3677942"/>
              <a:gd name="connsiteX2-41" fmla="*/ 3693562 w 4180721"/>
              <a:gd name="connsiteY2-42" fmla="*/ 436897 h 3677942"/>
              <a:gd name="connsiteX3-43" fmla="*/ 4168125 w 4180721"/>
              <a:gd name="connsiteY3-44" fmla="*/ 1883732 h 3677942"/>
              <a:gd name="connsiteX4-45" fmla="*/ 4035858 w 4180721"/>
              <a:gd name="connsiteY4-46" fmla="*/ 2640561 h 3677942"/>
              <a:gd name="connsiteX5-47" fmla="*/ 3566240 w 4180721"/>
              <a:gd name="connsiteY5-48" fmla="*/ 3168522 h 3677942"/>
              <a:gd name="connsiteX6-49" fmla="*/ 2107831 w 4180721"/>
              <a:gd name="connsiteY6-50" fmla="*/ 3677808 h 3677942"/>
              <a:gd name="connsiteX7-51" fmla="*/ 776742 w 4180721"/>
              <a:gd name="connsiteY7-52" fmla="*/ 3203246 h 3677942"/>
              <a:gd name="connsiteX8" fmla="*/ 47537 w 4180721"/>
              <a:gd name="connsiteY8" fmla="*/ 1883732 h 3677942"/>
              <a:gd name="connsiteX0-53" fmla="*/ 47537 w 4169782"/>
              <a:gd name="connsiteY0-54" fmla="*/ 1883732 h 3677942"/>
              <a:gd name="connsiteX1-55" fmla="*/ 2107831 w 4169782"/>
              <a:gd name="connsiteY1-56" fmla="*/ 89656 h 3677942"/>
              <a:gd name="connsiteX2-57" fmla="*/ 3693562 w 4169782"/>
              <a:gd name="connsiteY2-58" fmla="*/ 436897 h 3677942"/>
              <a:gd name="connsiteX3-59" fmla="*/ 4168125 w 4169782"/>
              <a:gd name="connsiteY3-60" fmla="*/ 1883732 h 3677942"/>
              <a:gd name="connsiteX4-61" fmla="*/ 3283504 w 4169782"/>
              <a:gd name="connsiteY4-62" fmla="*/ 2397493 h 3677942"/>
              <a:gd name="connsiteX5-63" fmla="*/ 3566240 w 4169782"/>
              <a:gd name="connsiteY5-64" fmla="*/ 3168522 h 3677942"/>
              <a:gd name="connsiteX6-65" fmla="*/ 2107831 w 4169782"/>
              <a:gd name="connsiteY6-66" fmla="*/ 3677808 h 3677942"/>
              <a:gd name="connsiteX7-67" fmla="*/ 776742 w 4169782"/>
              <a:gd name="connsiteY7-68" fmla="*/ 3203246 h 3677942"/>
              <a:gd name="connsiteX8-69" fmla="*/ 47537 w 4169782"/>
              <a:gd name="connsiteY8-70" fmla="*/ 1883732 h 3677942"/>
              <a:gd name="connsiteX0-71" fmla="*/ 21771 w 4144016"/>
              <a:gd name="connsiteY0-72" fmla="*/ 1883732 h 3680372"/>
              <a:gd name="connsiteX1-73" fmla="*/ 2082065 w 4144016"/>
              <a:gd name="connsiteY1-74" fmla="*/ 89656 h 3680372"/>
              <a:gd name="connsiteX2-75" fmla="*/ 3667796 w 4144016"/>
              <a:gd name="connsiteY2-76" fmla="*/ 436897 h 3680372"/>
              <a:gd name="connsiteX3-77" fmla="*/ 4142359 w 4144016"/>
              <a:gd name="connsiteY3-78" fmla="*/ 1883732 h 3680372"/>
              <a:gd name="connsiteX4-79" fmla="*/ 3257738 w 4144016"/>
              <a:gd name="connsiteY4-80" fmla="*/ 2397493 h 3680372"/>
              <a:gd name="connsiteX5-81" fmla="*/ 3540474 w 4144016"/>
              <a:gd name="connsiteY5-82" fmla="*/ 3168522 h 3680372"/>
              <a:gd name="connsiteX6-83" fmla="*/ 2082065 w 4144016"/>
              <a:gd name="connsiteY6-84" fmla="*/ 3677808 h 3680372"/>
              <a:gd name="connsiteX7-85" fmla="*/ 1063492 w 4144016"/>
              <a:gd name="connsiteY7-86" fmla="*/ 2948603 h 3680372"/>
              <a:gd name="connsiteX8-87" fmla="*/ 21771 w 4144016"/>
              <a:gd name="connsiteY8-88" fmla="*/ 1883732 h 3680372"/>
              <a:gd name="connsiteX0-89" fmla="*/ 29326 w 4151571"/>
              <a:gd name="connsiteY0-90" fmla="*/ 1516023 h 3312663"/>
              <a:gd name="connsiteX1-91" fmla="*/ 2286390 w 4151571"/>
              <a:gd name="connsiteY1-92" fmla="*/ 763668 h 3312663"/>
              <a:gd name="connsiteX2-93" fmla="*/ 3675351 w 4151571"/>
              <a:gd name="connsiteY2-94" fmla="*/ 69188 h 3312663"/>
              <a:gd name="connsiteX3-95" fmla="*/ 4149914 w 4151571"/>
              <a:gd name="connsiteY3-96" fmla="*/ 1516023 h 3312663"/>
              <a:gd name="connsiteX4-97" fmla="*/ 3265293 w 4151571"/>
              <a:gd name="connsiteY4-98" fmla="*/ 2029784 h 3312663"/>
              <a:gd name="connsiteX5-99" fmla="*/ 3548029 w 4151571"/>
              <a:gd name="connsiteY5-100" fmla="*/ 2800813 h 3312663"/>
              <a:gd name="connsiteX6-101" fmla="*/ 2089620 w 4151571"/>
              <a:gd name="connsiteY6-102" fmla="*/ 3310099 h 3312663"/>
              <a:gd name="connsiteX7-103" fmla="*/ 1071047 w 4151571"/>
              <a:gd name="connsiteY7-104" fmla="*/ 2580894 h 3312663"/>
              <a:gd name="connsiteX8-105" fmla="*/ 29326 w 4151571"/>
              <a:gd name="connsiteY8-106" fmla="*/ 1516023 h 33126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</a:cxnLst>
            <a:rect l="l" t="t" r="r" b="b"/>
            <a:pathLst>
              <a:path w="4151571" h="3312663">
                <a:moveTo>
                  <a:pt x="29326" y="1516023"/>
                </a:moveTo>
                <a:cubicBezTo>
                  <a:pt x="231883" y="1213152"/>
                  <a:pt x="1678719" y="1004807"/>
                  <a:pt x="2286390" y="763668"/>
                </a:cubicBezTo>
                <a:cubicBezTo>
                  <a:pt x="2894061" y="522529"/>
                  <a:pt x="3331969" y="-229825"/>
                  <a:pt x="3675351" y="69188"/>
                </a:cubicBezTo>
                <a:cubicBezTo>
                  <a:pt x="4018733" y="368201"/>
                  <a:pt x="4106369" y="1156462"/>
                  <a:pt x="4149914" y="1516023"/>
                </a:cubicBezTo>
                <a:cubicBezTo>
                  <a:pt x="4193459" y="1875584"/>
                  <a:pt x="3365607" y="1815652"/>
                  <a:pt x="3265293" y="2029784"/>
                </a:cubicBezTo>
                <a:cubicBezTo>
                  <a:pt x="3164979" y="2243916"/>
                  <a:pt x="3855863" y="2620222"/>
                  <a:pt x="3548029" y="2800813"/>
                </a:cubicBezTo>
                <a:cubicBezTo>
                  <a:pt x="3240195" y="2981404"/>
                  <a:pt x="2502450" y="3346752"/>
                  <a:pt x="2089620" y="3310099"/>
                </a:cubicBezTo>
                <a:cubicBezTo>
                  <a:pt x="1676790" y="3273446"/>
                  <a:pt x="1414429" y="2879907"/>
                  <a:pt x="1071047" y="2580894"/>
                </a:cubicBezTo>
                <a:cubicBezTo>
                  <a:pt x="727665" y="2281881"/>
                  <a:pt x="-173231" y="1818894"/>
                  <a:pt x="29326" y="1516023"/>
                </a:cubicBezTo>
                <a:close/>
              </a:path>
            </a:pathLst>
          </a:custGeom>
          <a:pattFill prst="pct5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5"/>
          <p:cNvSpPr/>
          <p:nvPr/>
        </p:nvSpPr>
        <p:spPr>
          <a:xfrm>
            <a:off x="-952232" y="2001607"/>
            <a:ext cx="1855691" cy="2037355"/>
          </a:xfrm>
          <a:custGeom>
            <a:avLst/>
            <a:gdLst>
              <a:gd name="connsiteX0" fmla="*/ 0 w 1747777"/>
              <a:gd name="connsiteY0" fmla="*/ 1018572 h 2037144"/>
              <a:gd name="connsiteX1" fmla="*/ 873889 w 1747777"/>
              <a:gd name="connsiteY1" fmla="*/ 0 h 2037144"/>
              <a:gd name="connsiteX2" fmla="*/ 1747778 w 1747777"/>
              <a:gd name="connsiteY2" fmla="*/ 1018572 h 2037144"/>
              <a:gd name="connsiteX3" fmla="*/ 873889 w 1747777"/>
              <a:gd name="connsiteY3" fmla="*/ 2037144 h 2037144"/>
              <a:gd name="connsiteX4" fmla="*/ 0 w 1747777"/>
              <a:gd name="connsiteY4" fmla="*/ 1018572 h 2037144"/>
              <a:gd name="connsiteX0-1" fmla="*/ 0 w 1815700"/>
              <a:gd name="connsiteY0-2" fmla="*/ 1048125 h 2066697"/>
              <a:gd name="connsiteX1-3" fmla="*/ 873889 w 1815700"/>
              <a:gd name="connsiteY1-4" fmla="*/ 29553 h 2066697"/>
              <a:gd name="connsiteX2-5" fmla="*/ 1678329 w 1815700"/>
              <a:gd name="connsiteY2-6" fmla="*/ 342070 h 2066697"/>
              <a:gd name="connsiteX3-7" fmla="*/ 1747778 w 1815700"/>
              <a:gd name="connsiteY3-8" fmla="*/ 1048125 h 2066697"/>
              <a:gd name="connsiteX4-9" fmla="*/ 873889 w 1815700"/>
              <a:gd name="connsiteY4-10" fmla="*/ 2066697 h 2066697"/>
              <a:gd name="connsiteX5" fmla="*/ 0 w 1815700"/>
              <a:gd name="connsiteY5" fmla="*/ 1048125 h 2066697"/>
              <a:gd name="connsiteX0-11" fmla="*/ 39991 w 1855691"/>
              <a:gd name="connsiteY0-12" fmla="*/ 1018783 h 2037355"/>
              <a:gd name="connsiteX1-13" fmla="*/ 225185 w 1855691"/>
              <a:gd name="connsiteY1-14" fmla="*/ 278004 h 2037355"/>
              <a:gd name="connsiteX2-15" fmla="*/ 913880 w 1855691"/>
              <a:gd name="connsiteY2-16" fmla="*/ 211 h 2037355"/>
              <a:gd name="connsiteX3-17" fmla="*/ 1718320 w 1855691"/>
              <a:gd name="connsiteY3-18" fmla="*/ 312728 h 2037355"/>
              <a:gd name="connsiteX4-19" fmla="*/ 1787769 w 1855691"/>
              <a:gd name="connsiteY4-20" fmla="*/ 1018783 h 2037355"/>
              <a:gd name="connsiteX5-21" fmla="*/ 913880 w 1855691"/>
              <a:gd name="connsiteY5-22" fmla="*/ 2037355 h 2037355"/>
              <a:gd name="connsiteX6" fmla="*/ 39991 w 1855691"/>
              <a:gd name="connsiteY6" fmla="*/ 1018783 h 2037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1855691" h="2037355">
                <a:moveTo>
                  <a:pt x="39991" y="1018783"/>
                </a:moveTo>
                <a:cubicBezTo>
                  <a:pt x="-74792" y="725558"/>
                  <a:pt x="79537" y="447766"/>
                  <a:pt x="225185" y="278004"/>
                </a:cubicBezTo>
                <a:cubicBezTo>
                  <a:pt x="370833" y="108242"/>
                  <a:pt x="665024" y="-5576"/>
                  <a:pt x="913880" y="211"/>
                </a:cubicBezTo>
                <a:cubicBezTo>
                  <a:pt x="1162736" y="5998"/>
                  <a:pt x="1572672" y="142966"/>
                  <a:pt x="1718320" y="312728"/>
                </a:cubicBezTo>
                <a:cubicBezTo>
                  <a:pt x="1863968" y="482490"/>
                  <a:pt x="1904480" y="746778"/>
                  <a:pt x="1787769" y="1018783"/>
                </a:cubicBezTo>
                <a:cubicBezTo>
                  <a:pt x="1671058" y="1290788"/>
                  <a:pt x="1396516" y="2037355"/>
                  <a:pt x="913880" y="2037355"/>
                </a:cubicBezTo>
                <a:cubicBezTo>
                  <a:pt x="431244" y="2037355"/>
                  <a:pt x="154774" y="1312008"/>
                  <a:pt x="39991" y="1018783"/>
                </a:cubicBezTo>
                <a:close/>
              </a:path>
            </a:pathLst>
          </a:custGeom>
          <a:solidFill>
            <a:srgbClr val="CEC8A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6"/>
          <p:cNvSpPr/>
          <p:nvPr/>
        </p:nvSpPr>
        <p:spPr>
          <a:xfrm>
            <a:off x="10851466" y="6267394"/>
            <a:ext cx="2681068" cy="2510340"/>
          </a:xfrm>
          <a:custGeom>
            <a:avLst/>
            <a:gdLst>
              <a:gd name="connsiteX0" fmla="*/ 0 w 2615878"/>
              <a:gd name="connsiteY0" fmla="*/ 1203767 h 2407534"/>
              <a:gd name="connsiteX1" fmla="*/ 1307939 w 2615878"/>
              <a:gd name="connsiteY1" fmla="*/ 0 h 2407534"/>
              <a:gd name="connsiteX2" fmla="*/ 2615878 w 2615878"/>
              <a:gd name="connsiteY2" fmla="*/ 1203767 h 2407534"/>
              <a:gd name="connsiteX3" fmla="*/ 1307939 w 2615878"/>
              <a:gd name="connsiteY3" fmla="*/ 2407534 h 2407534"/>
              <a:gd name="connsiteX4" fmla="*/ 0 w 2615878"/>
              <a:gd name="connsiteY4" fmla="*/ 1203767 h 2407534"/>
              <a:gd name="connsiteX0-1" fmla="*/ 77039 w 2692917"/>
              <a:gd name="connsiteY0-2" fmla="*/ 1240199 h 2443966"/>
              <a:gd name="connsiteX1-3" fmla="*/ 285383 w 2692917"/>
              <a:gd name="connsiteY1-4" fmla="*/ 395247 h 2443966"/>
              <a:gd name="connsiteX2-5" fmla="*/ 1384978 w 2692917"/>
              <a:gd name="connsiteY2-6" fmla="*/ 36432 h 2443966"/>
              <a:gd name="connsiteX3-7" fmla="*/ 2692917 w 2692917"/>
              <a:gd name="connsiteY3-8" fmla="*/ 1240199 h 2443966"/>
              <a:gd name="connsiteX4-9" fmla="*/ 1384978 w 2692917"/>
              <a:gd name="connsiteY4-10" fmla="*/ 2443966 h 2443966"/>
              <a:gd name="connsiteX5" fmla="*/ 77039 w 2692917"/>
              <a:gd name="connsiteY5" fmla="*/ 1240199 h 2443966"/>
              <a:gd name="connsiteX0-11" fmla="*/ 77039 w 2720175"/>
              <a:gd name="connsiteY0-12" fmla="*/ 1205079 h 2408846"/>
              <a:gd name="connsiteX1-13" fmla="*/ 285383 w 2720175"/>
              <a:gd name="connsiteY1-14" fmla="*/ 360127 h 2408846"/>
              <a:gd name="connsiteX2-15" fmla="*/ 1384978 w 2720175"/>
              <a:gd name="connsiteY2-16" fmla="*/ 1312 h 2408846"/>
              <a:gd name="connsiteX3-17" fmla="*/ 2264655 w 2720175"/>
              <a:gd name="connsiteY3-18" fmla="*/ 279104 h 2408846"/>
              <a:gd name="connsiteX4-19" fmla="*/ 2692917 w 2720175"/>
              <a:gd name="connsiteY4-20" fmla="*/ 1205079 h 2408846"/>
              <a:gd name="connsiteX5-21" fmla="*/ 1384978 w 2720175"/>
              <a:gd name="connsiteY5-22" fmla="*/ 2408846 h 2408846"/>
              <a:gd name="connsiteX6" fmla="*/ 77039 w 2720175"/>
              <a:gd name="connsiteY6" fmla="*/ 1205079 h 2408846"/>
              <a:gd name="connsiteX0-23" fmla="*/ 77039 w 2692930"/>
              <a:gd name="connsiteY0-24" fmla="*/ 1205079 h 2459176"/>
              <a:gd name="connsiteX1-25" fmla="*/ 285383 w 2692930"/>
              <a:gd name="connsiteY1-26" fmla="*/ 360127 h 2459176"/>
              <a:gd name="connsiteX2-27" fmla="*/ 1384978 w 2692930"/>
              <a:gd name="connsiteY2-28" fmla="*/ 1312 h 2459176"/>
              <a:gd name="connsiteX3-29" fmla="*/ 2264655 w 2692930"/>
              <a:gd name="connsiteY3-30" fmla="*/ 279104 h 2459176"/>
              <a:gd name="connsiteX4-31" fmla="*/ 2692917 w 2692930"/>
              <a:gd name="connsiteY4-32" fmla="*/ 1205079 h 2459176"/>
              <a:gd name="connsiteX5-33" fmla="*/ 2380402 w 2692930"/>
              <a:gd name="connsiteY5-34" fmla="*/ 2131054 h 2459176"/>
              <a:gd name="connsiteX6-35" fmla="*/ 1384978 w 2692930"/>
              <a:gd name="connsiteY6-36" fmla="*/ 2408846 h 2459176"/>
              <a:gd name="connsiteX7" fmla="*/ 77039 w 2692930"/>
              <a:gd name="connsiteY7" fmla="*/ 1205079 h 2459176"/>
              <a:gd name="connsiteX0-37" fmla="*/ 65177 w 2681068"/>
              <a:gd name="connsiteY0-38" fmla="*/ 1205079 h 2510340"/>
              <a:gd name="connsiteX1-39" fmla="*/ 273521 w 2681068"/>
              <a:gd name="connsiteY1-40" fmla="*/ 360127 h 2510340"/>
              <a:gd name="connsiteX2-41" fmla="*/ 1373116 w 2681068"/>
              <a:gd name="connsiteY2-42" fmla="*/ 1312 h 2510340"/>
              <a:gd name="connsiteX3-43" fmla="*/ 2252793 w 2681068"/>
              <a:gd name="connsiteY3-44" fmla="*/ 279104 h 2510340"/>
              <a:gd name="connsiteX4-45" fmla="*/ 2681055 w 2681068"/>
              <a:gd name="connsiteY4-46" fmla="*/ 1205079 h 2510340"/>
              <a:gd name="connsiteX5-47" fmla="*/ 2368540 w 2681068"/>
              <a:gd name="connsiteY5-48" fmla="*/ 2131054 h 2510340"/>
              <a:gd name="connsiteX6-49" fmla="*/ 1211071 w 2681068"/>
              <a:gd name="connsiteY6-50" fmla="*/ 2466719 h 2510340"/>
              <a:gd name="connsiteX7-51" fmla="*/ 65177 w 2681068"/>
              <a:gd name="connsiteY7-52" fmla="*/ 1205079 h 2510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681068" h="2510340">
                <a:moveTo>
                  <a:pt x="65177" y="1205079"/>
                </a:moveTo>
                <a:cubicBezTo>
                  <a:pt x="-91081" y="853980"/>
                  <a:pt x="55531" y="560755"/>
                  <a:pt x="273521" y="360127"/>
                </a:cubicBezTo>
                <a:cubicBezTo>
                  <a:pt x="491511" y="159499"/>
                  <a:pt x="1043237" y="14816"/>
                  <a:pt x="1373116" y="1312"/>
                </a:cubicBezTo>
                <a:cubicBezTo>
                  <a:pt x="1702995" y="-12192"/>
                  <a:pt x="2034803" y="78476"/>
                  <a:pt x="2252793" y="279104"/>
                </a:cubicBezTo>
                <a:cubicBezTo>
                  <a:pt x="2470783" y="479732"/>
                  <a:pt x="2682984" y="931145"/>
                  <a:pt x="2681055" y="1205079"/>
                </a:cubicBezTo>
                <a:cubicBezTo>
                  <a:pt x="2679126" y="1479013"/>
                  <a:pt x="2586530" y="1930426"/>
                  <a:pt x="2368540" y="2131054"/>
                </a:cubicBezTo>
                <a:cubicBezTo>
                  <a:pt x="2150550" y="2331682"/>
                  <a:pt x="1594965" y="2621048"/>
                  <a:pt x="1211071" y="2466719"/>
                </a:cubicBezTo>
                <a:cubicBezTo>
                  <a:pt x="827177" y="2312390"/>
                  <a:pt x="221435" y="1556178"/>
                  <a:pt x="65177" y="1205079"/>
                </a:cubicBezTo>
                <a:close/>
              </a:path>
            </a:pathLst>
          </a:custGeom>
          <a:pattFill prst="wdDnDiag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5"/>
          <p:cNvSpPr/>
          <p:nvPr/>
        </p:nvSpPr>
        <p:spPr>
          <a:xfrm>
            <a:off x="8979368" y="709370"/>
            <a:ext cx="3516178" cy="3741509"/>
          </a:xfrm>
          <a:custGeom>
            <a:avLst/>
            <a:gdLst>
              <a:gd name="connsiteX0" fmla="*/ 0 w 3502974"/>
              <a:gd name="connsiteY0" fmla="*/ 1751487 h 3502974"/>
              <a:gd name="connsiteX1" fmla="*/ 1751487 w 3502974"/>
              <a:gd name="connsiteY1" fmla="*/ 0 h 3502974"/>
              <a:gd name="connsiteX2" fmla="*/ 3502974 w 3502974"/>
              <a:gd name="connsiteY2" fmla="*/ 1751487 h 3502974"/>
              <a:gd name="connsiteX3" fmla="*/ 1751487 w 3502974"/>
              <a:gd name="connsiteY3" fmla="*/ 3502974 h 3502974"/>
              <a:gd name="connsiteX4" fmla="*/ 0 w 3502974"/>
              <a:gd name="connsiteY4" fmla="*/ 1751487 h 3502974"/>
              <a:gd name="connsiteX0-1" fmla="*/ 0 w 3553756"/>
              <a:gd name="connsiteY0-2" fmla="*/ 1897190 h 3648677"/>
              <a:gd name="connsiteX1-3" fmla="*/ 1751487 w 3553756"/>
              <a:gd name="connsiteY1-4" fmla="*/ 145703 h 3648677"/>
              <a:gd name="connsiteX2-5" fmla="*/ 3102837 w 3553756"/>
              <a:gd name="connsiteY2-6" fmla="*/ 298598 h 3648677"/>
              <a:gd name="connsiteX3-7" fmla="*/ 3502974 w 3553756"/>
              <a:gd name="connsiteY3-8" fmla="*/ 1897190 h 3648677"/>
              <a:gd name="connsiteX4-9" fmla="*/ 1751487 w 3553756"/>
              <a:gd name="connsiteY4-10" fmla="*/ 3648677 h 3648677"/>
              <a:gd name="connsiteX5" fmla="*/ 0 w 3553756"/>
              <a:gd name="connsiteY5" fmla="*/ 1897190 h 3648677"/>
              <a:gd name="connsiteX0-11" fmla="*/ 0 w 3516178"/>
              <a:gd name="connsiteY0-12" fmla="*/ 1897190 h 3741509"/>
              <a:gd name="connsiteX1-13" fmla="*/ 1751487 w 3516178"/>
              <a:gd name="connsiteY1-14" fmla="*/ 145703 h 3741509"/>
              <a:gd name="connsiteX2-15" fmla="*/ 3102837 w 3516178"/>
              <a:gd name="connsiteY2-16" fmla="*/ 298598 h 3741509"/>
              <a:gd name="connsiteX3-17" fmla="*/ 3502974 w 3516178"/>
              <a:gd name="connsiteY3-18" fmla="*/ 1897190 h 3741509"/>
              <a:gd name="connsiteX4-19" fmla="*/ 2813469 w 3516178"/>
              <a:gd name="connsiteY4-20" fmla="*/ 3331166 h 3741509"/>
              <a:gd name="connsiteX5-21" fmla="*/ 1751487 w 3516178"/>
              <a:gd name="connsiteY5-22" fmla="*/ 3648677 h 3741509"/>
              <a:gd name="connsiteX6" fmla="*/ 0 w 3516178"/>
              <a:gd name="connsiteY6" fmla="*/ 1897190 h 37415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3516178" h="3741509">
                <a:moveTo>
                  <a:pt x="0" y="1897190"/>
                </a:moveTo>
                <a:cubicBezTo>
                  <a:pt x="0" y="929870"/>
                  <a:pt x="1234348" y="412135"/>
                  <a:pt x="1751487" y="145703"/>
                </a:cubicBezTo>
                <a:cubicBezTo>
                  <a:pt x="2268626" y="-120729"/>
                  <a:pt x="2810923" y="6684"/>
                  <a:pt x="3102837" y="298598"/>
                </a:cubicBezTo>
                <a:cubicBezTo>
                  <a:pt x="3394751" y="590512"/>
                  <a:pt x="3566635" y="1416841"/>
                  <a:pt x="3502974" y="1897190"/>
                </a:cubicBezTo>
                <a:cubicBezTo>
                  <a:pt x="3439313" y="2377539"/>
                  <a:pt x="3105383" y="3039252"/>
                  <a:pt x="2813469" y="3331166"/>
                </a:cubicBezTo>
                <a:cubicBezTo>
                  <a:pt x="2521555" y="3623080"/>
                  <a:pt x="2220398" y="3887673"/>
                  <a:pt x="1751487" y="3648677"/>
                </a:cubicBezTo>
                <a:cubicBezTo>
                  <a:pt x="1282576" y="3409681"/>
                  <a:pt x="0" y="2864510"/>
                  <a:pt x="0" y="1897190"/>
                </a:cubicBezTo>
                <a:close/>
              </a:path>
            </a:pathLst>
          </a:custGeom>
          <a:solidFill>
            <a:srgbClr val="CEC8A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79248" y="396222"/>
            <a:ext cx="29530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BA50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搭建开发环境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041266" y="1411885"/>
            <a:ext cx="2891080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9" y="516322"/>
            <a:ext cx="1213191" cy="12131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37560" y="1870710"/>
            <a:ext cx="603186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PyCharm</a:t>
            </a:r>
            <a:r>
              <a:rPr lang="zh-CN" altLang="en-US" sz="3200"/>
              <a:t>安装教程：</a:t>
            </a:r>
            <a:r>
              <a:rPr lang="en-US" altLang="zh-CN" sz="3200"/>
              <a:t>	</a:t>
            </a:r>
            <a:r>
              <a:rPr lang="zh-CN" altLang="en-US"/>
              <a:t>https://www.runoob.com/w3cnote/pycharm-</a:t>
            </a:r>
            <a:r>
              <a:rPr lang="en-US" altLang="zh-CN"/>
              <a:t>	</a:t>
            </a:r>
            <a:r>
              <a:rPr lang="zh-CN" altLang="en-US"/>
              <a:t>windows-install.html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7560" y="4053205"/>
            <a:ext cx="676275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PyCharm</a:t>
            </a:r>
            <a:r>
              <a:rPr lang="zh-CN" altLang="en-US" sz="2800">
                <a:sym typeface="+mn-ea"/>
              </a:rPr>
              <a:t>使用教程：</a:t>
            </a:r>
            <a:r>
              <a:rPr lang="en-US" altLang="zh-CN" sz="2800">
                <a:sym typeface="+mn-ea"/>
              </a:rPr>
              <a:t>	</a:t>
            </a:r>
            <a:r>
              <a:rPr lang="zh-CN" altLang="en-US">
                <a:sym typeface="+mn-ea"/>
              </a:rPr>
              <a:t>https://jingyan.baidu.com/article/fdbd4277a39912b89e3f48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98.html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1 0.00509 L 0.03776 0.00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/>
          <p:nvPr/>
        </p:nvSpPr>
        <p:spPr>
          <a:xfrm rot="600574">
            <a:off x="2912911" y="6462003"/>
            <a:ext cx="5345998" cy="4247773"/>
          </a:xfrm>
          <a:custGeom>
            <a:avLst/>
            <a:gdLst>
              <a:gd name="connsiteX0" fmla="*/ 0 w 3715473"/>
              <a:gd name="connsiteY0" fmla="*/ 0 h 2627453"/>
              <a:gd name="connsiteX1" fmla="*/ 3715473 w 3715473"/>
              <a:gd name="connsiteY1" fmla="*/ 0 h 2627453"/>
              <a:gd name="connsiteX2" fmla="*/ 3715473 w 3715473"/>
              <a:gd name="connsiteY2" fmla="*/ 2627453 h 2627453"/>
              <a:gd name="connsiteX3" fmla="*/ 0 w 3715473"/>
              <a:gd name="connsiteY3" fmla="*/ 2627453 h 2627453"/>
              <a:gd name="connsiteX4" fmla="*/ 0 w 3715473"/>
              <a:gd name="connsiteY4" fmla="*/ 0 h 2627453"/>
              <a:gd name="connsiteX0-1" fmla="*/ 0 w 3854369"/>
              <a:gd name="connsiteY0-2" fmla="*/ 0 h 2662177"/>
              <a:gd name="connsiteX1-3" fmla="*/ 3854369 w 3854369"/>
              <a:gd name="connsiteY1-4" fmla="*/ 34724 h 2662177"/>
              <a:gd name="connsiteX2-5" fmla="*/ 3854369 w 3854369"/>
              <a:gd name="connsiteY2-6" fmla="*/ 2662177 h 2662177"/>
              <a:gd name="connsiteX3-7" fmla="*/ 138896 w 3854369"/>
              <a:gd name="connsiteY3-8" fmla="*/ 2662177 h 2662177"/>
              <a:gd name="connsiteX4-9" fmla="*/ 0 w 3854369"/>
              <a:gd name="connsiteY4-10" fmla="*/ 0 h 2662177"/>
              <a:gd name="connsiteX0-11" fmla="*/ 87485 w 3941854"/>
              <a:gd name="connsiteY0-12" fmla="*/ 0 h 2662177"/>
              <a:gd name="connsiteX1-13" fmla="*/ 3941854 w 3941854"/>
              <a:gd name="connsiteY1-14" fmla="*/ 34724 h 2662177"/>
              <a:gd name="connsiteX2-15" fmla="*/ 3941854 w 3941854"/>
              <a:gd name="connsiteY2-16" fmla="*/ 2662177 h 2662177"/>
              <a:gd name="connsiteX3-17" fmla="*/ 226381 w 3941854"/>
              <a:gd name="connsiteY3-18" fmla="*/ 2662177 h 2662177"/>
              <a:gd name="connsiteX4-19" fmla="*/ 87485 w 3941854"/>
              <a:gd name="connsiteY4-20" fmla="*/ 0 h 2662177"/>
              <a:gd name="connsiteX0-21" fmla="*/ 87485 w 3941854"/>
              <a:gd name="connsiteY0-22" fmla="*/ 204690 h 2866867"/>
              <a:gd name="connsiteX1-23" fmla="*/ 3941854 w 3941854"/>
              <a:gd name="connsiteY1-24" fmla="*/ 239414 h 2866867"/>
              <a:gd name="connsiteX2-25" fmla="*/ 3941854 w 3941854"/>
              <a:gd name="connsiteY2-26" fmla="*/ 2866867 h 2866867"/>
              <a:gd name="connsiteX3-27" fmla="*/ 226381 w 3941854"/>
              <a:gd name="connsiteY3-28" fmla="*/ 2866867 h 2866867"/>
              <a:gd name="connsiteX4-29" fmla="*/ 87485 w 3941854"/>
              <a:gd name="connsiteY4-30" fmla="*/ 204690 h 2866867"/>
              <a:gd name="connsiteX0-31" fmla="*/ 87485 w 4254370"/>
              <a:gd name="connsiteY0-32" fmla="*/ 204690 h 2866867"/>
              <a:gd name="connsiteX1-33" fmla="*/ 3941854 w 4254370"/>
              <a:gd name="connsiteY1-34" fmla="*/ 239414 h 2866867"/>
              <a:gd name="connsiteX2-35" fmla="*/ 4254370 w 4254370"/>
              <a:gd name="connsiteY2-36" fmla="*/ 1443288 h 2866867"/>
              <a:gd name="connsiteX3-37" fmla="*/ 3941854 w 4254370"/>
              <a:gd name="connsiteY3-38" fmla="*/ 2866867 h 2866867"/>
              <a:gd name="connsiteX4-39" fmla="*/ 226381 w 4254370"/>
              <a:gd name="connsiteY4-40" fmla="*/ 2866867 h 2866867"/>
              <a:gd name="connsiteX5" fmla="*/ 87485 w 4254370"/>
              <a:gd name="connsiteY5" fmla="*/ 204690 h 2866867"/>
              <a:gd name="connsiteX0-41" fmla="*/ 87485 w 4254370"/>
              <a:gd name="connsiteY0-42" fmla="*/ 204690 h 3156377"/>
              <a:gd name="connsiteX1-43" fmla="*/ 3941854 w 4254370"/>
              <a:gd name="connsiteY1-44" fmla="*/ 239414 h 3156377"/>
              <a:gd name="connsiteX2-45" fmla="*/ 4254370 w 4254370"/>
              <a:gd name="connsiteY2-46" fmla="*/ 1443288 h 3156377"/>
              <a:gd name="connsiteX3-47" fmla="*/ 3941854 w 4254370"/>
              <a:gd name="connsiteY3-48" fmla="*/ 2866867 h 3156377"/>
              <a:gd name="connsiteX4-49" fmla="*/ 2055180 w 4254370"/>
              <a:gd name="connsiteY4-50" fmla="*/ 3156341 h 3156377"/>
              <a:gd name="connsiteX5-51" fmla="*/ 226381 w 4254370"/>
              <a:gd name="connsiteY5-52" fmla="*/ 2866867 h 3156377"/>
              <a:gd name="connsiteX6" fmla="*/ 87485 w 4254370"/>
              <a:gd name="connsiteY6" fmla="*/ 204690 h 3156377"/>
              <a:gd name="connsiteX0-53" fmla="*/ 87485 w 4254370"/>
              <a:gd name="connsiteY0-54" fmla="*/ 373745 h 3325432"/>
              <a:gd name="connsiteX1-55" fmla="*/ 2136203 w 4254370"/>
              <a:gd name="connsiteY1-56" fmla="*/ 15037 h 3325432"/>
              <a:gd name="connsiteX2-57" fmla="*/ 3941854 w 4254370"/>
              <a:gd name="connsiteY2-58" fmla="*/ 408469 h 3325432"/>
              <a:gd name="connsiteX3-59" fmla="*/ 4254370 w 4254370"/>
              <a:gd name="connsiteY3-60" fmla="*/ 1612343 h 3325432"/>
              <a:gd name="connsiteX4-61" fmla="*/ 3941854 w 4254370"/>
              <a:gd name="connsiteY4-62" fmla="*/ 3035922 h 3325432"/>
              <a:gd name="connsiteX5-63" fmla="*/ 2055180 w 4254370"/>
              <a:gd name="connsiteY5-64" fmla="*/ 3325396 h 3325432"/>
              <a:gd name="connsiteX6-65" fmla="*/ 226381 w 4254370"/>
              <a:gd name="connsiteY6-66" fmla="*/ 3035922 h 3325432"/>
              <a:gd name="connsiteX7" fmla="*/ 87485 w 4254370"/>
              <a:gd name="connsiteY7" fmla="*/ 373745 h 3325432"/>
              <a:gd name="connsiteX0-67" fmla="*/ 87485 w 4254370"/>
              <a:gd name="connsiteY0-68" fmla="*/ 373745 h 3325432"/>
              <a:gd name="connsiteX1-69" fmla="*/ 2136203 w 4254370"/>
              <a:gd name="connsiteY1-70" fmla="*/ 15037 h 3325432"/>
              <a:gd name="connsiteX2-71" fmla="*/ 3374694 w 4254370"/>
              <a:gd name="connsiteY2-72" fmla="*/ 72910 h 3325432"/>
              <a:gd name="connsiteX3-73" fmla="*/ 3941854 w 4254370"/>
              <a:gd name="connsiteY3-74" fmla="*/ 408469 h 3325432"/>
              <a:gd name="connsiteX4-75" fmla="*/ 4254370 w 4254370"/>
              <a:gd name="connsiteY4-76" fmla="*/ 1612343 h 3325432"/>
              <a:gd name="connsiteX5-77" fmla="*/ 3941854 w 4254370"/>
              <a:gd name="connsiteY5-78" fmla="*/ 3035922 h 3325432"/>
              <a:gd name="connsiteX6-79" fmla="*/ 2055180 w 4254370"/>
              <a:gd name="connsiteY6-80" fmla="*/ 3325396 h 3325432"/>
              <a:gd name="connsiteX7-81" fmla="*/ 226381 w 4254370"/>
              <a:gd name="connsiteY7-82" fmla="*/ 3035922 h 3325432"/>
              <a:gd name="connsiteX8" fmla="*/ 87485 w 4254370"/>
              <a:gd name="connsiteY8" fmla="*/ 373745 h 3325432"/>
              <a:gd name="connsiteX0-83" fmla="*/ 269929 w 4436814"/>
              <a:gd name="connsiteY0-84" fmla="*/ 373745 h 3325432"/>
              <a:gd name="connsiteX1-85" fmla="*/ 2318647 w 4436814"/>
              <a:gd name="connsiteY1-86" fmla="*/ 15037 h 3325432"/>
              <a:gd name="connsiteX2-87" fmla="*/ 3557138 w 4436814"/>
              <a:gd name="connsiteY2-88" fmla="*/ 72910 h 3325432"/>
              <a:gd name="connsiteX3-89" fmla="*/ 4124298 w 4436814"/>
              <a:gd name="connsiteY3-90" fmla="*/ 408469 h 3325432"/>
              <a:gd name="connsiteX4-91" fmla="*/ 4436814 w 4436814"/>
              <a:gd name="connsiteY4-92" fmla="*/ 1612343 h 3325432"/>
              <a:gd name="connsiteX5-93" fmla="*/ 4124298 w 4436814"/>
              <a:gd name="connsiteY5-94" fmla="*/ 3035922 h 3325432"/>
              <a:gd name="connsiteX6-95" fmla="*/ 2237624 w 4436814"/>
              <a:gd name="connsiteY6-96" fmla="*/ 3325396 h 3325432"/>
              <a:gd name="connsiteX7-97" fmla="*/ 408825 w 4436814"/>
              <a:gd name="connsiteY7-98" fmla="*/ 3035922 h 3325432"/>
              <a:gd name="connsiteX8-99" fmla="*/ 26859 w 4436814"/>
              <a:gd name="connsiteY8-100" fmla="*/ 1447048 h 3325432"/>
              <a:gd name="connsiteX9" fmla="*/ 269929 w 4436814"/>
              <a:gd name="connsiteY9" fmla="*/ 373745 h 3325432"/>
              <a:gd name="connsiteX0-101" fmla="*/ 295370 w 4462255"/>
              <a:gd name="connsiteY0-102" fmla="*/ 373745 h 3325432"/>
              <a:gd name="connsiteX1-103" fmla="*/ 2344088 w 4462255"/>
              <a:gd name="connsiteY1-104" fmla="*/ 15037 h 3325432"/>
              <a:gd name="connsiteX2-105" fmla="*/ 3582579 w 4462255"/>
              <a:gd name="connsiteY2-106" fmla="*/ 72910 h 3325432"/>
              <a:gd name="connsiteX3-107" fmla="*/ 4149739 w 4462255"/>
              <a:gd name="connsiteY3-108" fmla="*/ 408469 h 3325432"/>
              <a:gd name="connsiteX4-109" fmla="*/ 4462255 w 4462255"/>
              <a:gd name="connsiteY4-110" fmla="*/ 1612343 h 3325432"/>
              <a:gd name="connsiteX5-111" fmla="*/ 4149739 w 4462255"/>
              <a:gd name="connsiteY5-112" fmla="*/ 3035922 h 3325432"/>
              <a:gd name="connsiteX6-113" fmla="*/ 2263065 w 4462255"/>
              <a:gd name="connsiteY6-114" fmla="*/ 3325396 h 3325432"/>
              <a:gd name="connsiteX7-115" fmla="*/ 434266 w 4462255"/>
              <a:gd name="connsiteY7-116" fmla="*/ 3035922 h 3325432"/>
              <a:gd name="connsiteX8-117" fmla="*/ 29151 w 4462255"/>
              <a:gd name="connsiteY8-118" fmla="*/ 2257275 h 3325432"/>
              <a:gd name="connsiteX9-119" fmla="*/ 52300 w 4462255"/>
              <a:gd name="connsiteY9-120" fmla="*/ 1447048 h 3325432"/>
              <a:gd name="connsiteX10" fmla="*/ 295370 w 4462255"/>
              <a:gd name="connsiteY10" fmla="*/ 373745 h 3325432"/>
              <a:gd name="connsiteX0-121" fmla="*/ 295370 w 4462255"/>
              <a:gd name="connsiteY0-122" fmla="*/ 427071 h 3378758"/>
              <a:gd name="connsiteX1-123" fmla="*/ 1024575 w 4462255"/>
              <a:gd name="connsiteY1-124" fmla="*/ 18814 h 3378758"/>
              <a:gd name="connsiteX2-125" fmla="*/ 2344088 w 4462255"/>
              <a:gd name="connsiteY2-126" fmla="*/ 68363 h 3378758"/>
              <a:gd name="connsiteX3-127" fmla="*/ 3582579 w 4462255"/>
              <a:gd name="connsiteY3-128" fmla="*/ 126236 h 3378758"/>
              <a:gd name="connsiteX4-129" fmla="*/ 4149739 w 4462255"/>
              <a:gd name="connsiteY4-130" fmla="*/ 461795 h 3378758"/>
              <a:gd name="connsiteX5-131" fmla="*/ 4462255 w 4462255"/>
              <a:gd name="connsiteY5-132" fmla="*/ 1665669 h 3378758"/>
              <a:gd name="connsiteX6-133" fmla="*/ 4149739 w 4462255"/>
              <a:gd name="connsiteY6-134" fmla="*/ 3089248 h 3378758"/>
              <a:gd name="connsiteX7-135" fmla="*/ 2263065 w 4462255"/>
              <a:gd name="connsiteY7-136" fmla="*/ 3378722 h 3378758"/>
              <a:gd name="connsiteX8-137" fmla="*/ 434266 w 4462255"/>
              <a:gd name="connsiteY8-138" fmla="*/ 3089248 h 3378758"/>
              <a:gd name="connsiteX9-139" fmla="*/ 29151 w 4462255"/>
              <a:gd name="connsiteY9-140" fmla="*/ 2310601 h 3378758"/>
              <a:gd name="connsiteX10-141" fmla="*/ 52300 w 4462255"/>
              <a:gd name="connsiteY10-142" fmla="*/ 1500374 h 3378758"/>
              <a:gd name="connsiteX11" fmla="*/ 295370 w 4462255"/>
              <a:gd name="connsiteY11" fmla="*/ 427071 h 3378758"/>
              <a:gd name="connsiteX0-143" fmla="*/ 295370 w 4462255"/>
              <a:gd name="connsiteY0-144" fmla="*/ 432115 h 3383802"/>
              <a:gd name="connsiteX1-145" fmla="*/ 1024575 w 4462255"/>
              <a:gd name="connsiteY1-146" fmla="*/ 23858 h 3383802"/>
              <a:gd name="connsiteX2-147" fmla="*/ 2344088 w 4462255"/>
              <a:gd name="connsiteY2-148" fmla="*/ 73407 h 3383802"/>
              <a:gd name="connsiteX3-149" fmla="*/ 2853375 w 4462255"/>
              <a:gd name="connsiteY3-150" fmla="*/ 709 h 3383802"/>
              <a:gd name="connsiteX4-151" fmla="*/ 3582579 w 4462255"/>
              <a:gd name="connsiteY4-152" fmla="*/ 131280 h 3383802"/>
              <a:gd name="connsiteX5-153" fmla="*/ 4149739 w 4462255"/>
              <a:gd name="connsiteY5-154" fmla="*/ 466839 h 3383802"/>
              <a:gd name="connsiteX6-155" fmla="*/ 4462255 w 4462255"/>
              <a:gd name="connsiteY6-156" fmla="*/ 1670713 h 3383802"/>
              <a:gd name="connsiteX7-157" fmla="*/ 4149739 w 4462255"/>
              <a:gd name="connsiteY7-158" fmla="*/ 3094292 h 3383802"/>
              <a:gd name="connsiteX8-159" fmla="*/ 2263065 w 4462255"/>
              <a:gd name="connsiteY8-160" fmla="*/ 3383766 h 3383802"/>
              <a:gd name="connsiteX9-161" fmla="*/ 434266 w 4462255"/>
              <a:gd name="connsiteY9-162" fmla="*/ 3094292 h 3383802"/>
              <a:gd name="connsiteX10-163" fmla="*/ 29151 w 4462255"/>
              <a:gd name="connsiteY10-164" fmla="*/ 2315645 h 3383802"/>
              <a:gd name="connsiteX11-165" fmla="*/ 52300 w 4462255"/>
              <a:gd name="connsiteY11-166" fmla="*/ 1505418 h 3383802"/>
              <a:gd name="connsiteX12" fmla="*/ 295370 w 4462255"/>
              <a:gd name="connsiteY12" fmla="*/ 432115 h 3383802"/>
              <a:gd name="connsiteX0-167" fmla="*/ 295370 w 4462255"/>
              <a:gd name="connsiteY0-168" fmla="*/ 466821 h 3418508"/>
              <a:gd name="connsiteX1-169" fmla="*/ 1024575 w 4462255"/>
              <a:gd name="connsiteY1-170" fmla="*/ 58564 h 3418508"/>
              <a:gd name="connsiteX2-171" fmla="*/ 2309364 w 4462255"/>
              <a:gd name="connsiteY2-172" fmla="*/ 3941 h 3418508"/>
              <a:gd name="connsiteX3-173" fmla="*/ 2853375 w 4462255"/>
              <a:gd name="connsiteY3-174" fmla="*/ 35415 h 3418508"/>
              <a:gd name="connsiteX4-175" fmla="*/ 3582579 w 4462255"/>
              <a:gd name="connsiteY4-176" fmla="*/ 165986 h 3418508"/>
              <a:gd name="connsiteX5-177" fmla="*/ 4149739 w 4462255"/>
              <a:gd name="connsiteY5-178" fmla="*/ 501545 h 3418508"/>
              <a:gd name="connsiteX6-179" fmla="*/ 4462255 w 4462255"/>
              <a:gd name="connsiteY6-180" fmla="*/ 1705419 h 3418508"/>
              <a:gd name="connsiteX7-181" fmla="*/ 4149739 w 4462255"/>
              <a:gd name="connsiteY7-182" fmla="*/ 3128998 h 3418508"/>
              <a:gd name="connsiteX8-183" fmla="*/ 2263065 w 4462255"/>
              <a:gd name="connsiteY8-184" fmla="*/ 3418472 h 3418508"/>
              <a:gd name="connsiteX9-185" fmla="*/ 434266 w 4462255"/>
              <a:gd name="connsiteY9-186" fmla="*/ 3128998 h 3418508"/>
              <a:gd name="connsiteX10-187" fmla="*/ 29151 w 4462255"/>
              <a:gd name="connsiteY10-188" fmla="*/ 2350351 h 3418508"/>
              <a:gd name="connsiteX11-189" fmla="*/ 52300 w 4462255"/>
              <a:gd name="connsiteY11-190" fmla="*/ 1540124 h 3418508"/>
              <a:gd name="connsiteX12-191" fmla="*/ 295370 w 4462255"/>
              <a:gd name="connsiteY12-192" fmla="*/ 466821 h 3418508"/>
              <a:gd name="connsiteX0-193" fmla="*/ 295370 w 4462255"/>
              <a:gd name="connsiteY0-194" fmla="*/ 466821 h 3430274"/>
              <a:gd name="connsiteX1-195" fmla="*/ 1024575 w 4462255"/>
              <a:gd name="connsiteY1-196" fmla="*/ 58564 h 3430274"/>
              <a:gd name="connsiteX2-197" fmla="*/ 2309364 w 4462255"/>
              <a:gd name="connsiteY2-198" fmla="*/ 3941 h 3430274"/>
              <a:gd name="connsiteX3-199" fmla="*/ 2853375 w 4462255"/>
              <a:gd name="connsiteY3-200" fmla="*/ 35415 h 3430274"/>
              <a:gd name="connsiteX4-201" fmla="*/ 3582579 w 4462255"/>
              <a:gd name="connsiteY4-202" fmla="*/ 165986 h 3430274"/>
              <a:gd name="connsiteX5-203" fmla="*/ 4149739 w 4462255"/>
              <a:gd name="connsiteY5-204" fmla="*/ 501545 h 3430274"/>
              <a:gd name="connsiteX6-205" fmla="*/ 4462255 w 4462255"/>
              <a:gd name="connsiteY6-206" fmla="*/ 1705419 h 3430274"/>
              <a:gd name="connsiteX7-207" fmla="*/ 4149739 w 4462255"/>
              <a:gd name="connsiteY7-208" fmla="*/ 3128998 h 3430274"/>
              <a:gd name="connsiteX8-209" fmla="*/ 3316362 w 4462255"/>
              <a:gd name="connsiteY8-210" fmla="*/ 3380498 h 3430274"/>
              <a:gd name="connsiteX9-211" fmla="*/ 2263065 w 4462255"/>
              <a:gd name="connsiteY9-212" fmla="*/ 3418472 h 3430274"/>
              <a:gd name="connsiteX10-213" fmla="*/ 434266 w 4462255"/>
              <a:gd name="connsiteY10-214" fmla="*/ 3128998 h 3430274"/>
              <a:gd name="connsiteX11-215" fmla="*/ 29151 w 4462255"/>
              <a:gd name="connsiteY11-216" fmla="*/ 2350351 h 3430274"/>
              <a:gd name="connsiteX12-217" fmla="*/ 52300 w 4462255"/>
              <a:gd name="connsiteY12-218" fmla="*/ 1540124 h 3430274"/>
              <a:gd name="connsiteX13" fmla="*/ 295370 w 4462255"/>
              <a:gd name="connsiteY13" fmla="*/ 466821 h 3430274"/>
              <a:gd name="connsiteX0-219" fmla="*/ 295370 w 4462255"/>
              <a:gd name="connsiteY0-220" fmla="*/ 431618 h 3395071"/>
              <a:gd name="connsiteX1-221" fmla="*/ 1024575 w 4462255"/>
              <a:gd name="connsiteY1-222" fmla="*/ 23361 h 3395071"/>
              <a:gd name="connsiteX2-223" fmla="*/ 2297789 w 4462255"/>
              <a:gd name="connsiteY2-224" fmla="*/ 304404 h 3395071"/>
              <a:gd name="connsiteX3-225" fmla="*/ 2853375 w 4462255"/>
              <a:gd name="connsiteY3-226" fmla="*/ 212 h 3395071"/>
              <a:gd name="connsiteX4-227" fmla="*/ 3582579 w 4462255"/>
              <a:gd name="connsiteY4-228" fmla="*/ 130783 h 3395071"/>
              <a:gd name="connsiteX5-229" fmla="*/ 4149739 w 4462255"/>
              <a:gd name="connsiteY5-230" fmla="*/ 466342 h 3395071"/>
              <a:gd name="connsiteX6-231" fmla="*/ 4462255 w 4462255"/>
              <a:gd name="connsiteY6-232" fmla="*/ 1670216 h 3395071"/>
              <a:gd name="connsiteX7-233" fmla="*/ 4149739 w 4462255"/>
              <a:gd name="connsiteY7-234" fmla="*/ 3093795 h 3395071"/>
              <a:gd name="connsiteX8-235" fmla="*/ 3316362 w 4462255"/>
              <a:gd name="connsiteY8-236" fmla="*/ 3345295 h 3395071"/>
              <a:gd name="connsiteX9-237" fmla="*/ 2263065 w 4462255"/>
              <a:gd name="connsiteY9-238" fmla="*/ 3383269 h 3395071"/>
              <a:gd name="connsiteX10-239" fmla="*/ 434266 w 4462255"/>
              <a:gd name="connsiteY10-240" fmla="*/ 3093795 h 3395071"/>
              <a:gd name="connsiteX11-241" fmla="*/ 29151 w 4462255"/>
              <a:gd name="connsiteY11-242" fmla="*/ 2315148 h 3395071"/>
              <a:gd name="connsiteX12-243" fmla="*/ 52300 w 4462255"/>
              <a:gd name="connsiteY12-244" fmla="*/ 1504921 h 3395071"/>
              <a:gd name="connsiteX13-245" fmla="*/ 295370 w 4462255"/>
              <a:gd name="connsiteY13-246" fmla="*/ 431618 h 3395071"/>
              <a:gd name="connsiteX0-247" fmla="*/ 289554 w 4456439"/>
              <a:gd name="connsiteY0-248" fmla="*/ 431618 h 3395071"/>
              <a:gd name="connsiteX1-249" fmla="*/ 1018759 w 4456439"/>
              <a:gd name="connsiteY1-250" fmla="*/ 23361 h 3395071"/>
              <a:gd name="connsiteX2-251" fmla="*/ 2291973 w 4456439"/>
              <a:gd name="connsiteY2-252" fmla="*/ 304404 h 3395071"/>
              <a:gd name="connsiteX3-253" fmla="*/ 2847559 w 4456439"/>
              <a:gd name="connsiteY3-254" fmla="*/ 212 h 3395071"/>
              <a:gd name="connsiteX4-255" fmla="*/ 3576763 w 4456439"/>
              <a:gd name="connsiteY4-256" fmla="*/ 130783 h 3395071"/>
              <a:gd name="connsiteX5-257" fmla="*/ 4143923 w 4456439"/>
              <a:gd name="connsiteY5-258" fmla="*/ 466342 h 3395071"/>
              <a:gd name="connsiteX6-259" fmla="*/ 4456439 w 4456439"/>
              <a:gd name="connsiteY6-260" fmla="*/ 1670216 h 3395071"/>
              <a:gd name="connsiteX7-261" fmla="*/ 4143923 w 4456439"/>
              <a:gd name="connsiteY7-262" fmla="*/ 3093795 h 3395071"/>
              <a:gd name="connsiteX8-263" fmla="*/ 3310546 w 4456439"/>
              <a:gd name="connsiteY8-264" fmla="*/ 3345295 h 3395071"/>
              <a:gd name="connsiteX9-265" fmla="*/ 2257249 w 4456439"/>
              <a:gd name="connsiteY9-266" fmla="*/ 3383269 h 3395071"/>
              <a:gd name="connsiteX10-267" fmla="*/ 428450 w 4456439"/>
              <a:gd name="connsiteY10-268" fmla="*/ 3093795 h 3395071"/>
              <a:gd name="connsiteX11-269" fmla="*/ 23335 w 4456439"/>
              <a:gd name="connsiteY11-270" fmla="*/ 2315148 h 3395071"/>
              <a:gd name="connsiteX12-271" fmla="*/ 46484 w 4456439"/>
              <a:gd name="connsiteY12-272" fmla="*/ 1504921 h 3395071"/>
              <a:gd name="connsiteX13-273" fmla="*/ 579937 w 4456439"/>
              <a:gd name="connsiteY13-274" fmla="*/ 1004150 h 3395071"/>
              <a:gd name="connsiteX14" fmla="*/ 289554 w 4456439"/>
              <a:gd name="connsiteY14" fmla="*/ 431618 h 3395071"/>
              <a:gd name="connsiteX0-275" fmla="*/ 1179113 w 5345998"/>
              <a:gd name="connsiteY0-276" fmla="*/ 431618 h 3395071"/>
              <a:gd name="connsiteX1-277" fmla="*/ 1908318 w 5345998"/>
              <a:gd name="connsiteY1-278" fmla="*/ 23361 h 3395071"/>
              <a:gd name="connsiteX2-279" fmla="*/ 3181532 w 5345998"/>
              <a:gd name="connsiteY2-280" fmla="*/ 304404 h 3395071"/>
              <a:gd name="connsiteX3-281" fmla="*/ 3737118 w 5345998"/>
              <a:gd name="connsiteY3-282" fmla="*/ 212 h 3395071"/>
              <a:gd name="connsiteX4-283" fmla="*/ 4466322 w 5345998"/>
              <a:gd name="connsiteY4-284" fmla="*/ 130783 h 3395071"/>
              <a:gd name="connsiteX5-285" fmla="*/ 5033482 w 5345998"/>
              <a:gd name="connsiteY5-286" fmla="*/ 466342 h 3395071"/>
              <a:gd name="connsiteX6-287" fmla="*/ 5345998 w 5345998"/>
              <a:gd name="connsiteY6-288" fmla="*/ 1670216 h 3395071"/>
              <a:gd name="connsiteX7-289" fmla="*/ 5033482 w 5345998"/>
              <a:gd name="connsiteY7-290" fmla="*/ 3093795 h 3395071"/>
              <a:gd name="connsiteX8-291" fmla="*/ 4200105 w 5345998"/>
              <a:gd name="connsiteY8-292" fmla="*/ 3345295 h 3395071"/>
              <a:gd name="connsiteX9-293" fmla="*/ 3146808 w 5345998"/>
              <a:gd name="connsiteY9-294" fmla="*/ 3383269 h 3395071"/>
              <a:gd name="connsiteX10-295" fmla="*/ 1318009 w 5345998"/>
              <a:gd name="connsiteY10-296" fmla="*/ 3093795 h 3395071"/>
              <a:gd name="connsiteX11-297" fmla="*/ 2924 w 5345998"/>
              <a:gd name="connsiteY11-298" fmla="*/ 2538443 h 3395071"/>
              <a:gd name="connsiteX12-299" fmla="*/ 936043 w 5345998"/>
              <a:gd name="connsiteY12-300" fmla="*/ 1504921 h 3395071"/>
              <a:gd name="connsiteX13-301" fmla="*/ 1469496 w 5345998"/>
              <a:gd name="connsiteY13-302" fmla="*/ 1004150 h 3395071"/>
              <a:gd name="connsiteX14-303" fmla="*/ 1179113 w 5345998"/>
              <a:gd name="connsiteY14-304" fmla="*/ 431618 h 3395071"/>
              <a:gd name="connsiteX0-305" fmla="*/ 1179113 w 5345998"/>
              <a:gd name="connsiteY0-306" fmla="*/ 1284320 h 4247773"/>
              <a:gd name="connsiteX1-307" fmla="*/ 1796569 w 5345998"/>
              <a:gd name="connsiteY1-308" fmla="*/ 2152 h 4247773"/>
              <a:gd name="connsiteX2-309" fmla="*/ 3181532 w 5345998"/>
              <a:gd name="connsiteY2-310" fmla="*/ 1157106 h 4247773"/>
              <a:gd name="connsiteX3-311" fmla="*/ 3737118 w 5345998"/>
              <a:gd name="connsiteY3-312" fmla="*/ 852914 h 4247773"/>
              <a:gd name="connsiteX4-313" fmla="*/ 4466322 w 5345998"/>
              <a:gd name="connsiteY4-314" fmla="*/ 983485 h 4247773"/>
              <a:gd name="connsiteX5-315" fmla="*/ 5033482 w 5345998"/>
              <a:gd name="connsiteY5-316" fmla="*/ 1319044 h 4247773"/>
              <a:gd name="connsiteX6-317" fmla="*/ 5345998 w 5345998"/>
              <a:gd name="connsiteY6-318" fmla="*/ 2522918 h 4247773"/>
              <a:gd name="connsiteX7-319" fmla="*/ 5033482 w 5345998"/>
              <a:gd name="connsiteY7-320" fmla="*/ 3946497 h 4247773"/>
              <a:gd name="connsiteX8-321" fmla="*/ 4200105 w 5345998"/>
              <a:gd name="connsiteY8-322" fmla="*/ 4197997 h 4247773"/>
              <a:gd name="connsiteX9-323" fmla="*/ 3146808 w 5345998"/>
              <a:gd name="connsiteY9-324" fmla="*/ 4235971 h 4247773"/>
              <a:gd name="connsiteX10-325" fmla="*/ 1318009 w 5345998"/>
              <a:gd name="connsiteY10-326" fmla="*/ 3946497 h 4247773"/>
              <a:gd name="connsiteX11-327" fmla="*/ 2924 w 5345998"/>
              <a:gd name="connsiteY11-328" fmla="*/ 3391145 h 4247773"/>
              <a:gd name="connsiteX12-329" fmla="*/ 936043 w 5345998"/>
              <a:gd name="connsiteY12-330" fmla="*/ 2357623 h 4247773"/>
              <a:gd name="connsiteX13-331" fmla="*/ 1469496 w 5345998"/>
              <a:gd name="connsiteY13-332" fmla="*/ 1856852 h 4247773"/>
              <a:gd name="connsiteX14-333" fmla="*/ 1179113 w 5345998"/>
              <a:gd name="connsiteY14-334" fmla="*/ 1284320 h 4247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81" y="connsiteY7-82"/>
              </a:cxn>
              <a:cxn ang="0">
                <a:pos x="connsiteX8-99" y="connsiteY8-100"/>
              </a:cxn>
              <a:cxn ang="0">
                <a:pos x="connsiteX9-119" y="connsiteY9-120"/>
              </a:cxn>
              <a:cxn ang="0">
                <a:pos x="connsiteX10-141" y="connsiteY10-142"/>
              </a:cxn>
              <a:cxn ang="0">
                <a:pos x="connsiteX11-165" y="connsiteY11-166"/>
              </a:cxn>
              <a:cxn ang="0">
                <a:pos x="connsiteX12-191" y="connsiteY12-192"/>
              </a:cxn>
              <a:cxn ang="0">
                <a:pos x="connsiteX13-245" y="connsiteY13-246"/>
              </a:cxn>
              <a:cxn ang="0">
                <a:pos x="connsiteX14-303" y="connsiteY14-304"/>
              </a:cxn>
            </a:cxnLst>
            <a:rect l="l" t="t" r="r" b="b"/>
            <a:pathLst>
              <a:path w="5345998" h="4247773">
                <a:moveTo>
                  <a:pt x="1179113" y="1284320"/>
                </a:moveTo>
                <a:cubicBezTo>
                  <a:pt x="1339230" y="1047039"/>
                  <a:pt x="1455116" y="61937"/>
                  <a:pt x="1796569" y="2152"/>
                </a:cubicBezTo>
                <a:cubicBezTo>
                  <a:pt x="2138022" y="-57633"/>
                  <a:pt x="2876732" y="1147461"/>
                  <a:pt x="3181532" y="1157106"/>
                </a:cubicBezTo>
                <a:cubicBezTo>
                  <a:pt x="3486332" y="1166751"/>
                  <a:pt x="3530703" y="843269"/>
                  <a:pt x="3737118" y="852914"/>
                </a:cubicBezTo>
                <a:cubicBezTo>
                  <a:pt x="3943533" y="862559"/>
                  <a:pt x="4250261" y="919300"/>
                  <a:pt x="4466322" y="983485"/>
                </a:cubicBezTo>
                <a:cubicBezTo>
                  <a:pt x="4682383" y="1047670"/>
                  <a:pt x="4884940" y="1081763"/>
                  <a:pt x="5033482" y="1319044"/>
                </a:cubicBezTo>
                <a:cubicBezTo>
                  <a:pt x="5033482" y="1693328"/>
                  <a:pt x="5345998" y="2148634"/>
                  <a:pt x="5345998" y="2522918"/>
                </a:cubicBezTo>
                <a:lnTo>
                  <a:pt x="5033482" y="3946497"/>
                </a:lnTo>
                <a:cubicBezTo>
                  <a:pt x="4825138" y="4208315"/>
                  <a:pt x="4514551" y="4149751"/>
                  <a:pt x="4200105" y="4197997"/>
                </a:cubicBezTo>
                <a:cubicBezTo>
                  <a:pt x="3885659" y="4246243"/>
                  <a:pt x="3609795" y="4260526"/>
                  <a:pt x="3146808" y="4235971"/>
                </a:cubicBezTo>
                <a:lnTo>
                  <a:pt x="1318009" y="3946497"/>
                </a:lnTo>
                <a:cubicBezTo>
                  <a:pt x="959194" y="3768477"/>
                  <a:pt x="66585" y="3655957"/>
                  <a:pt x="2924" y="3391145"/>
                </a:cubicBezTo>
                <a:cubicBezTo>
                  <a:pt x="-60737" y="3126333"/>
                  <a:pt x="936008" y="2581458"/>
                  <a:pt x="936043" y="2357623"/>
                </a:cubicBezTo>
                <a:cubicBezTo>
                  <a:pt x="936078" y="2133788"/>
                  <a:pt x="1428984" y="2035736"/>
                  <a:pt x="1469496" y="1856852"/>
                </a:cubicBezTo>
                <a:cubicBezTo>
                  <a:pt x="1510008" y="1677968"/>
                  <a:pt x="1013245" y="1442449"/>
                  <a:pt x="1179113" y="1284320"/>
                </a:cubicBezTo>
                <a:close/>
              </a:path>
            </a:pathLst>
          </a:custGeom>
          <a:pattFill prst="smConfetti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4"/>
          <p:cNvSpPr/>
          <p:nvPr/>
        </p:nvSpPr>
        <p:spPr>
          <a:xfrm rot="14092115">
            <a:off x="1380011" y="-3040173"/>
            <a:ext cx="4151571" cy="3312663"/>
          </a:xfrm>
          <a:custGeom>
            <a:avLst/>
            <a:gdLst>
              <a:gd name="connsiteX0" fmla="*/ 0 w 4120587"/>
              <a:gd name="connsiteY0" fmla="*/ 1794076 h 3588152"/>
              <a:gd name="connsiteX1" fmla="*/ 2060294 w 4120587"/>
              <a:gd name="connsiteY1" fmla="*/ 0 h 3588152"/>
              <a:gd name="connsiteX2" fmla="*/ 4120588 w 4120587"/>
              <a:gd name="connsiteY2" fmla="*/ 1794076 h 3588152"/>
              <a:gd name="connsiteX3" fmla="*/ 2060294 w 4120587"/>
              <a:gd name="connsiteY3" fmla="*/ 3588152 h 3588152"/>
              <a:gd name="connsiteX4" fmla="*/ 0 w 4120587"/>
              <a:gd name="connsiteY4" fmla="*/ 1794076 h 3588152"/>
              <a:gd name="connsiteX0-1" fmla="*/ 0 w 4197514"/>
              <a:gd name="connsiteY0-2" fmla="*/ 1883732 h 3677808"/>
              <a:gd name="connsiteX1-3" fmla="*/ 2060294 w 4197514"/>
              <a:gd name="connsiteY1-4" fmla="*/ 89656 h 3677808"/>
              <a:gd name="connsiteX2-5" fmla="*/ 3646025 w 4197514"/>
              <a:gd name="connsiteY2-6" fmla="*/ 436897 h 3677808"/>
              <a:gd name="connsiteX3-7" fmla="*/ 4120588 w 4197514"/>
              <a:gd name="connsiteY3-8" fmla="*/ 1883732 h 3677808"/>
              <a:gd name="connsiteX4-9" fmla="*/ 2060294 w 4197514"/>
              <a:gd name="connsiteY4-10" fmla="*/ 3677808 h 3677808"/>
              <a:gd name="connsiteX5" fmla="*/ 0 w 4197514"/>
              <a:gd name="connsiteY5" fmla="*/ 1883732 h 3677808"/>
              <a:gd name="connsiteX0-11" fmla="*/ 0 w 4127837"/>
              <a:gd name="connsiteY0-12" fmla="*/ 1883732 h 3735950"/>
              <a:gd name="connsiteX1-13" fmla="*/ 2060294 w 4127837"/>
              <a:gd name="connsiteY1-14" fmla="*/ 89656 h 3735950"/>
              <a:gd name="connsiteX2-15" fmla="*/ 3646025 w 4127837"/>
              <a:gd name="connsiteY2-16" fmla="*/ 436897 h 3735950"/>
              <a:gd name="connsiteX3-17" fmla="*/ 4120588 w 4127837"/>
              <a:gd name="connsiteY3-18" fmla="*/ 1883732 h 3735950"/>
              <a:gd name="connsiteX4-19" fmla="*/ 3518703 w 4127837"/>
              <a:gd name="connsiteY4-20" fmla="*/ 3168522 h 3735950"/>
              <a:gd name="connsiteX5-21" fmla="*/ 2060294 w 4127837"/>
              <a:gd name="connsiteY5-22" fmla="*/ 3677808 h 3735950"/>
              <a:gd name="connsiteX6" fmla="*/ 0 w 4127837"/>
              <a:gd name="connsiteY6" fmla="*/ 1883732 h 3735950"/>
              <a:gd name="connsiteX0-23" fmla="*/ 47537 w 4175374"/>
              <a:gd name="connsiteY0-24" fmla="*/ 1883732 h 3677942"/>
              <a:gd name="connsiteX1-25" fmla="*/ 2107831 w 4175374"/>
              <a:gd name="connsiteY1-26" fmla="*/ 89656 h 3677942"/>
              <a:gd name="connsiteX2-27" fmla="*/ 3693562 w 4175374"/>
              <a:gd name="connsiteY2-28" fmla="*/ 436897 h 3677942"/>
              <a:gd name="connsiteX3-29" fmla="*/ 4168125 w 4175374"/>
              <a:gd name="connsiteY3-30" fmla="*/ 1883732 h 3677942"/>
              <a:gd name="connsiteX4-31" fmla="*/ 3566240 w 4175374"/>
              <a:gd name="connsiteY4-32" fmla="*/ 3168522 h 3677942"/>
              <a:gd name="connsiteX5-33" fmla="*/ 2107831 w 4175374"/>
              <a:gd name="connsiteY5-34" fmla="*/ 3677808 h 3677942"/>
              <a:gd name="connsiteX6-35" fmla="*/ 776742 w 4175374"/>
              <a:gd name="connsiteY6-36" fmla="*/ 3203246 h 3677942"/>
              <a:gd name="connsiteX7" fmla="*/ 47537 w 4175374"/>
              <a:gd name="connsiteY7" fmla="*/ 1883732 h 3677942"/>
              <a:gd name="connsiteX0-37" fmla="*/ 47537 w 4180721"/>
              <a:gd name="connsiteY0-38" fmla="*/ 1883732 h 3677942"/>
              <a:gd name="connsiteX1-39" fmla="*/ 2107831 w 4180721"/>
              <a:gd name="connsiteY1-40" fmla="*/ 89656 h 3677942"/>
              <a:gd name="connsiteX2-41" fmla="*/ 3693562 w 4180721"/>
              <a:gd name="connsiteY2-42" fmla="*/ 436897 h 3677942"/>
              <a:gd name="connsiteX3-43" fmla="*/ 4168125 w 4180721"/>
              <a:gd name="connsiteY3-44" fmla="*/ 1883732 h 3677942"/>
              <a:gd name="connsiteX4-45" fmla="*/ 4035858 w 4180721"/>
              <a:gd name="connsiteY4-46" fmla="*/ 2640561 h 3677942"/>
              <a:gd name="connsiteX5-47" fmla="*/ 3566240 w 4180721"/>
              <a:gd name="connsiteY5-48" fmla="*/ 3168522 h 3677942"/>
              <a:gd name="connsiteX6-49" fmla="*/ 2107831 w 4180721"/>
              <a:gd name="connsiteY6-50" fmla="*/ 3677808 h 3677942"/>
              <a:gd name="connsiteX7-51" fmla="*/ 776742 w 4180721"/>
              <a:gd name="connsiteY7-52" fmla="*/ 3203246 h 3677942"/>
              <a:gd name="connsiteX8" fmla="*/ 47537 w 4180721"/>
              <a:gd name="connsiteY8" fmla="*/ 1883732 h 3677942"/>
              <a:gd name="connsiteX0-53" fmla="*/ 47537 w 4169782"/>
              <a:gd name="connsiteY0-54" fmla="*/ 1883732 h 3677942"/>
              <a:gd name="connsiteX1-55" fmla="*/ 2107831 w 4169782"/>
              <a:gd name="connsiteY1-56" fmla="*/ 89656 h 3677942"/>
              <a:gd name="connsiteX2-57" fmla="*/ 3693562 w 4169782"/>
              <a:gd name="connsiteY2-58" fmla="*/ 436897 h 3677942"/>
              <a:gd name="connsiteX3-59" fmla="*/ 4168125 w 4169782"/>
              <a:gd name="connsiteY3-60" fmla="*/ 1883732 h 3677942"/>
              <a:gd name="connsiteX4-61" fmla="*/ 3283504 w 4169782"/>
              <a:gd name="connsiteY4-62" fmla="*/ 2397493 h 3677942"/>
              <a:gd name="connsiteX5-63" fmla="*/ 3566240 w 4169782"/>
              <a:gd name="connsiteY5-64" fmla="*/ 3168522 h 3677942"/>
              <a:gd name="connsiteX6-65" fmla="*/ 2107831 w 4169782"/>
              <a:gd name="connsiteY6-66" fmla="*/ 3677808 h 3677942"/>
              <a:gd name="connsiteX7-67" fmla="*/ 776742 w 4169782"/>
              <a:gd name="connsiteY7-68" fmla="*/ 3203246 h 3677942"/>
              <a:gd name="connsiteX8-69" fmla="*/ 47537 w 4169782"/>
              <a:gd name="connsiteY8-70" fmla="*/ 1883732 h 3677942"/>
              <a:gd name="connsiteX0-71" fmla="*/ 21771 w 4144016"/>
              <a:gd name="connsiteY0-72" fmla="*/ 1883732 h 3680372"/>
              <a:gd name="connsiteX1-73" fmla="*/ 2082065 w 4144016"/>
              <a:gd name="connsiteY1-74" fmla="*/ 89656 h 3680372"/>
              <a:gd name="connsiteX2-75" fmla="*/ 3667796 w 4144016"/>
              <a:gd name="connsiteY2-76" fmla="*/ 436897 h 3680372"/>
              <a:gd name="connsiteX3-77" fmla="*/ 4142359 w 4144016"/>
              <a:gd name="connsiteY3-78" fmla="*/ 1883732 h 3680372"/>
              <a:gd name="connsiteX4-79" fmla="*/ 3257738 w 4144016"/>
              <a:gd name="connsiteY4-80" fmla="*/ 2397493 h 3680372"/>
              <a:gd name="connsiteX5-81" fmla="*/ 3540474 w 4144016"/>
              <a:gd name="connsiteY5-82" fmla="*/ 3168522 h 3680372"/>
              <a:gd name="connsiteX6-83" fmla="*/ 2082065 w 4144016"/>
              <a:gd name="connsiteY6-84" fmla="*/ 3677808 h 3680372"/>
              <a:gd name="connsiteX7-85" fmla="*/ 1063492 w 4144016"/>
              <a:gd name="connsiteY7-86" fmla="*/ 2948603 h 3680372"/>
              <a:gd name="connsiteX8-87" fmla="*/ 21771 w 4144016"/>
              <a:gd name="connsiteY8-88" fmla="*/ 1883732 h 3680372"/>
              <a:gd name="connsiteX0-89" fmla="*/ 29326 w 4151571"/>
              <a:gd name="connsiteY0-90" fmla="*/ 1516023 h 3312663"/>
              <a:gd name="connsiteX1-91" fmla="*/ 2286390 w 4151571"/>
              <a:gd name="connsiteY1-92" fmla="*/ 763668 h 3312663"/>
              <a:gd name="connsiteX2-93" fmla="*/ 3675351 w 4151571"/>
              <a:gd name="connsiteY2-94" fmla="*/ 69188 h 3312663"/>
              <a:gd name="connsiteX3-95" fmla="*/ 4149914 w 4151571"/>
              <a:gd name="connsiteY3-96" fmla="*/ 1516023 h 3312663"/>
              <a:gd name="connsiteX4-97" fmla="*/ 3265293 w 4151571"/>
              <a:gd name="connsiteY4-98" fmla="*/ 2029784 h 3312663"/>
              <a:gd name="connsiteX5-99" fmla="*/ 3548029 w 4151571"/>
              <a:gd name="connsiteY5-100" fmla="*/ 2800813 h 3312663"/>
              <a:gd name="connsiteX6-101" fmla="*/ 2089620 w 4151571"/>
              <a:gd name="connsiteY6-102" fmla="*/ 3310099 h 3312663"/>
              <a:gd name="connsiteX7-103" fmla="*/ 1071047 w 4151571"/>
              <a:gd name="connsiteY7-104" fmla="*/ 2580894 h 3312663"/>
              <a:gd name="connsiteX8-105" fmla="*/ 29326 w 4151571"/>
              <a:gd name="connsiteY8-106" fmla="*/ 1516023 h 33126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</a:cxnLst>
            <a:rect l="l" t="t" r="r" b="b"/>
            <a:pathLst>
              <a:path w="4151571" h="3312663">
                <a:moveTo>
                  <a:pt x="29326" y="1516023"/>
                </a:moveTo>
                <a:cubicBezTo>
                  <a:pt x="231883" y="1213152"/>
                  <a:pt x="1678719" y="1004807"/>
                  <a:pt x="2286390" y="763668"/>
                </a:cubicBezTo>
                <a:cubicBezTo>
                  <a:pt x="2894061" y="522529"/>
                  <a:pt x="3331969" y="-229825"/>
                  <a:pt x="3675351" y="69188"/>
                </a:cubicBezTo>
                <a:cubicBezTo>
                  <a:pt x="4018733" y="368201"/>
                  <a:pt x="4106369" y="1156462"/>
                  <a:pt x="4149914" y="1516023"/>
                </a:cubicBezTo>
                <a:cubicBezTo>
                  <a:pt x="4193459" y="1875584"/>
                  <a:pt x="3365607" y="1815652"/>
                  <a:pt x="3265293" y="2029784"/>
                </a:cubicBezTo>
                <a:cubicBezTo>
                  <a:pt x="3164979" y="2243916"/>
                  <a:pt x="3855863" y="2620222"/>
                  <a:pt x="3548029" y="2800813"/>
                </a:cubicBezTo>
                <a:cubicBezTo>
                  <a:pt x="3240195" y="2981404"/>
                  <a:pt x="2502450" y="3346752"/>
                  <a:pt x="2089620" y="3310099"/>
                </a:cubicBezTo>
                <a:cubicBezTo>
                  <a:pt x="1676790" y="3273446"/>
                  <a:pt x="1414429" y="2879907"/>
                  <a:pt x="1071047" y="2580894"/>
                </a:cubicBezTo>
                <a:cubicBezTo>
                  <a:pt x="727665" y="2281881"/>
                  <a:pt x="-173231" y="1818894"/>
                  <a:pt x="29326" y="1516023"/>
                </a:cubicBezTo>
                <a:close/>
              </a:path>
            </a:pathLst>
          </a:custGeom>
          <a:pattFill prst="dotGrid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5"/>
          <p:cNvSpPr/>
          <p:nvPr/>
        </p:nvSpPr>
        <p:spPr>
          <a:xfrm>
            <a:off x="-947012" y="-1202903"/>
            <a:ext cx="1855691" cy="2037355"/>
          </a:xfrm>
          <a:custGeom>
            <a:avLst/>
            <a:gdLst>
              <a:gd name="connsiteX0" fmla="*/ 0 w 1747777"/>
              <a:gd name="connsiteY0" fmla="*/ 1018572 h 2037144"/>
              <a:gd name="connsiteX1" fmla="*/ 873889 w 1747777"/>
              <a:gd name="connsiteY1" fmla="*/ 0 h 2037144"/>
              <a:gd name="connsiteX2" fmla="*/ 1747778 w 1747777"/>
              <a:gd name="connsiteY2" fmla="*/ 1018572 h 2037144"/>
              <a:gd name="connsiteX3" fmla="*/ 873889 w 1747777"/>
              <a:gd name="connsiteY3" fmla="*/ 2037144 h 2037144"/>
              <a:gd name="connsiteX4" fmla="*/ 0 w 1747777"/>
              <a:gd name="connsiteY4" fmla="*/ 1018572 h 2037144"/>
              <a:gd name="connsiteX0-1" fmla="*/ 0 w 1815700"/>
              <a:gd name="connsiteY0-2" fmla="*/ 1048125 h 2066697"/>
              <a:gd name="connsiteX1-3" fmla="*/ 873889 w 1815700"/>
              <a:gd name="connsiteY1-4" fmla="*/ 29553 h 2066697"/>
              <a:gd name="connsiteX2-5" fmla="*/ 1678329 w 1815700"/>
              <a:gd name="connsiteY2-6" fmla="*/ 342070 h 2066697"/>
              <a:gd name="connsiteX3-7" fmla="*/ 1747778 w 1815700"/>
              <a:gd name="connsiteY3-8" fmla="*/ 1048125 h 2066697"/>
              <a:gd name="connsiteX4-9" fmla="*/ 873889 w 1815700"/>
              <a:gd name="connsiteY4-10" fmla="*/ 2066697 h 2066697"/>
              <a:gd name="connsiteX5" fmla="*/ 0 w 1815700"/>
              <a:gd name="connsiteY5" fmla="*/ 1048125 h 2066697"/>
              <a:gd name="connsiteX0-11" fmla="*/ 39991 w 1855691"/>
              <a:gd name="connsiteY0-12" fmla="*/ 1018783 h 2037355"/>
              <a:gd name="connsiteX1-13" fmla="*/ 225185 w 1855691"/>
              <a:gd name="connsiteY1-14" fmla="*/ 278004 h 2037355"/>
              <a:gd name="connsiteX2-15" fmla="*/ 913880 w 1855691"/>
              <a:gd name="connsiteY2-16" fmla="*/ 211 h 2037355"/>
              <a:gd name="connsiteX3-17" fmla="*/ 1718320 w 1855691"/>
              <a:gd name="connsiteY3-18" fmla="*/ 312728 h 2037355"/>
              <a:gd name="connsiteX4-19" fmla="*/ 1787769 w 1855691"/>
              <a:gd name="connsiteY4-20" fmla="*/ 1018783 h 2037355"/>
              <a:gd name="connsiteX5-21" fmla="*/ 913880 w 1855691"/>
              <a:gd name="connsiteY5-22" fmla="*/ 2037355 h 2037355"/>
              <a:gd name="connsiteX6" fmla="*/ 39991 w 1855691"/>
              <a:gd name="connsiteY6" fmla="*/ 1018783 h 2037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1855691" h="2037355">
                <a:moveTo>
                  <a:pt x="39991" y="1018783"/>
                </a:moveTo>
                <a:cubicBezTo>
                  <a:pt x="-74792" y="725558"/>
                  <a:pt x="79537" y="447766"/>
                  <a:pt x="225185" y="278004"/>
                </a:cubicBezTo>
                <a:cubicBezTo>
                  <a:pt x="370833" y="108242"/>
                  <a:pt x="665024" y="-5576"/>
                  <a:pt x="913880" y="211"/>
                </a:cubicBezTo>
                <a:cubicBezTo>
                  <a:pt x="1162736" y="5998"/>
                  <a:pt x="1572672" y="142966"/>
                  <a:pt x="1718320" y="312728"/>
                </a:cubicBezTo>
                <a:cubicBezTo>
                  <a:pt x="1863968" y="482490"/>
                  <a:pt x="1904480" y="746778"/>
                  <a:pt x="1787769" y="1018783"/>
                </a:cubicBezTo>
                <a:cubicBezTo>
                  <a:pt x="1671058" y="1290788"/>
                  <a:pt x="1396516" y="2037355"/>
                  <a:pt x="913880" y="2037355"/>
                </a:cubicBezTo>
                <a:cubicBezTo>
                  <a:pt x="431244" y="2037355"/>
                  <a:pt x="154774" y="1312008"/>
                  <a:pt x="39991" y="1018783"/>
                </a:cubicBezTo>
                <a:close/>
              </a:path>
            </a:pathLst>
          </a:custGeom>
          <a:solidFill>
            <a:srgbClr val="CEC8A8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6"/>
          <p:cNvSpPr/>
          <p:nvPr/>
        </p:nvSpPr>
        <p:spPr>
          <a:xfrm>
            <a:off x="11823740" y="2408298"/>
            <a:ext cx="2681068" cy="2510340"/>
          </a:xfrm>
          <a:custGeom>
            <a:avLst/>
            <a:gdLst>
              <a:gd name="connsiteX0" fmla="*/ 0 w 2615878"/>
              <a:gd name="connsiteY0" fmla="*/ 1203767 h 2407534"/>
              <a:gd name="connsiteX1" fmla="*/ 1307939 w 2615878"/>
              <a:gd name="connsiteY1" fmla="*/ 0 h 2407534"/>
              <a:gd name="connsiteX2" fmla="*/ 2615878 w 2615878"/>
              <a:gd name="connsiteY2" fmla="*/ 1203767 h 2407534"/>
              <a:gd name="connsiteX3" fmla="*/ 1307939 w 2615878"/>
              <a:gd name="connsiteY3" fmla="*/ 2407534 h 2407534"/>
              <a:gd name="connsiteX4" fmla="*/ 0 w 2615878"/>
              <a:gd name="connsiteY4" fmla="*/ 1203767 h 2407534"/>
              <a:gd name="connsiteX0-1" fmla="*/ 77039 w 2692917"/>
              <a:gd name="connsiteY0-2" fmla="*/ 1240199 h 2443966"/>
              <a:gd name="connsiteX1-3" fmla="*/ 285383 w 2692917"/>
              <a:gd name="connsiteY1-4" fmla="*/ 395247 h 2443966"/>
              <a:gd name="connsiteX2-5" fmla="*/ 1384978 w 2692917"/>
              <a:gd name="connsiteY2-6" fmla="*/ 36432 h 2443966"/>
              <a:gd name="connsiteX3-7" fmla="*/ 2692917 w 2692917"/>
              <a:gd name="connsiteY3-8" fmla="*/ 1240199 h 2443966"/>
              <a:gd name="connsiteX4-9" fmla="*/ 1384978 w 2692917"/>
              <a:gd name="connsiteY4-10" fmla="*/ 2443966 h 2443966"/>
              <a:gd name="connsiteX5" fmla="*/ 77039 w 2692917"/>
              <a:gd name="connsiteY5" fmla="*/ 1240199 h 2443966"/>
              <a:gd name="connsiteX0-11" fmla="*/ 77039 w 2720175"/>
              <a:gd name="connsiteY0-12" fmla="*/ 1205079 h 2408846"/>
              <a:gd name="connsiteX1-13" fmla="*/ 285383 w 2720175"/>
              <a:gd name="connsiteY1-14" fmla="*/ 360127 h 2408846"/>
              <a:gd name="connsiteX2-15" fmla="*/ 1384978 w 2720175"/>
              <a:gd name="connsiteY2-16" fmla="*/ 1312 h 2408846"/>
              <a:gd name="connsiteX3-17" fmla="*/ 2264655 w 2720175"/>
              <a:gd name="connsiteY3-18" fmla="*/ 279104 h 2408846"/>
              <a:gd name="connsiteX4-19" fmla="*/ 2692917 w 2720175"/>
              <a:gd name="connsiteY4-20" fmla="*/ 1205079 h 2408846"/>
              <a:gd name="connsiteX5-21" fmla="*/ 1384978 w 2720175"/>
              <a:gd name="connsiteY5-22" fmla="*/ 2408846 h 2408846"/>
              <a:gd name="connsiteX6" fmla="*/ 77039 w 2720175"/>
              <a:gd name="connsiteY6" fmla="*/ 1205079 h 2408846"/>
              <a:gd name="connsiteX0-23" fmla="*/ 77039 w 2692930"/>
              <a:gd name="connsiteY0-24" fmla="*/ 1205079 h 2459176"/>
              <a:gd name="connsiteX1-25" fmla="*/ 285383 w 2692930"/>
              <a:gd name="connsiteY1-26" fmla="*/ 360127 h 2459176"/>
              <a:gd name="connsiteX2-27" fmla="*/ 1384978 w 2692930"/>
              <a:gd name="connsiteY2-28" fmla="*/ 1312 h 2459176"/>
              <a:gd name="connsiteX3-29" fmla="*/ 2264655 w 2692930"/>
              <a:gd name="connsiteY3-30" fmla="*/ 279104 h 2459176"/>
              <a:gd name="connsiteX4-31" fmla="*/ 2692917 w 2692930"/>
              <a:gd name="connsiteY4-32" fmla="*/ 1205079 h 2459176"/>
              <a:gd name="connsiteX5-33" fmla="*/ 2380402 w 2692930"/>
              <a:gd name="connsiteY5-34" fmla="*/ 2131054 h 2459176"/>
              <a:gd name="connsiteX6-35" fmla="*/ 1384978 w 2692930"/>
              <a:gd name="connsiteY6-36" fmla="*/ 2408846 h 2459176"/>
              <a:gd name="connsiteX7" fmla="*/ 77039 w 2692930"/>
              <a:gd name="connsiteY7" fmla="*/ 1205079 h 2459176"/>
              <a:gd name="connsiteX0-37" fmla="*/ 65177 w 2681068"/>
              <a:gd name="connsiteY0-38" fmla="*/ 1205079 h 2510340"/>
              <a:gd name="connsiteX1-39" fmla="*/ 273521 w 2681068"/>
              <a:gd name="connsiteY1-40" fmla="*/ 360127 h 2510340"/>
              <a:gd name="connsiteX2-41" fmla="*/ 1373116 w 2681068"/>
              <a:gd name="connsiteY2-42" fmla="*/ 1312 h 2510340"/>
              <a:gd name="connsiteX3-43" fmla="*/ 2252793 w 2681068"/>
              <a:gd name="connsiteY3-44" fmla="*/ 279104 h 2510340"/>
              <a:gd name="connsiteX4-45" fmla="*/ 2681055 w 2681068"/>
              <a:gd name="connsiteY4-46" fmla="*/ 1205079 h 2510340"/>
              <a:gd name="connsiteX5-47" fmla="*/ 2368540 w 2681068"/>
              <a:gd name="connsiteY5-48" fmla="*/ 2131054 h 2510340"/>
              <a:gd name="connsiteX6-49" fmla="*/ 1211071 w 2681068"/>
              <a:gd name="connsiteY6-50" fmla="*/ 2466719 h 2510340"/>
              <a:gd name="connsiteX7-51" fmla="*/ 65177 w 2681068"/>
              <a:gd name="connsiteY7-52" fmla="*/ 1205079 h 2510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681068" h="2510340">
                <a:moveTo>
                  <a:pt x="65177" y="1205079"/>
                </a:moveTo>
                <a:cubicBezTo>
                  <a:pt x="-91081" y="853980"/>
                  <a:pt x="55531" y="560755"/>
                  <a:pt x="273521" y="360127"/>
                </a:cubicBezTo>
                <a:cubicBezTo>
                  <a:pt x="491511" y="159499"/>
                  <a:pt x="1043237" y="14816"/>
                  <a:pt x="1373116" y="1312"/>
                </a:cubicBezTo>
                <a:cubicBezTo>
                  <a:pt x="1702995" y="-12192"/>
                  <a:pt x="2034803" y="78476"/>
                  <a:pt x="2252793" y="279104"/>
                </a:cubicBezTo>
                <a:cubicBezTo>
                  <a:pt x="2470783" y="479732"/>
                  <a:pt x="2682984" y="931145"/>
                  <a:pt x="2681055" y="1205079"/>
                </a:cubicBezTo>
                <a:cubicBezTo>
                  <a:pt x="2679126" y="1479013"/>
                  <a:pt x="2586530" y="1930426"/>
                  <a:pt x="2368540" y="2131054"/>
                </a:cubicBezTo>
                <a:cubicBezTo>
                  <a:pt x="2150550" y="2331682"/>
                  <a:pt x="1594965" y="2621048"/>
                  <a:pt x="1211071" y="2466719"/>
                </a:cubicBezTo>
                <a:cubicBezTo>
                  <a:pt x="827177" y="2312390"/>
                  <a:pt x="221435" y="1556178"/>
                  <a:pt x="65177" y="1205079"/>
                </a:cubicBezTo>
                <a:close/>
              </a:path>
            </a:pathLst>
          </a:custGeom>
          <a:pattFill prst="wdDnDiag">
            <a:fgClr>
              <a:srgbClr val="A59A7E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5"/>
          <p:cNvSpPr/>
          <p:nvPr/>
        </p:nvSpPr>
        <p:spPr>
          <a:xfrm>
            <a:off x="7377737" y="-2618592"/>
            <a:ext cx="3516178" cy="3741509"/>
          </a:xfrm>
          <a:custGeom>
            <a:avLst/>
            <a:gdLst>
              <a:gd name="connsiteX0" fmla="*/ 0 w 3502974"/>
              <a:gd name="connsiteY0" fmla="*/ 1751487 h 3502974"/>
              <a:gd name="connsiteX1" fmla="*/ 1751487 w 3502974"/>
              <a:gd name="connsiteY1" fmla="*/ 0 h 3502974"/>
              <a:gd name="connsiteX2" fmla="*/ 3502974 w 3502974"/>
              <a:gd name="connsiteY2" fmla="*/ 1751487 h 3502974"/>
              <a:gd name="connsiteX3" fmla="*/ 1751487 w 3502974"/>
              <a:gd name="connsiteY3" fmla="*/ 3502974 h 3502974"/>
              <a:gd name="connsiteX4" fmla="*/ 0 w 3502974"/>
              <a:gd name="connsiteY4" fmla="*/ 1751487 h 3502974"/>
              <a:gd name="connsiteX0-1" fmla="*/ 0 w 3553756"/>
              <a:gd name="connsiteY0-2" fmla="*/ 1897190 h 3648677"/>
              <a:gd name="connsiteX1-3" fmla="*/ 1751487 w 3553756"/>
              <a:gd name="connsiteY1-4" fmla="*/ 145703 h 3648677"/>
              <a:gd name="connsiteX2-5" fmla="*/ 3102837 w 3553756"/>
              <a:gd name="connsiteY2-6" fmla="*/ 298598 h 3648677"/>
              <a:gd name="connsiteX3-7" fmla="*/ 3502974 w 3553756"/>
              <a:gd name="connsiteY3-8" fmla="*/ 1897190 h 3648677"/>
              <a:gd name="connsiteX4-9" fmla="*/ 1751487 w 3553756"/>
              <a:gd name="connsiteY4-10" fmla="*/ 3648677 h 3648677"/>
              <a:gd name="connsiteX5" fmla="*/ 0 w 3553756"/>
              <a:gd name="connsiteY5" fmla="*/ 1897190 h 3648677"/>
              <a:gd name="connsiteX0-11" fmla="*/ 0 w 3516178"/>
              <a:gd name="connsiteY0-12" fmla="*/ 1897190 h 3741509"/>
              <a:gd name="connsiteX1-13" fmla="*/ 1751487 w 3516178"/>
              <a:gd name="connsiteY1-14" fmla="*/ 145703 h 3741509"/>
              <a:gd name="connsiteX2-15" fmla="*/ 3102837 w 3516178"/>
              <a:gd name="connsiteY2-16" fmla="*/ 298598 h 3741509"/>
              <a:gd name="connsiteX3-17" fmla="*/ 3502974 w 3516178"/>
              <a:gd name="connsiteY3-18" fmla="*/ 1897190 h 3741509"/>
              <a:gd name="connsiteX4-19" fmla="*/ 2813469 w 3516178"/>
              <a:gd name="connsiteY4-20" fmla="*/ 3331166 h 3741509"/>
              <a:gd name="connsiteX5-21" fmla="*/ 1751487 w 3516178"/>
              <a:gd name="connsiteY5-22" fmla="*/ 3648677 h 3741509"/>
              <a:gd name="connsiteX6" fmla="*/ 0 w 3516178"/>
              <a:gd name="connsiteY6" fmla="*/ 1897190 h 37415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" y="connsiteY6"/>
              </a:cxn>
            </a:cxnLst>
            <a:rect l="l" t="t" r="r" b="b"/>
            <a:pathLst>
              <a:path w="3516178" h="3741509">
                <a:moveTo>
                  <a:pt x="0" y="1897190"/>
                </a:moveTo>
                <a:cubicBezTo>
                  <a:pt x="0" y="929870"/>
                  <a:pt x="1234348" y="412135"/>
                  <a:pt x="1751487" y="145703"/>
                </a:cubicBezTo>
                <a:cubicBezTo>
                  <a:pt x="2268626" y="-120729"/>
                  <a:pt x="2810923" y="6684"/>
                  <a:pt x="3102837" y="298598"/>
                </a:cubicBezTo>
                <a:cubicBezTo>
                  <a:pt x="3394751" y="590512"/>
                  <a:pt x="3566635" y="1416841"/>
                  <a:pt x="3502974" y="1897190"/>
                </a:cubicBezTo>
                <a:cubicBezTo>
                  <a:pt x="3439313" y="2377539"/>
                  <a:pt x="3105383" y="3039252"/>
                  <a:pt x="2813469" y="3331166"/>
                </a:cubicBezTo>
                <a:cubicBezTo>
                  <a:pt x="2521555" y="3623080"/>
                  <a:pt x="2220398" y="3887673"/>
                  <a:pt x="1751487" y="3648677"/>
                </a:cubicBezTo>
                <a:cubicBezTo>
                  <a:pt x="1282576" y="3409681"/>
                  <a:pt x="0" y="2864510"/>
                  <a:pt x="0" y="1897190"/>
                </a:cubicBezTo>
                <a:close/>
              </a:path>
            </a:pathLst>
          </a:custGeom>
          <a:solidFill>
            <a:srgbClr val="CEC8A8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9" y="516322"/>
            <a:ext cx="1213191" cy="121319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79295" y="396240"/>
            <a:ext cx="4587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BA505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代码编译运行过程</a:t>
            </a:r>
            <a:endParaRPr lang="en-US" altLang="zh-CN" sz="4000" dirty="0">
              <a:solidFill>
                <a:srgbClr val="BA505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dist"/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4155" y="1991170"/>
            <a:ext cx="6823816" cy="360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b="1" dirty="0"/>
              <a:t>启动</a:t>
            </a:r>
            <a:r>
              <a:rPr lang="en-US" altLang="zh-CN" sz="2000" b="1" dirty="0"/>
              <a:t>server</a:t>
            </a:r>
            <a:r>
              <a:rPr lang="zh-CN" altLang="en-US" sz="2000" b="1" dirty="0" smtClean="0"/>
              <a:t>端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4000"/>
              </a:lnSpc>
            </a:pP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相关的包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 smtClean="0"/>
              <a:t>执行</a:t>
            </a:r>
            <a:r>
              <a:rPr lang="en-US" altLang="zh-CN" dirty="0" smtClean="0"/>
              <a:t>main.py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sz="2000" b="1" dirty="0" smtClean="0"/>
              <a:t>启动</a:t>
            </a:r>
            <a:r>
              <a:rPr lang="en-US" altLang="zh-CN" sz="2000" b="1" dirty="0" smtClean="0"/>
              <a:t>web</a:t>
            </a:r>
            <a:r>
              <a:rPr lang="zh-CN" altLang="en-US" sz="2000" b="1" dirty="0"/>
              <a:t>端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4000"/>
              </a:lnSpc>
            </a:pPr>
            <a:r>
              <a:rPr lang="zh-CN" altLang="en-US" dirty="0"/>
              <a:t>安装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install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run serve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1 0.00509 L 0.03776 0.00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、导入代码，在</a:t>
            </a:r>
            <a:r>
              <a:rPr lang="en-US" altLang="zh-CN" sz="2800"/>
              <a:t>main.py</a:t>
            </a:r>
            <a:r>
              <a:rPr lang="zh-CN" altLang="en-US" sz="2800"/>
              <a:t>文件下点击运行</a:t>
            </a:r>
            <a:endParaRPr lang="zh-CN" altLang="en-US" sz="2800"/>
          </a:p>
        </p:txBody>
      </p:sp>
      <p:pic>
        <p:nvPicPr>
          <p:cNvPr id="4" name="内容占位符 3" descr="b0cde4dcaa6e8fed94b783d349ac06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985" y="1691005"/>
            <a:ext cx="9304655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zh-CN" sz="2800"/>
              <a:t>启动</a:t>
            </a:r>
            <a:r>
              <a:rPr lang="en-US" altLang="zh-CN" sz="2800"/>
              <a:t>web</a:t>
            </a:r>
            <a:r>
              <a:rPr lang="zh-CN" altLang="en-US" sz="2800"/>
              <a:t>端，点击网址进入</a:t>
            </a:r>
            <a:r>
              <a:rPr lang="en-US" altLang="zh-CN" sz="2800"/>
              <a:t>web</a:t>
            </a:r>
            <a:r>
              <a:rPr lang="zh-CN" altLang="en-US" sz="2800"/>
              <a:t>界面</a:t>
            </a:r>
            <a:endParaRPr lang="zh-CN" altLang="en-US" sz="2800"/>
          </a:p>
        </p:txBody>
      </p:sp>
      <p:pic>
        <p:nvPicPr>
          <p:cNvPr id="5" name="内容占位符 4" descr="ee742f9dab9467977e0ac3bc7d27c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4440" y="1400810"/>
            <a:ext cx="9491345" cy="507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3</a:t>
            </a:r>
            <a:r>
              <a:rPr lang="zh-CN" altLang="en-US" sz="2800"/>
              <a:t>、进入</a:t>
            </a:r>
            <a:r>
              <a:rPr lang="en-US" altLang="zh-CN" sz="2800"/>
              <a:t>web</a:t>
            </a:r>
            <a:r>
              <a:rPr lang="zh-CN" altLang="en-US" sz="2800"/>
              <a:t>界面，点击上传图片，选择图片上传</a:t>
            </a:r>
            <a:endParaRPr lang="zh-CN" altLang="en-US" sz="2800"/>
          </a:p>
        </p:txBody>
      </p:sp>
      <p:pic>
        <p:nvPicPr>
          <p:cNvPr id="5" name="内容占位符 4" descr="3b6c333410f3c94559e107bd7a36f7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0" y="1437640"/>
            <a:ext cx="983234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4</a:t>
            </a:r>
            <a:r>
              <a:rPr lang="zh-CN" altLang="en-US" sz="2800"/>
              <a:t>、选中上传的图片，系统可自动识别图片文字</a:t>
            </a:r>
            <a:endParaRPr lang="zh-CN" altLang="en-US" sz="2800"/>
          </a:p>
        </p:txBody>
      </p:sp>
      <p:pic>
        <p:nvPicPr>
          <p:cNvPr id="5" name="内容占位符 4" descr="3a93a04a06194585c50859a3d021d0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1476375"/>
            <a:ext cx="9773920" cy="5116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5</a:t>
            </a:r>
            <a:r>
              <a:rPr lang="zh-CN" altLang="en-US" sz="2800"/>
              <a:t>、识别结果显示在文本框中，点击显示图片</a:t>
            </a:r>
            <a:endParaRPr lang="zh-CN" altLang="en-US" sz="2800"/>
          </a:p>
        </p:txBody>
      </p:sp>
      <p:pic>
        <p:nvPicPr>
          <p:cNvPr id="3" name="图片 2" descr="270738a426617b8646a100b6fbb12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557655"/>
            <a:ext cx="9478010" cy="5055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3481}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宽屏</PresentationFormat>
  <Paragraphs>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微软雅黑</vt:lpstr>
      <vt:lpstr>Gill Sans</vt:lpstr>
      <vt:lpstr>Calibri</vt:lpstr>
      <vt:lpstr>Calibri Light</vt:lpstr>
      <vt:lpstr>Gill Sans MT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1、导入代码，在main.py文件下点击运行</vt:lpstr>
      <vt:lpstr>1、导入代码，在main.py文件下点击运行</vt:lpstr>
      <vt:lpstr>1、导入代码，在main.py文件下点击运行</vt:lpstr>
      <vt:lpstr>1、导入代码，在main.py文件下点击运行</vt:lpstr>
      <vt:lpstr>1、导入代码，在main.py文件下点击运行</vt:lpstr>
      <vt:lpstr>代码总览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追忆似水年华</cp:lastModifiedBy>
  <cp:revision>43</cp:revision>
  <dcterms:created xsi:type="dcterms:W3CDTF">2020-03-02T02:53:00Z</dcterms:created>
  <dcterms:modified xsi:type="dcterms:W3CDTF">2021-07-13T11:24:49Z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v1.0_mb_xwiNETbSk+/c8RpKZtKEyA==</vt:lpwstr>
  </property>
  <property fmtid="{D5CDD505-2E9C-101B-9397-08002B2CF9AE}" pid="4" name="ICV">
    <vt:lpwstr>CFC9036560D54367AC6D8659DE1936A5</vt:lpwstr>
  </property>
</Properties>
</file>