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heme/theme2.xml" ContentType="application/vnd.openxmlformats-officedocument.them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2"/>
  </p:sldMasterIdLst>
  <p:notesMasterIdLst>
    <p:notesMasterId r:id="rId10"/>
  </p:notesMasterIdLst>
  <p:sldIdLst>
    <p:sldId id="264" r:id="rId3"/>
    <p:sldId id="280" r:id="rId4"/>
    <p:sldId id="267" r:id="rId5"/>
    <p:sldId id="273" r:id="rId6"/>
    <p:sldId id="279" r:id="rId7"/>
    <p:sldId id="281" r:id="rId8"/>
    <p:sldId id="275" r:id="rId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38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4336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1</a:t>
            </a:fld>
            <a:endParaRPr lang="zh-CN" altLang="en-US"/>
          </a:p>
        </p:txBody>
      </p:sp>
    </p:spTree>
    <p:extLst>
      <p:ext uri="{BB962C8B-B14F-4D97-AF65-F5344CB8AC3E}">
        <p14:creationId xmlns:p14="http://schemas.microsoft.com/office/powerpoint/2010/main" val="9993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6.emf"/><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slideMaster" Target="../slideMasters/slideMaster1.xml"/><Relationship Id="rId2" Type="http://schemas.openxmlformats.org/officeDocument/2006/relationships/tags" Target="../tags/tag37.xml"/><Relationship Id="rId16" Type="http://schemas.openxmlformats.org/officeDocument/2006/relationships/tags" Target="../tags/tag5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image" Target="../media/image6.emf"/><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emf"/><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6.emf"/></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6.emf"/></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6.emf"/><Relationship Id="rId5" Type="http://schemas.openxmlformats.org/officeDocument/2006/relationships/tags" Target="../tags/tag88.xml"/><Relationship Id="rId10" Type="http://schemas.openxmlformats.org/officeDocument/2006/relationships/slideMaster" Target="../slideMasters/slideMaster1.xml"/><Relationship Id="rId4" Type="http://schemas.openxmlformats.org/officeDocument/2006/relationships/tags" Target="../tags/tag87.xml"/><Relationship Id="rId9" Type="http://schemas.openxmlformats.org/officeDocument/2006/relationships/tags" Target="../tags/tag9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image" Target="../media/image6.e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slideMaster" Target="../slideMasters/slideMaster1.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slideMaster" Target="../slideMasters/slideMaster1.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media/image6.emf"/><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slideMaster" Target="../slideMasters/slideMaster1.xml"/><Relationship Id="rId5" Type="http://schemas.openxmlformats.org/officeDocument/2006/relationships/tags" Target="../tags/tag117.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image" Target="../media/image6.emf"/><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slideMaster" Target="../slideMasters/slideMaster1.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Master" Target="../slideMasters/slideMaster1.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slideMaster" Target="../slideMasters/slideMaster1.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8.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25469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5937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513201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1414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64667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4"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13605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4"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54283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389871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164722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extLst>
      <p:ext uri="{BB962C8B-B14F-4D97-AF65-F5344CB8AC3E}">
        <p14:creationId xmlns:p14="http://schemas.microsoft.com/office/powerpoint/2010/main" val="20916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2021/7/12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9" name="任意多边形: 形状 13"/>
            <p:cNvSpPr/>
            <p:nvPr>
              <p:custDataLst>
                <p:tags r:id="rId2"/>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0" name="图片 9"/>
            <p:cNvPicPr>
              <a:picLocks noChangeAspect="1"/>
            </p:cNvPicPr>
            <p:nvPr>
              <p:custDataLst>
                <p:tags r:id="rId3"/>
              </p:custDataLst>
            </p:nvPr>
          </p:nvPicPr>
          <p:blipFill>
            <a:blip r:embed="rId5" cstate="screen"/>
            <a:stretch>
              <a:fillRect/>
            </a:stretch>
          </p:blipFill>
          <p:spPr>
            <a:xfrm>
              <a:off x="10564998" y="3099"/>
              <a:ext cx="1081230" cy="540615"/>
            </a:xfrm>
            <a:prstGeom prst="rect">
              <a:avLst/>
            </a:prstGeom>
          </p:spPr>
        </p:pic>
      </p:grpSp>
    </p:spTree>
    <p:extLst>
      <p:ext uri="{BB962C8B-B14F-4D97-AF65-F5344CB8AC3E}">
        <p14:creationId xmlns:p14="http://schemas.microsoft.com/office/powerpoint/2010/main" val="3935295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9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90204" pitchFamily="34" charset="0"/>
                <a:ea typeface="微软雅黑"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charset="-122"/>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90204" pitchFamily="34" charset="0"/>
              <a:buNone/>
              <a:defRPr sz="3200" b="1" u="none" strike="noStrike" kern="1200" cap="none" spc="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90204" pitchFamily="34" charset="0"/>
              <a:buChar char="•"/>
              <a:defRPr sz="1600" u="none" strike="noStrike" kern="1200" cap="none" spc="0" normalizeH="0" baseline="0">
                <a:solidFill>
                  <a:schemeClr val="tx1">
                    <a:lumMod val="85000"/>
                    <a:lumOff val="15000"/>
                  </a:schemeClr>
                </a:solidFill>
                <a:uFillTx/>
                <a:latin typeface="Arial" panose="020B0604020202090204" pitchFamily="34" charset="0"/>
                <a:ea typeface="微软雅黑" charset="-122"/>
              </a:defRPr>
            </a:lvl1pPr>
            <a:lvl2pPr>
              <a:defRPr baseline="0">
                <a:solidFill>
                  <a:schemeClr val="tx1"/>
                </a:solidFill>
                <a:latin typeface="微软雅黑" charset="-122"/>
                <a:ea typeface="微软雅黑" charset="-122"/>
              </a:defRPr>
            </a:lvl2pPr>
            <a:lvl3pPr>
              <a:defRPr baseline="0">
                <a:solidFill>
                  <a:schemeClr val="tx1"/>
                </a:solidFill>
                <a:latin typeface="微软雅黑" charset="-122"/>
                <a:ea typeface="微软雅黑" charset="-122"/>
              </a:defRPr>
            </a:lvl3pPr>
            <a:lvl4pPr>
              <a:defRPr baseline="0">
                <a:solidFill>
                  <a:schemeClr val="tx1"/>
                </a:solidFill>
                <a:latin typeface="微软雅黑" charset="-122"/>
                <a:ea typeface="微软雅黑" charset="-122"/>
              </a:defRPr>
            </a:lvl4pPr>
            <a:lvl5pPr>
              <a:defRPr baseline="0">
                <a:solidFill>
                  <a:schemeClr val="tx1"/>
                </a:solidFill>
                <a:latin typeface="微软雅黑" charset="-122"/>
                <a:ea typeface="微软雅黑"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2021/7/12</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矩形 6"/>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0" name="矩形 9"/>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13" name="图片 12"/>
          <p:cNvPicPr>
            <a:picLocks noChangeAspect="1"/>
          </p:cNvPicPr>
          <p:nvPr userDrawn="1">
            <p:custDataLst>
              <p:tags r:id="rId7"/>
            </p:custDataLst>
          </p:nvPr>
        </p:nvPicPr>
        <p:blipFill rotWithShape="1">
          <a:blip r:embed="rId9" cstate="screen">
            <a:alphaModFix amt="50000"/>
          </a:blip>
          <a:srcRect/>
          <a:stretch>
            <a:fillRect/>
          </a:stretch>
        </p:blipFill>
        <p:spPr>
          <a:xfrm>
            <a:off x="-1" y="2177041"/>
            <a:ext cx="3495889" cy="2509736"/>
          </a:xfrm>
          <a:prstGeom prst="rect">
            <a:avLst/>
          </a:prstGeom>
        </p:spPr>
      </p:pic>
    </p:spTree>
    <p:extLst>
      <p:ext uri="{BB962C8B-B14F-4D97-AF65-F5344CB8AC3E}">
        <p14:creationId xmlns:p14="http://schemas.microsoft.com/office/powerpoint/2010/main" val="349319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2"/>
              </p:custDataLst>
            </p:nvPr>
          </p:nvGrpSpPr>
          <p:grpSpPr>
            <a:xfrm>
              <a:off x="-9" y="0"/>
              <a:ext cx="1987" cy="1505"/>
              <a:chOff x="-5475" y="-61"/>
              <a:chExt cx="1261620" cy="955805"/>
            </a:xfrm>
          </p:grpSpPr>
          <p:sp>
            <p:nvSpPr>
              <p:cNvPr id="13" name="直角三角形 12"/>
              <p:cNvSpPr/>
              <p:nvPr>
                <p:custDataLst>
                  <p:tags r:id="rId6"/>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直角三角形 13"/>
              <p:cNvSpPr/>
              <p:nvPr>
                <p:custDataLst>
                  <p:tags r:id="rId7"/>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0" name="组合 9"/>
            <p:cNvGrpSpPr/>
            <p:nvPr userDrawn="1">
              <p:custDataLst>
                <p:tags r:id="rId3"/>
              </p:custDataLst>
            </p:nvPr>
          </p:nvGrpSpPr>
          <p:grpSpPr>
            <a:xfrm>
              <a:off x="18349" y="8087"/>
              <a:ext cx="2434" cy="2420"/>
              <a:chOff x="11651622" y="5135282"/>
              <a:chExt cx="1545463" cy="1536385"/>
            </a:xfrm>
          </p:grpSpPr>
          <p:sp>
            <p:nvSpPr>
              <p:cNvPr id="11" name="任意多边形: 形状 12"/>
              <p:cNvSpPr/>
              <p:nvPr>
                <p:custDataLst>
                  <p:tags r:id="rId4"/>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2" name="图片 11"/>
              <p:cNvPicPr>
                <a:picLocks noChangeAspect="1"/>
              </p:cNvPicPr>
              <p:nvPr>
                <p:custDataLst>
                  <p:tags r:id="rId5"/>
                </p:custDataLst>
              </p:nvPr>
            </p:nvPicPr>
            <p:blipFill>
              <a:blip r:embed="rId9" cstate="screen"/>
              <a:stretch>
                <a:fillRect/>
              </a:stretch>
            </p:blipFill>
            <p:spPr>
              <a:xfrm rot="5400000">
                <a:off x="11381315" y="5633166"/>
                <a:ext cx="1081230" cy="540615"/>
              </a:xfrm>
              <a:prstGeom prst="rect">
                <a:avLst/>
              </a:prstGeom>
            </p:spPr>
          </p:pic>
        </p:grpSp>
      </p:grpSp>
    </p:spTree>
    <p:extLst>
      <p:ext uri="{BB962C8B-B14F-4D97-AF65-F5344CB8AC3E}">
        <p14:creationId xmlns:p14="http://schemas.microsoft.com/office/powerpoint/2010/main" val="218526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2"/>
              </p:custDataLst>
            </p:nvPr>
          </p:nvGrpSpPr>
          <p:grpSpPr>
            <a:xfrm>
              <a:off x="-887" y="817"/>
              <a:ext cx="1886" cy="1886"/>
              <a:chOff x="-607130" y="518771"/>
              <a:chExt cx="1197505" cy="1197505"/>
            </a:xfrm>
          </p:grpSpPr>
          <p:sp>
            <p:nvSpPr>
              <p:cNvPr id="15" name="任意多边形: 形状 19"/>
              <p:cNvSpPr/>
              <p:nvPr>
                <p:custDataLst>
                  <p:tags r:id="rId6"/>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7"/>
                </p:custDataLst>
              </p:nvPr>
            </p:nvPicPr>
            <p:blipFill>
              <a:blip r:embed="rId9" cstate="screen"/>
              <a:stretch>
                <a:fillRect/>
              </a:stretch>
            </p:blipFill>
            <p:spPr>
              <a:xfrm rot="16200000">
                <a:off x="-281654" y="847217"/>
                <a:ext cx="1081230" cy="540615"/>
              </a:xfrm>
              <a:prstGeom prst="rect">
                <a:avLst/>
              </a:prstGeom>
            </p:spPr>
          </p:pic>
        </p:grpSp>
        <p:grpSp>
          <p:nvGrpSpPr>
            <p:cNvPr id="12" name="组合 11"/>
            <p:cNvGrpSpPr/>
            <p:nvPr userDrawn="1">
              <p:custDataLst>
                <p:tags r:id="rId3"/>
              </p:custDataLst>
            </p:nvPr>
          </p:nvGrpSpPr>
          <p:grpSpPr>
            <a:xfrm>
              <a:off x="18216" y="8012"/>
              <a:ext cx="1899" cy="1899"/>
              <a:chOff x="11567189" y="5087518"/>
              <a:chExt cx="1205553" cy="1205553"/>
            </a:xfrm>
          </p:grpSpPr>
          <p:sp>
            <p:nvSpPr>
              <p:cNvPr id="13" name="任意多边形: 形状 21"/>
              <p:cNvSpPr/>
              <p:nvPr>
                <p:custDataLst>
                  <p:tags r:id="rId4"/>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5"/>
                </p:custDataLst>
              </p:nvPr>
            </p:nvPicPr>
            <p:blipFill>
              <a:blip r:embed="rId9" cstate="screen"/>
              <a:stretch>
                <a:fillRect/>
              </a:stretch>
            </p:blipFill>
            <p:spPr>
              <a:xfrm rot="5400000">
                <a:off x="11378357" y="5419986"/>
                <a:ext cx="1081230" cy="540615"/>
              </a:xfrm>
              <a:prstGeom prst="rect">
                <a:avLst/>
              </a:prstGeom>
            </p:spPr>
          </p:pic>
        </p:grpSp>
      </p:grpSp>
    </p:spTree>
    <p:extLst>
      <p:ext uri="{BB962C8B-B14F-4D97-AF65-F5344CB8AC3E}">
        <p14:creationId xmlns:p14="http://schemas.microsoft.com/office/powerpoint/2010/main" val="77719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10" name="图片 9"/>
          <p:cNvPicPr>
            <a:picLocks noChangeAspect="1"/>
          </p:cNvPicPr>
          <p:nvPr userDrawn="1">
            <p:custDataLst>
              <p:tags r:id="rId3"/>
            </p:custDataLst>
          </p:nvPr>
        </p:nvPicPr>
        <p:blipFill rotWithShape="1">
          <a:blip r:embed="rId5">
            <a:alphaModFix amt="50000"/>
          </a:blip>
          <a:srcRect/>
          <a:stretch>
            <a:fillRect/>
          </a:stretch>
        </p:blipFill>
        <p:spPr>
          <a:xfrm>
            <a:off x="638504" y="544749"/>
            <a:ext cx="3910519" cy="6313251"/>
          </a:xfrm>
          <a:prstGeom prst="rect">
            <a:avLst/>
          </a:prstGeom>
        </p:spPr>
      </p:pic>
    </p:spTree>
    <p:extLst>
      <p:ext uri="{BB962C8B-B14F-4D97-AF65-F5344CB8AC3E}">
        <p14:creationId xmlns:p14="http://schemas.microsoft.com/office/powerpoint/2010/main" val="107967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409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760FBDFE-C587-4B4C-A407-44438C67B59E}" type="datetimeFigureOut">
              <a:rPr lang="zh-CN" altLang="en-US" smtClean="0"/>
              <a:t>2021/7/12</a:t>
            </a:fld>
            <a:endParaRPr lang="zh-CN" altLang="en-US"/>
          </a:p>
        </p:txBody>
      </p:sp>
      <p:sp>
        <p:nvSpPr>
          <p:cNvPr id="5" name="Footer Placeholder 5"/>
          <p:cNvSpPr>
            <a:spLocks noGrp="1"/>
          </p:cNvSpPr>
          <p:nvPr>
            <p:ph type="ftr" sz="quarter" idx="11"/>
          </p:nvPr>
        </p:nvSpPr>
        <p:spPr/>
        <p:txBody>
          <a:bodyPr/>
          <a:lstStyle/>
          <a:p>
            <a:endParaRPr lang="zh-CN" altLang="en-US" dirty="0"/>
          </a:p>
        </p:txBody>
      </p:sp>
      <p:sp>
        <p:nvSpPr>
          <p:cNvPr id="6"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39602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2021/7/12</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2"/>
              </p:custDataLst>
            </p:nvPr>
          </p:nvGrpSpPr>
          <p:grpSpPr>
            <a:xfrm>
              <a:off x="-887" y="817"/>
              <a:ext cx="1886" cy="1886"/>
              <a:chOff x="-607130" y="518771"/>
              <a:chExt cx="1197505" cy="1197505"/>
            </a:xfrm>
          </p:grpSpPr>
          <p:sp>
            <p:nvSpPr>
              <p:cNvPr id="13" name="任意多边形: 形状 19"/>
              <p:cNvSpPr/>
              <p:nvPr>
                <p:custDataLst>
                  <p:tags r:id="rId6"/>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7"/>
                </p:custDataLst>
              </p:nvPr>
            </p:nvPicPr>
            <p:blipFill>
              <a:blip r:embed="rId9" cstate="screen"/>
              <a:stretch>
                <a:fillRect/>
              </a:stretch>
            </p:blipFill>
            <p:spPr>
              <a:xfrm rot="16200000">
                <a:off x="-281654" y="847217"/>
                <a:ext cx="1081230" cy="540615"/>
              </a:xfrm>
              <a:prstGeom prst="rect">
                <a:avLst/>
              </a:prstGeom>
            </p:spPr>
          </p:pic>
        </p:grpSp>
        <p:grpSp>
          <p:nvGrpSpPr>
            <p:cNvPr id="10" name="组合 9"/>
            <p:cNvGrpSpPr/>
            <p:nvPr userDrawn="1">
              <p:custDataLst>
                <p:tags r:id="rId3"/>
              </p:custDataLst>
            </p:nvPr>
          </p:nvGrpSpPr>
          <p:grpSpPr>
            <a:xfrm>
              <a:off x="18216" y="8012"/>
              <a:ext cx="1899" cy="1899"/>
              <a:chOff x="11567189" y="5087518"/>
              <a:chExt cx="1205553" cy="1205553"/>
            </a:xfrm>
          </p:grpSpPr>
          <p:sp>
            <p:nvSpPr>
              <p:cNvPr id="11" name="任意多边形: 形状 21"/>
              <p:cNvSpPr/>
              <p:nvPr>
                <p:custDataLst>
                  <p:tags r:id="rId4"/>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2" name="图片 11"/>
              <p:cNvPicPr>
                <a:picLocks noChangeAspect="1"/>
              </p:cNvPicPr>
              <p:nvPr>
                <p:custDataLst>
                  <p:tags r:id="rId5"/>
                </p:custDataLst>
              </p:nvPr>
            </p:nvPicPr>
            <p:blipFill>
              <a:blip r:embed="rId9" cstate="screen"/>
              <a:stretch>
                <a:fillRect/>
              </a:stretch>
            </p:blipFill>
            <p:spPr>
              <a:xfrm rot="5400000">
                <a:off x="11378357" y="5419986"/>
                <a:ext cx="1081230" cy="540615"/>
              </a:xfrm>
              <a:prstGeom prst="rect">
                <a:avLst/>
              </a:prstGeom>
            </p:spPr>
          </p:pic>
        </p:grpSp>
      </p:grpSp>
    </p:spTree>
    <p:extLst>
      <p:ext uri="{BB962C8B-B14F-4D97-AF65-F5344CB8AC3E}">
        <p14:creationId xmlns:p14="http://schemas.microsoft.com/office/powerpoint/2010/main" val="3696957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0FBDFE-C587-4B4C-A407-44438C67B59E}" type="datetimeFigureOut">
              <a:rPr lang="zh-CN" altLang="en-US" smtClean="0"/>
              <a:t>2021/7/12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AE70B2-8BF9-45C0-BB95-33D1B9D3A854}" type="slidenum">
              <a:rPr lang="zh-CN" altLang="en-US" smtClean="0"/>
              <a:t>‹#›</a:t>
            </a:fld>
            <a:endParaRPr lang="zh-CN" altLang="en-US" dirty="0"/>
          </a:p>
        </p:txBody>
      </p:sp>
      <p:sp>
        <p:nvSpPr>
          <p:cNvPr id="13" name="KSO_TEMPLATE" hidden="1"/>
          <p:cNvSpPr/>
          <p:nvPr userDrawn="1">
            <p:custDataLst>
              <p:tags r:id="rId3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5688794"/>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656" r:id="rId19"/>
    <p:sldLayoutId id="2147483658" r:id="rId20"/>
    <p:sldLayoutId id="2147483659" r:id="rId21"/>
    <p:sldLayoutId id="2147483660" r:id="rId22"/>
    <p:sldLayoutId id="2147483661" r:id="rId23"/>
    <p:sldLayoutId id="2147483662" r:id="rId24"/>
    <p:sldLayoutId id="2147483663" r:id="rId25"/>
    <p:sldLayoutId id="2147483664" r:id="rId26"/>
    <p:sldLayoutId id="2147483665" r:id="rId27"/>
    <p:sldLayoutId id="2147483666" r:id="rId2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60.xml"/></Relationships>
</file>

<file path=ppt/slides/_rels/slide2.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 Type="http://schemas.openxmlformats.org/officeDocument/2006/relationships/tags" Target="../tags/tag162.xml"/><Relationship Id="rId16" Type="http://schemas.openxmlformats.org/officeDocument/2006/relationships/tags" Target="../tags/tag176.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tags" Target="../tags/tag175.xml"/><Relationship Id="rId10" Type="http://schemas.openxmlformats.org/officeDocument/2006/relationships/tags" Target="../tags/tag170.xml"/><Relationship Id="rId19" Type="http://schemas.openxmlformats.org/officeDocument/2006/relationships/slideLayout" Target="../slideLayouts/slideLayout2.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s>
</file>

<file path=ppt/slides/_rels/slide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slideLayout" Target="../slideLayouts/slideLayout2.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 Type="http://schemas.openxmlformats.org/officeDocument/2006/relationships/tags" Target="../tags/tag180.xml"/><Relationship Id="rId16" Type="http://schemas.openxmlformats.org/officeDocument/2006/relationships/tags" Target="../tags/tag194.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tags" Target="../tags/tag19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4.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tags" Target="../tags/tag208.xml"/><Relationship Id="rId18" Type="http://schemas.openxmlformats.org/officeDocument/2006/relationships/tags" Target="../tags/tag213.xml"/><Relationship Id="rId3" Type="http://schemas.openxmlformats.org/officeDocument/2006/relationships/tags" Target="../tags/tag198.xml"/><Relationship Id="rId21" Type="http://schemas.openxmlformats.org/officeDocument/2006/relationships/image" Target="../media/image9.png"/><Relationship Id="rId7" Type="http://schemas.openxmlformats.org/officeDocument/2006/relationships/tags" Target="../tags/tag202.xml"/><Relationship Id="rId12" Type="http://schemas.openxmlformats.org/officeDocument/2006/relationships/tags" Target="../tags/tag207.xml"/><Relationship Id="rId17" Type="http://schemas.openxmlformats.org/officeDocument/2006/relationships/tags" Target="../tags/tag212.xml"/><Relationship Id="rId2" Type="http://schemas.openxmlformats.org/officeDocument/2006/relationships/tags" Target="../tags/tag197.xml"/><Relationship Id="rId16" Type="http://schemas.openxmlformats.org/officeDocument/2006/relationships/tags" Target="../tags/tag211.xml"/><Relationship Id="rId20" Type="http://schemas.openxmlformats.org/officeDocument/2006/relationships/slideLayout" Target="../slideLayouts/slideLayout2.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5" Type="http://schemas.openxmlformats.org/officeDocument/2006/relationships/tags" Target="../tags/tag210.xml"/><Relationship Id="rId10" Type="http://schemas.openxmlformats.org/officeDocument/2006/relationships/tags" Target="../tags/tag205.xml"/><Relationship Id="rId19" Type="http://schemas.openxmlformats.org/officeDocument/2006/relationships/tags" Target="../tags/tag214.xml"/><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tags" Target="../tags/tag209.xml"/></Relationships>
</file>

<file path=ppt/slides/_rels/slide5.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slideLayout" Target="../slideLayouts/slideLayout2.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tags" Target="../tags/tag229.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34.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custDataLst>
              <p:tags r:id="rId2"/>
            </p:custDataLst>
          </p:nvPr>
        </p:nvSpPr>
        <p:spPr>
          <a:xfrm>
            <a:off x="3070807" y="4547496"/>
            <a:ext cx="3145155" cy="776534"/>
          </a:xfrm>
        </p:spPr>
        <p:txBody>
          <a:bodyPr>
            <a:normAutofit fontScale="77500" lnSpcReduction="20000"/>
          </a:bodyPr>
          <a:lstStyle/>
          <a:p>
            <a:r>
              <a:rPr lang="zh-CN" altLang="en-US" sz="2300" dirty="0"/>
              <a:t>汇报人：欧阳婉容、</a:t>
            </a:r>
            <a:r>
              <a:rPr lang="zh-CN" altLang="en-US" sz="2300" dirty="0" smtClean="0"/>
              <a:t>王雅如</a:t>
            </a:r>
            <a:endParaRPr lang="zh-CN" altLang="en-US" sz="2300" dirty="0"/>
          </a:p>
          <a:p>
            <a:r>
              <a:rPr lang="zh-CN" altLang="en-US" sz="2300" dirty="0"/>
              <a:t>           李翔宇、刘夏</a:t>
            </a:r>
          </a:p>
          <a:p>
            <a:endParaRPr lang="zh-CN" altLang="en-US" dirty="0"/>
          </a:p>
        </p:txBody>
      </p:sp>
      <p:sp>
        <p:nvSpPr>
          <p:cNvPr id="17" name="文本占位符 16"/>
          <p:cNvSpPr>
            <a:spLocks noGrp="1"/>
          </p:cNvSpPr>
          <p:nvPr>
            <p:ph type="body" sz="quarter" idx="14"/>
            <p:custDataLst>
              <p:tags r:id="rId3"/>
            </p:custDataLst>
          </p:nvPr>
        </p:nvSpPr>
        <p:spPr>
          <a:xfrm>
            <a:off x="8140065" y="4427855"/>
            <a:ext cx="1836420" cy="429895"/>
          </a:xfrm>
        </p:spPr>
        <p:txBody>
          <a:bodyPr>
            <a:noAutofit/>
          </a:bodyPr>
          <a:lstStyle/>
          <a:p>
            <a:r>
              <a:rPr lang="zh-CN" altLang="en-US" sz="1200" dirty="0"/>
              <a:t>指导老师：孟宁老师</a:t>
            </a:r>
          </a:p>
        </p:txBody>
      </p:sp>
      <p:sp>
        <p:nvSpPr>
          <p:cNvPr id="7" name="标题 6"/>
          <p:cNvSpPr>
            <a:spLocks noGrp="1"/>
          </p:cNvSpPr>
          <p:nvPr>
            <p:ph type="ctrTitle"/>
            <p:custDataLst>
              <p:tags r:id="rId4"/>
            </p:custDataLst>
          </p:nvPr>
        </p:nvSpPr>
        <p:spPr/>
        <p:txBody>
          <a:bodyPr>
            <a:normAutofit/>
          </a:bodyPr>
          <a:lstStyle/>
          <a:p>
            <a:r>
              <a:rPr lang="zh-CN" altLang="en-US" dirty="0"/>
              <a:t>表单智能辅助填写系统</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项目简介</a:t>
            </a:r>
            <a:endParaRPr lang="en-US" dirty="0"/>
          </a:p>
        </p:txBody>
      </p:sp>
      <p:sp>
        <p:nvSpPr>
          <p:cNvPr id="3" name="内容占位符 2"/>
          <p:cNvSpPr>
            <a:spLocks noGrp="1"/>
          </p:cNvSpPr>
          <p:nvPr>
            <p:ph idx="1"/>
          </p:nvPr>
        </p:nvSpPr>
        <p:spPr>
          <a:xfrm>
            <a:off x="1034946" y="1352063"/>
            <a:ext cx="8946541" cy="4195481"/>
          </a:xfrm>
        </p:spPr>
        <p:txBody>
          <a:bodyPr/>
          <a:lstStyle/>
          <a:p>
            <a:pPr lvl="0"/>
            <a:r>
              <a:rPr lang="zh-CN" altLang="en-US" dirty="0" smtClean="0"/>
              <a:t>现阶段已有</a:t>
            </a:r>
            <a:r>
              <a:rPr lang="zh-CN" altLang="en-US" dirty="0"/>
              <a:t>很多自动识别汽车牌照、自动识别单一图像的软件的功能的实现，</a:t>
            </a:r>
            <a:r>
              <a:rPr lang="zh-CN" altLang="en-US" dirty="0" smtClean="0"/>
              <a:t>但是唯独缺少对</a:t>
            </a:r>
            <a:r>
              <a:rPr lang="zh-CN" altLang="en-US" dirty="0"/>
              <a:t>通用表单数据识别功能的实现，由此我们设计了一种能够实现自动地将表单数据识别并填写的软件系统</a:t>
            </a:r>
            <a:r>
              <a:rPr lang="zh-CN" altLang="en-US" dirty="0" smtClean="0"/>
              <a:t>。</a:t>
            </a:r>
            <a:endParaRPr lang="en-US" altLang="zh-CN" dirty="0" smtClean="0"/>
          </a:p>
          <a:p>
            <a:r>
              <a:rPr lang="zh-CN" altLang="en-US" dirty="0" smtClean="0"/>
              <a:t>项目主要实现形式：</a:t>
            </a:r>
            <a:r>
              <a:rPr lang="zh-CN" altLang="en-US" dirty="0"/>
              <a:t>用户上传一张图片，系统自动进行表单填写。</a:t>
            </a:r>
          </a:p>
          <a:p>
            <a:r>
              <a:rPr lang="zh-CN" altLang="en-US" dirty="0"/>
              <a:t>实现的主要</a:t>
            </a:r>
            <a:r>
              <a:rPr lang="zh-CN" altLang="en-US" dirty="0" smtClean="0"/>
              <a:t>功能：</a:t>
            </a:r>
            <a:endParaRPr lang="zh-CN" altLang="en-US" dirty="0"/>
          </a:p>
          <a:p>
            <a:pPr marL="0" lvl="0" indent="0">
              <a:buNone/>
            </a:pPr>
            <a:endParaRPr lang="zh-CN" altLang="en-US" dirty="0">
              <a:solidFill>
                <a:srgbClr val="000000">
                  <a:lumMod val="85000"/>
                  <a:lumOff val="15000"/>
                </a:srgbClr>
              </a:solidFill>
            </a:endParaRPr>
          </a:p>
        </p:txBody>
      </p:sp>
      <p:grpSp>
        <p:nvGrpSpPr>
          <p:cNvPr id="4" name="组合 3"/>
          <p:cNvGrpSpPr/>
          <p:nvPr/>
        </p:nvGrpSpPr>
        <p:grpSpPr>
          <a:xfrm>
            <a:off x="2031182" y="3376303"/>
            <a:ext cx="8162086" cy="3070586"/>
            <a:chOff x="1473254" y="2148797"/>
            <a:chExt cx="8162086" cy="3070586"/>
          </a:xfrm>
        </p:grpSpPr>
        <p:sp>
          <p:nvSpPr>
            <p:cNvPr id="5" name="文本框 5"/>
            <p:cNvSpPr txBox="1"/>
            <p:nvPr>
              <p:custDataLst>
                <p:tags r:id="rId1"/>
              </p:custDataLst>
            </p:nvPr>
          </p:nvSpPr>
          <p:spPr>
            <a:xfrm>
              <a:off x="7102542" y="4135947"/>
              <a:ext cx="2532793"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接收前端上传的图片</a:t>
              </a:r>
            </a:p>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调用</a:t>
              </a:r>
              <a:r>
                <a:rPr lang="en-US" altLang="zh-CN" sz="1200" spc="150" dirty="0">
                  <a:latin typeface="Arial" panose="020B0604020202090204" pitchFamily="34" charset="0"/>
                  <a:ea typeface="微软雅黑" charset="-122"/>
                  <a:sym typeface="Arial" panose="020B0604020202090204" pitchFamily="34" charset="0"/>
                </a:rPr>
                <a:t>OCR</a:t>
              </a:r>
              <a:r>
                <a:rPr lang="zh-CN" altLang="en-US" sz="1200" spc="150" dirty="0">
                  <a:latin typeface="Arial" panose="020B0604020202090204" pitchFamily="34" charset="0"/>
                  <a:ea typeface="微软雅黑" charset="-122"/>
                  <a:sym typeface="Arial" panose="020B0604020202090204" pitchFamily="34" charset="0"/>
                </a:rPr>
                <a:t>识别为</a:t>
              </a:r>
              <a:r>
                <a:rPr lang="en-US" altLang="zh-CN" sz="1200" spc="150" dirty="0" err="1">
                  <a:latin typeface="Arial" panose="020B0604020202090204" pitchFamily="34" charset="0"/>
                  <a:ea typeface="微软雅黑" charset="-122"/>
                  <a:sym typeface="Arial" panose="020B0604020202090204" pitchFamily="34" charset="0"/>
                </a:rPr>
                <a:t>json</a:t>
              </a:r>
              <a:r>
                <a:rPr lang="zh-CN" altLang="en-US" sz="1200" spc="150" dirty="0">
                  <a:latin typeface="Arial" panose="020B0604020202090204" pitchFamily="34" charset="0"/>
                  <a:ea typeface="微软雅黑" charset="-122"/>
                  <a:sym typeface="Arial" panose="020B0604020202090204" pitchFamily="34" charset="0"/>
                </a:rPr>
                <a:t>数据</a:t>
              </a:r>
            </a:p>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处理</a:t>
              </a:r>
              <a:r>
                <a:rPr lang="en-US" altLang="zh-CN" sz="1200" spc="150" dirty="0" err="1">
                  <a:latin typeface="Arial" panose="020B0604020202090204" pitchFamily="34" charset="0"/>
                  <a:ea typeface="微软雅黑" charset="-122"/>
                  <a:sym typeface="Arial" panose="020B0604020202090204" pitchFamily="34" charset="0"/>
                </a:rPr>
                <a:t>json</a:t>
              </a:r>
              <a:r>
                <a:rPr lang="zh-CN" altLang="en-US" sz="1200" spc="150" dirty="0">
                  <a:latin typeface="Arial" panose="020B0604020202090204" pitchFamily="34" charset="0"/>
                  <a:ea typeface="微软雅黑" charset="-122"/>
                  <a:sym typeface="Arial" panose="020B0604020202090204" pitchFamily="34" charset="0"/>
                </a:rPr>
                <a:t>数据</a:t>
              </a:r>
            </a:p>
            <a:p>
              <a:pPr algn="ctr">
                <a:lnSpc>
                  <a:spcPct val="120000"/>
                </a:lnSpc>
              </a:pPr>
              <a:endParaRPr lang="zh-CN" altLang="en-US" sz="1200" spc="150" dirty="0">
                <a:latin typeface="Arial" panose="020B0604020202090204" pitchFamily="34" charset="0"/>
                <a:ea typeface="微软雅黑" charset="-122"/>
                <a:sym typeface="Arial" panose="020B0604020202090204" pitchFamily="34" charset="0"/>
              </a:endParaRPr>
            </a:p>
          </p:txBody>
        </p:sp>
        <p:sp>
          <p:nvSpPr>
            <p:cNvPr id="6" name="文本框 6"/>
            <p:cNvSpPr txBox="1"/>
            <p:nvPr>
              <p:custDataLst>
                <p:tags r:id="rId2"/>
              </p:custDataLst>
            </p:nvPr>
          </p:nvSpPr>
          <p:spPr>
            <a:xfrm>
              <a:off x="7102545" y="3718872"/>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a:latin typeface="Arial" panose="020B0604020202090204" pitchFamily="34" charset="0"/>
                  <a:ea typeface="微软雅黑" charset="-122"/>
                  <a:cs typeface="+mj-cs"/>
                  <a:sym typeface="Arial" panose="020B0604020202090204" pitchFamily="34" charset="0"/>
                </a:rPr>
                <a:t>后端处理</a:t>
              </a:r>
            </a:p>
          </p:txBody>
        </p:sp>
        <p:sp>
          <p:nvSpPr>
            <p:cNvPr id="7" name="泪滴形 6"/>
            <p:cNvSpPr/>
            <p:nvPr>
              <p:custDataLst>
                <p:tags r:id="rId3"/>
              </p:custDataLst>
            </p:nvPr>
          </p:nvSpPr>
          <p:spPr>
            <a:xfrm>
              <a:off x="7775233" y="2148797"/>
              <a:ext cx="1187418" cy="1203209"/>
            </a:xfrm>
            <a:prstGeom prst="teardrop">
              <a:avLst/>
            </a:prstGeom>
            <a:solidFill>
              <a:schemeClr val="accent2">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cxnSp>
          <p:nvCxnSpPr>
            <p:cNvPr id="8" name="直接连接符 7"/>
            <p:cNvCxnSpPr/>
            <p:nvPr>
              <p:custDataLst>
                <p:tags r:id="rId4"/>
              </p:custDataLst>
            </p:nvPr>
          </p:nvCxnSpPr>
          <p:spPr>
            <a:xfrm>
              <a:off x="8368942" y="3407789"/>
              <a:ext cx="0" cy="358580"/>
            </a:xfrm>
            <a:prstGeom prst="line">
              <a:avLst/>
            </a:prstGeom>
            <a:ln w="12700" cap="flat" cmpd="sng" algn="ctr">
              <a:solidFill>
                <a:srgbClr val="1AA3AA">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9" name="椭圆 8"/>
            <p:cNvSpPr/>
            <p:nvPr>
              <p:custDataLst>
                <p:tags r:id="rId5"/>
              </p:custDataLst>
            </p:nvPr>
          </p:nvSpPr>
          <p:spPr>
            <a:xfrm>
              <a:off x="7991678" y="2357153"/>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0" name="任意多边形 21"/>
            <p:cNvSpPr/>
            <p:nvPr>
              <p:custDataLst>
                <p:tags r:id="rId6"/>
              </p:custDataLst>
            </p:nvPr>
          </p:nvSpPr>
          <p:spPr bwMode="auto">
            <a:xfrm>
              <a:off x="8220172" y="2588685"/>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chemeClr val="accent2">
                <a:lumMod val="60000"/>
                <a:lumOff val="4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1" name="文本框 3"/>
            <p:cNvSpPr txBox="1"/>
            <p:nvPr>
              <p:custDataLst>
                <p:tags r:id="rId7"/>
              </p:custDataLst>
            </p:nvPr>
          </p:nvSpPr>
          <p:spPr>
            <a:xfrm>
              <a:off x="1473254" y="4135627"/>
              <a:ext cx="2532794"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标记图片文字识别区域</a:t>
              </a:r>
            </a:p>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图片类型识别</a:t>
              </a:r>
            </a:p>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定义表单</a:t>
              </a:r>
            </a:p>
            <a:p>
              <a:pPr algn="ctr">
                <a:lnSpc>
                  <a:spcPct val="120000"/>
                </a:lnSpc>
              </a:pPr>
              <a:r>
                <a:rPr lang="zh-CN" altLang="en-US" sz="1200" spc="150" dirty="0">
                  <a:latin typeface="Arial" panose="020B0604020202090204" pitchFamily="34" charset="0"/>
                  <a:ea typeface="微软雅黑" charset="-122"/>
                  <a:sym typeface="Arial" panose="020B0604020202090204" pitchFamily="34" charset="0"/>
                </a:rPr>
                <a:t>训练定制模型</a:t>
              </a:r>
            </a:p>
          </p:txBody>
        </p:sp>
        <p:sp>
          <p:nvSpPr>
            <p:cNvPr id="12" name="文本框 4"/>
            <p:cNvSpPr txBox="1"/>
            <p:nvPr>
              <p:custDataLst>
                <p:tags r:id="rId8"/>
              </p:custDataLst>
            </p:nvPr>
          </p:nvSpPr>
          <p:spPr>
            <a:xfrm>
              <a:off x="1473254" y="3702111"/>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dirty="0">
                  <a:latin typeface="Arial" panose="020B0604020202090204" pitchFamily="34" charset="0"/>
                  <a:ea typeface="微软雅黑" charset="-122"/>
                  <a:cs typeface="+mj-cs"/>
                  <a:sym typeface="Arial" panose="020B0604020202090204" pitchFamily="34" charset="0"/>
                </a:rPr>
                <a:t>前端设计</a:t>
              </a:r>
            </a:p>
          </p:txBody>
        </p:sp>
        <p:sp>
          <p:nvSpPr>
            <p:cNvPr id="13" name="泪滴形 12"/>
            <p:cNvSpPr/>
            <p:nvPr>
              <p:custDataLst>
                <p:tags r:id="rId9"/>
              </p:custDataLst>
            </p:nvPr>
          </p:nvSpPr>
          <p:spPr>
            <a:xfrm>
              <a:off x="2145942" y="2154198"/>
              <a:ext cx="1187418" cy="1203209"/>
            </a:xfrm>
            <a:prstGeom prst="teardrop">
              <a:avLst/>
            </a:prstGeom>
            <a:solidFill>
              <a:schemeClr val="accent1">
                <a:lumMod val="60000"/>
                <a:lumOff val="40000"/>
              </a:schemeClr>
            </a:solidFill>
            <a:ln>
              <a:solidFill>
                <a:schemeClr val="accent1">
                  <a:lumMod val="60000"/>
                  <a:lumOff val="40000"/>
                </a:schemeClr>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cxnSp>
          <p:nvCxnSpPr>
            <p:cNvPr id="14" name="直接连接符 13"/>
            <p:cNvCxnSpPr/>
            <p:nvPr>
              <p:custDataLst>
                <p:tags r:id="rId10"/>
              </p:custDataLst>
            </p:nvPr>
          </p:nvCxnSpPr>
          <p:spPr>
            <a:xfrm>
              <a:off x="2741915" y="3426050"/>
              <a:ext cx="0" cy="358580"/>
            </a:xfrm>
            <a:prstGeom prst="line">
              <a:avLst/>
            </a:prstGeom>
            <a:ln w="12700" cap="flat" cmpd="sng" algn="ctr">
              <a:solidFill>
                <a:srgbClr val="1F74AD">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15" name="椭圆 14"/>
            <p:cNvSpPr/>
            <p:nvPr>
              <p:custDataLst>
                <p:tags r:id="rId11"/>
              </p:custDataLst>
            </p:nvPr>
          </p:nvSpPr>
          <p:spPr>
            <a:xfrm>
              <a:off x="2361119" y="2354450"/>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6" name="任意多边形 17"/>
            <p:cNvSpPr/>
            <p:nvPr>
              <p:custDataLst>
                <p:tags r:id="rId12"/>
              </p:custDataLst>
            </p:nvPr>
          </p:nvSpPr>
          <p:spPr bwMode="auto">
            <a:xfrm>
              <a:off x="2589613" y="2585982"/>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chemeClr val="accent2">
                <a:lumMod val="60000"/>
                <a:lumOff val="4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17" name="文本框 7"/>
            <p:cNvSpPr txBox="1"/>
            <p:nvPr>
              <p:custDataLst>
                <p:tags r:id="rId13"/>
              </p:custDataLst>
            </p:nvPr>
          </p:nvSpPr>
          <p:spPr>
            <a:xfrm>
              <a:off x="4287898" y="4135312"/>
              <a:ext cx="2532793" cy="1083436"/>
            </a:xfrm>
            <a:prstGeom prst="rect">
              <a:avLst/>
            </a:prstGeom>
            <a:noFill/>
          </p:spPr>
          <p:txBody>
            <a:bodyPr wrap="square" lIns="90000" tIns="0" rIns="90000" bIns="46800" anchor="t" anchorCtr="1">
              <a:normAutofit/>
            </a:bodyPr>
            <a:lstStyle/>
            <a:p>
              <a:pPr algn="ctr">
                <a:lnSpc>
                  <a:spcPct val="120000"/>
                </a:lnSpc>
              </a:pPr>
              <a:r>
                <a:rPr lang="zh-CN" altLang="en-US" sz="1200" spc="150" dirty="0" smtClean="0">
                  <a:latin typeface="Arial" panose="020B0604020202090204" pitchFamily="34" charset="0"/>
                  <a:ea typeface="微软雅黑" charset="-122"/>
                  <a:sym typeface="Arial" panose="020B0604020202090204" pitchFamily="34" charset="0"/>
                </a:rPr>
                <a:t>调用</a:t>
              </a:r>
              <a:r>
                <a:rPr lang="en-US" altLang="zh-CN" sz="1200" spc="150" dirty="0" smtClean="0">
                  <a:latin typeface="Arial" panose="020B0604020202090204" pitchFamily="34" charset="0"/>
                  <a:ea typeface="微软雅黑" charset="-122"/>
                  <a:sym typeface="Arial" panose="020B0604020202090204" pitchFamily="34" charset="0"/>
                </a:rPr>
                <a:t>OCR</a:t>
              </a:r>
              <a:r>
                <a:rPr lang="zh-CN" altLang="en-US" sz="1200" spc="150" dirty="0">
                  <a:latin typeface="Arial" panose="020B0604020202090204" pitchFamily="34" charset="0"/>
                  <a:ea typeface="微软雅黑" charset="-122"/>
                  <a:sym typeface="Arial" panose="020B0604020202090204" pitchFamily="34" charset="0"/>
                </a:rPr>
                <a:t>识别图片</a:t>
              </a:r>
            </a:p>
            <a:p>
              <a:pPr algn="ctr">
                <a:lnSpc>
                  <a:spcPct val="120000"/>
                </a:lnSpc>
              </a:pPr>
              <a:endParaRPr lang="zh-CN" altLang="en-US" sz="1200" spc="150" dirty="0">
                <a:latin typeface="Arial" panose="020B0604020202090204" pitchFamily="34" charset="0"/>
                <a:ea typeface="微软雅黑" charset="-122"/>
                <a:sym typeface="Arial" panose="020B0604020202090204" pitchFamily="34" charset="0"/>
              </a:endParaRPr>
            </a:p>
          </p:txBody>
        </p:sp>
        <p:sp>
          <p:nvSpPr>
            <p:cNvPr id="18" name="文本框 8"/>
            <p:cNvSpPr txBox="1"/>
            <p:nvPr>
              <p:custDataLst>
                <p:tags r:id="rId14"/>
              </p:custDataLst>
            </p:nvPr>
          </p:nvSpPr>
          <p:spPr>
            <a:xfrm>
              <a:off x="4287899" y="3718872"/>
              <a:ext cx="2532795" cy="413632"/>
            </a:xfrm>
            <a:prstGeom prst="rect">
              <a:avLst/>
            </a:prstGeom>
            <a:noFill/>
          </p:spPr>
          <p:txBody>
            <a:bodyPr wrap="square" lIns="90000" tIns="46800" rIns="90000" bIns="0" anchor="b" anchorCtr="1">
              <a:normAutofit/>
            </a:bodyPr>
            <a:lstStyle/>
            <a:p>
              <a:pPr algn="ctr">
                <a:lnSpc>
                  <a:spcPct val="120000"/>
                </a:lnSpc>
              </a:pPr>
              <a:r>
                <a:rPr lang="zh-CN" altLang="en-US" b="1" spc="300" dirty="0">
                  <a:latin typeface="Arial" panose="020B0604020202090204" pitchFamily="34" charset="0"/>
                  <a:ea typeface="微软雅黑" charset="-122"/>
                  <a:cs typeface="+mj-cs"/>
                  <a:sym typeface="Arial" panose="020B0604020202090204" pitchFamily="34" charset="0"/>
                </a:rPr>
                <a:t>图片上传</a:t>
              </a:r>
            </a:p>
          </p:txBody>
        </p:sp>
        <p:sp>
          <p:nvSpPr>
            <p:cNvPr id="19" name="泪滴形 18"/>
            <p:cNvSpPr/>
            <p:nvPr>
              <p:custDataLst>
                <p:tags r:id="rId15"/>
              </p:custDataLst>
            </p:nvPr>
          </p:nvSpPr>
          <p:spPr>
            <a:xfrm>
              <a:off x="4960587" y="2148797"/>
              <a:ext cx="1187418" cy="1203209"/>
            </a:xfrm>
            <a:prstGeom prst="teardrop">
              <a:avLst/>
            </a:prstGeom>
            <a:solidFill>
              <a:schemeClr val="accent1">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cxnSp>
          <p:nvCxnSpPr>
            <p:cNvPr id="20" name="直接连接符 19"/>
            <p:cNvCxnSpPr/>
            <p:nvPr>
              <p:custDataLst>
                <p:tags r:id="rId16"/>
              </p:custDataLst>
            </p:nvPr>
          </p:nvCxnSpPr>
          <p:spPr>
            <a:xfrm>
              <a:off x="5525672" y="3391313"/>
              <a:ext cx="0" cy="358580"/>
            </a:xfrm>
            <a:prstGeom prst="line">
              <a:avLst/>
            </a:prstGeom>
            <a:ln w="12700" cap="flat" cmpd="sng" algn="ctr">
              <a:solidFill>
                <a:srgbClr val="3498D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1" name="椭圆 20"/>
            <p:cNvSpPr/>
            <p:nvPr>
              <p:custDataLst>
                <p:tags r:id="rId17"/>
              </p:custDataLst>
            </p:nvPr>
          </p:nvSpPr>
          <p:spPr>
            <a:xfrm>
              <a:off x="5153849" y="2354764"/>
              <a:ext cx="786093" cy="79654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22" name="任意多边形 13"/>
            <p:cNvSpPr/>
            <p:nvPr>
              <p:custDataLst>
                <p:tags r:id="rId18"/>
              </p:custDataLst>
            </p:nvPr>
          </p:nvSpPr>
          <p:spPr bwMode="auto">
            <a:xfrm>
              <a:off x="5382341" y="2586296"/>
              <a:ext cx="329106" cy="3334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chemeClr val="accent1">
                <a:lumMod val="20000"/>
                <a:lumOff val="80000"/>
              </a:schemeClr>
            </a:solidFill>
            <a:ln>
              <a:noFill/>
            </a:ln>
            <a:effectLst/>
          </p:spPr>
          <p:txBody>
            <a:bodyPr anchor="ct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zh-CN" altLang="en-US" dirty="0" smtClean="0"/>
              <a:t>目标</a:t>
            </a:r>
            <a:endParaRPr lang="zh-CN" altLang="en-US" dirty="0"/>
          </a:p>
        </p:txBody>
      </p:sp>
      <p:sp>
        <p:nvSpPr>
          <p:cNvPr id="3" name="内容占位符 2"/>
          <p:cNvSpPr>
            <a:spLocks noGrp="1"/>
          </p:cNvSpPr>
          <p:nvPr>
            <p:ph idx="1"/>
          </p:nvPr>
        </p:nvSpPr>
        <p:spPr>
          <a:xfrm>
            <a:off x="646111" y="1160669"/>
            <a:ext cx="10852237" cy="5388907"/>
          </a:xfrm>
        </p:spPr>
        <p:txBody>
          <a:bodyPr/>
          <a:lstStyle/>
          <a:p>
            <a:r>
              <a:rPr lang="zh-CN" altLang="en-US" sz="1100" b="1" dirty="0">
                <a:latin typeface="+mn-ea"/>
                <a:ea typeface="+mn-ea"/>
              </a:rPr>
              <a:t>总目标：</a:t>
            </a:r>
            <a:r>
              <a:rPr lang="zh-CN" altLang="en-US" sz="1100" dirty="0">
                <a:latin typeface="+mn-ea"/>
                <a:ea typeface="+mn-ea"/>
              </a:rPr>
              <a:t>实现一个自动填写表单的</a:t>
            </a:r>
            <a:r>
              <a:rPr lang="en-US" altLang="zh-CN" sz="1100" dirty="0">
                <a:latin typeface="+mn-ea"/>
                <a:ea typeface="+mn-ea"/>
              </a:rPr>
              <a:t>web</a:t>
            </a:r>
            <a:r>
              <a:rPr sz="1100" dirty="0">
                <a:latin typeface="+mn-ea"/>
                <a:ea typeface="+mn-ea"/>
              </a:rPr>
              <a:t>软件系统，前端上传图片，后端会将图片识别为</a:t>
            </a:r>
            <a:r>
              <a:rPr lang="en-US" altLang="zh-CN" sz="1100" dirty="0" err="1">
                <a:latin typeface="+mn-ea"/>
                <a:ea typeface="+mn-ea"/>
              </a:rPr>
              <a:t>json</a:t>
            </a:r>
            <a:r>
              <a:rPr sz="1100" dirty="0">
                <a:latin typeface="+mn-ea"/>
                <a:ea typeface="+mn-ea"/>
              </a:rPr>
              <a:t>格式的数据，并反馈在前端页面，在图片上标注出各个识别目标并可以点击提取</a:t>
            </a:r>
            <a:r>
              <a:rPr lang="en-US" altLang="zh-CN" sz="1100" dirty="0">
                <a:latin typeface="+mn-ea"/>
                <a:ea typeface="+mn-ea"/>
              </a:rPr>
              <a:t>OCR</a:t>
            </a:r>
            <a:r>
              <a:rPr sz="1100" dirty="0" smtClean="0">
                <a:latin typeface="+mn-ea"/>
                <a:ea typeface="+mn-ea"/>
              </a:rPr>
              <a:t>文本</a:t>
            </a:r>
            <a:r>
              <a:rPr lang="zh-CN" altLang="en-US" sz="1100" dirty="0" smtClean="0">
                <a:latin typeface="+mn-ea"/>
                <a:ea typeface="+mn-ea"/>
              </a:rPr>
              <a:t>。</a:t>
            </a:r>
            <a:endParaRPr sz="1100" dirty="0">
              <a:latin typeface="+mn-ea"/>
              <a:ea typeface="+mn-ea"/>
            </a:endParaRPr>
          </a:p>
          <a:p>
            <a:r>
              <a:rPr sz="1100" b="1" dirty="0">
                <a:latin typeface="+mn-ea"/>
                <a:ea typeface="+mn-ea"/>
              </a:rPr>
              <a:t>前端目标</a:t>
            </a:r>
            <a:r>
              <a:rPr sz="1100" dirty="0">
                <a:latin typeface="+mn-ea"/>
                <a:ea typeface="+mn-ea"/>
              </a:rPr>
              <a:t>：上传图片按钮，点击可上传图片，在图片上可标注对应数据信息，</a:t>
            </a:r>
            <a:r>
              <a:rPr sz="1100" dirty="0" smtClean="0">
                <a:latin typeface="+mn-ea"/>
                <a:ea typeface="+mn-ea"/>
              </a:rPr>
              <a:t>对于无模版图片可进行模型训练</a:t>
            </a:r>
            <a:r>
              <a:rPr lang="zh-CN" altLang="en-US" sz="1100" dirty="0" smtClean="0">
                <a:latin typeface="+mn-ea"/>
                <a:ea typeface="+mn-ea"/>
              </a:rPr>
              <a:t>。</a:t>
            </a:r>
            <a:r>
              <a:rPr sz="1100" b="1" dirty="0" smtClean="0">
                <a:latin typeface="+mn-ea"/>
                <a:ea typeface="+mn-ea"/>
              </a:rPr>
              <a:t>              </a:t>
            </a:r>
            <a:endParaRPr sz="1100" b="1" dirty="0">
              <a:latin typeface="+mn-ea"/>
              <a:ea typeface="+mn-ea"/>
            </a:endParaRPr>
          </a:p>
          <a:p>
            <a:r>
              <a:rPr sz="1100" b="1" dirty="0">
                <a:latin typeface="+mn-ea"/>
                <a:ea typeface="+mn-ea"/>
              </a:rPr>
              <a:t>后端目标</a:t>
            </a:r>
            <a:r>
              <a:rPr sz="1100" dirty="0">
                <a:latin typeface="+mn-ea"/>
                <a:ea typeface="+mn-ea"/>
              </a:rPr>
              <a:t>：实现用户上传图片，系统返回文字识别结果，而后进行文字坐标域与表单输入框</a:t>
            </a:r>
            <a:r>
              <a:rPr lang="en-US" altLang="zh-CN" sz="1100" dirty="0">
                <a:latin typeface="+mn-ea"/>
                <a:ea typeface="+mn-ea"/>
              </a:rPr>
              <a:t>id</a:t>
            </a:r>
            <a:r>
              <a:rPr sz="1100" dirty="0">
                <a:latin typeface="+mn-ea"/>
                <a:ea typeface="+mn-ea"/>
              </a:rPr>
              <a:t>的绑定。如果下次再上传相同类型的图片，系统即可自动填写表单。 </a:t>
            </a:r>
          </a:p>
        </p:txBody>
      </p:sp>
      <p:sp>
        <p:nvSpPr>
          <p:cNvPr id="4" name="任意多边形 3"/>
          <p:cNvSpPr/>
          <p:nvPr>
            <p:custDataLst>
              <p:tags r:id="rId2"/>
            </p:custDataLst>
          </p:nvPr>
        </p:nvSpPr>
        <p:spPr>
          <a:xfrm rot="14400000">
            <a:off x="4028681" y="4018877"/>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1">
              <a:lumMod val="60000"/>
              <a:lumOff val="40000"/>
            </a:schemeClr>
          </a:solidFill>
          <a:ln>
            <a:solidFill>
              <a:schemeClr val="accent1">
                <a:lumMod val="75000"/>
              </a:schemeClr>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5" name="任意多边形 4"/>
          <p:cNvSpPr/>
          <p:nvPr>
            <p:custDataLst>
              <p:tags r:id="rId3"/>
            </p:custDataLst>
          </p:nvPr>
        </p:nvSpPr>
        <p:spPr>
          <a:xfrm flipH="1">
            <a:off x="4806596" y="3162382"/>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dirty="0">
              <a:latin typeface="+mn-ea"/>
            </a:endParaRPr>
          </a:p>
        </p:txBody>
      </p:sp>
      <p:sp>
        <p:nvSpPr>
          <p:cNvPr id="6" name="任意多边形 5"/>
          <p:cNvSpPr/>
          <p:nvPr>
            <p:custDataLst>
              <p:tags r:id="rId4"/>
            </p:custDataLst>
          </p:nvPr>
        </p:nvSpPr>
        <p:spPr bwMode="auto">
          <a:xfrm rot="3600000">
            <a:off x="4593041" y="4614383"/>
            <a:ext cx="461104" cy="4611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1">
              <a:lumMod val="60000"/>
              <a:lumOff val="40000"/>
            </a:schemeClr>
          </a:solidFill>
          <a:ln>
            <a:noFill/>
          </a:ln>
        </p:spPr>
        <p:txBody>
          <a:bodyPr anchor="ctr"/>
          <a:lstStyle/>
          <a:p>
            <a:pPr algn="ctr" fontAlgn="auto">
              <a:lnSpc>
                <a:spcPct val="150000"/>
              </a:lnSpc>
            </a:pPr>
            <a:endParaRPr>
              <a:latin typeface="+mn-ea"/>
            </a:endParaRPr>
          </a:p>
        </p:txBody>
      </p:sp>
      <p:sp>
        <p:nvSpPr>
          <p:cNvPr id="7" name="任意多边形 6"/>
          <p:cNvSpPr/>
          <p:nvPr>
            <p:custDataLst>
              <p:tags r:id="rId5"/>
            </p:custDataLst>
          </p:nvPr>
        </p:nvSpPr>
        <p:spPr bwMode="auto">
          <a:xfrm rot="5400000">
            <a:off x="5466605" y="3624571"/>
            <a:ext cx="461104" cy="4611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1">
              <a:lumMod val="75000"/>
            </a:schemeClr>
          </a:solidFill>
          <a:ln>
            <a:noFill/>
          </a:ln>
        </p:spPr>
        <p:txBody>
          <a:bodyPr anchor="ctr"/>
          <a:lstStyle/>
          <a:p>
            <a:pPr algn="ctr" fontAlgn="auto">
              <a:lnSpc>
                <a:spcPct val="150000"/>
              </a:lnSpc>
            </a:pPr>
            <a:endParaRPr>
              <a:latin typeface="+mn-ea"/>
            </a:endParaRPr>
          </a:p>
        </p:txBody>
      </p:sp>
      <p:sp>
        <p:nvSpPr>
          <p:cNvPr id="8" name="任意多边形 14"/>
          <p:cNvSpPr/>
          <p:nvPr>
            <p:custDataLst>
              <p:tags r:id="rId6"/>
            </p:custDataLst>
          </p:nvPr>
        </p:nvSpPr>
        <p:spPr bwMode="auto">
          <a:xfrm rot="3594430">
            <a:off x="6347721" y="4614139"/>
            <a:ext cx="461104" cy="4611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3">
              <a:lumMod val="40000"/>
              <a:lumOff val="60000"/>
            </a:schemeClr>
          </a:solidFill>
          <a:ln>
            <a:noFill/>
          </a:ln>
        </p:spPr>
        <p:txBody>
          <a:bodyPr anchor="ctr"/>
          <a:lstStyle/>
          <a:p>
            <a:pPr algn="ctr" fontAlgn="auto">
              <a:lnSpc>
                <a:spcPct val="150000"/>
              </a:lnSpc>
            </a:pPr>
            <a:endParaRPr>
              <a:latin typeface="+mn-ea"/>
            </a:endParaRPr>
          </a:p>
        </p:txBody>
      </p:sp>
      <p:sp>
        <p:nvSpPr>
          <p:cNvPr id="9" name="任意多边形 6"/>
          <p:cNvSpPr/>
          <p:nvPr>
            <p:custDataLst>
              <p:tags r:id="rId7"/>
            </p:custDataLst>
          </p:nvPr>
        </p:nvSpPr>
        <p:spPr>
          <a:xfrm rot="13140956" flipH="1">
            <a:off x="4701635" y="3953513"/>
            <a:ext cx="1269996" cy="639799"/>
          </a:xfrm>
          <a:custGeom>
            <a:avLst/>
            <a:gdLst>
              <a:gd name="connsiteX0" fmla="*/ 634998 w 1269996"/>
              <a:gd name="connsiteY0" fmla="*/ 0 h 639799"/>
              <a:gd name="connsiteX1" fmla="*/ 1267819 w 1269996"/>
              <a:gd name="connsiteY1" fmla="*/ 262123 h 639799"/>
              <a:gd name="connsiteX2" fmla="*/ 1269996 w 1269996"/>
              <a:gd name="connsiteY2" fmla="*/ 264762 h 639799"/>
              <a:gd name="connsiteX3" fmla="*/ 901061 w 1269996"/>
              <a:gd name="connsiteY3" fmla="*/ 639799 h 639799"/>
              <a:gd name="connsiteX4" fmla="*/ 896125 w 1269996"/>
              <a:gd name="connsiteY4" fmla="*/ 633817 h 639799"/>
              <a:gd name="connsiteX5" fmla="*/ 634998 w 1269996"/>
              <a:gd name="connsiteY5" fmla="*/ 525654 h 639799"/>
              <a:gd name="connsiteX6" fmla="*/ 373871 w 1269996"/>
              <a:gd name="connsiteY6" fmla="*/ 633817 h 639799"/>
              <a:gd name="connsiteX7" fmla="*/ 368936 w 1269996"/>
              <a:gd name="connsiteY7" fmla="*/ 639799 h 639799"/>
              <a:gd name="connsiteX8" fmla="*/ 0 w 1269996"/>
              <a:gd name="connsiteY8" fmla="*/ 264762 h 639799"/>
              <a:gd name="connsiteX9" fmla="*/ 2177 w 1269996"/>
              <a:gd name="connsiteY9" fmla="*/ 262123 h 639799"/>
              <a:gd name="connsiteX10" fmla="*/ 634998 w 1269996"/>
              <a:gd name="connsiteY10" fmla="*/ 0 h 639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9996" h="639799">
                <a:moveTo>
                  <a:pt x="634998" y="0"/>
                </a:moveTo>
                <a:cubicBezTo>
                  <a:pt x="882130" y="0"/>
                  <a:pt x="1105866" y="100170"/>
                  <a:pt x="1267819" y="262123"/>
                </a:cubicBezTo>
                <a:lnTo>
                  <a:pt x="1269996" y="264762"/>
                </a:lnTo>
                <a:lnTo>
                  <a:pt x="901061" y="639799"/>
                </a:lnTo>
                <a:lnTo>
                  <a:pt x="896125" y="633817"/>
                </a:lnTo>
                <a:cubicBezTo>
                  <a:pt x="829297" y="566988"/>
                  <a:pt x="736975" y="525654"/>
                  <a:pt x="634998" y="525654"/>
                </a:cubicBezTo>
                <a:cubicBezTo>
                  <a:pt x="533022" y="525654"/>
                  <a:pt x="440699" y="566988"/>
                  <a:pt x="373871" y="633817"/>
                </a:cubicBezTo>
                <a:lnTo>
                  <a:pt x="368936" y="639799"/>
                </a:lnTo>
                <a:lnTo>
                  <a:pt x="0" y="264762"/>
                </a:lnTo>
                <a:lnTo>
                  <a:pt x="2177" y="262123"/>
                </a:lnTo>
                <a:cubicBezTo>
                  <a:pt x="164130" y="100170"/>
                  <a:pt x="387866" y="0"/>
                  <a:pt x="634998" y="0"/>
                </a:cubicBezTo>
                <a:close/>
              </a:path>
            </a:pathLst>
          </a:cu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0" name="任意多边形 3"/>
          <p:cNvSpPr/>
          <p:nvPr>
            <p:custDataLst>
              <p:tags r:id="rId8"/>
            </p:custDataLst>
          </p:nvPr>
        </p:nvSpPr>
        <p:spPr>
          <a:xfrm rot="7200000" flipH="1">
            <a:off x="5519864" y="4035137"/>
            <a:ext cx="1789888" cy="1525127"/>
          </a:xfrm>
          <a:custGeom>
            <a:avLst/>
            <a:gdLst>
              <a:gd name="connsiteX0" fmla="*/ 259946 w 1789888"/>
              <a:gd name="connsiteY0" fmla="*/ 0 h 1525126"/>
              <a:gd name="connsiteX1" fmla="*/ 628882 w 1789888"/>
              <a:gd name="connsiteY1" fmla="*/ 375037 h 1525126"/>
              <a:gd name="connsiteX2" fmla="*/ 588723 w 1789888"/>
              <a:gd name="connsiteY2" fmla="*/ 423709 h 1525126"/>
              <a:gd name="connsiteX3" fmla="*/ 525654 w 1789888"/>
              <a:gd name="connsiteY3" fmla="*/ 630182 h 1525126"/>
              <a:gd name="connsiteX4" fmla="*/ 894944 w 1789888"/>
              <a:gd name="connsiteY4" fmla="*/ 999472 h 1525126"/>
              <a:gd name="connsiteX5" fmla="*/ 1264234 w 1789888"/>
              <a:gd name="connsiteY5" fmla="*/ 630182 h 1525126"/>
              <a:gd name="connsiteX6" fmla="*/ 1201165 w 1789888"/>
              <a:gd name="connsiteY6" fmla="*/ 423709 h 1525126"/>
              <a:gd name="connsiteX7" fmla="*/ 1161007 w 1789888"/>
              <a:gd name="connsiteY7" fmla="*/ 375037 h 1525126"/>
              <a:gd name="connsiteX8" fmla="*/ 1529942 w 1789888"/>
              <a:gd name="connsiteY8" fmla="*/ 0 h 1525126"/>
              <a:gd name="connsiteX9" fmla="*/ 1637046 w 1789888"/>
              <a:gd name="connsiteY9" fmla="*/ 129810 h 1525126"/>
              <a:gd name="connsiteX10" fmla="*/ 1789888 w 1789888"/>
              <a:gd name="connsiteY10" fmla="*/ 630182 h 1525126"/>
              <a:gd name="connsiteX11" fmla="*/ 894944 w 1789888"/>
              <a:gd name="connsiteY11" fmla="*/ 1525126 h 1525126"/>
              <a:gd name="connsiteX12" fmla="*/ 0 w 1789888"/>
              <a:gd name="connsiteY12" fmla="*/ 630182 h 1525126"/>
              <a:gd name="connsiteX13" fmla="*/ 152842 w 1789888"/>
              <a:gd name="connsiteY13" fmla="*/ 129810 h 1525126"/>
              <a:gd name="connsiteX14" fmla="*/ 259946 w 1789888"/>
              <a:gd name="connsiteY14" fmla="*/ 0 h 152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9888" h="1525126">
                <a:moveTo>
                  <a:pt x="259946" y="0"/>
                </a:moveTo>
                <a:lnTo>
                  <a:pt x="628882" y="375037"/>
                </a:lnTo>
                <a:lnTo>
                  <a:pt x="588723" y="423709"/>
                </a:lnTo>
                <a:cubicBezTo>
                  <a:pt x="548905" y="482648"/>
                  <a:pt x="525654" y="553700"/>
                  <a:pt x="525654" y="630182"/>
                </a:cubicBezTo>
                <a:cubicBezTo>
                  <a:pt x="525654" y="834135"/>
                  <a:pt x="690991" y="999472"/>
                  <a:pt x="894944" y="999472"/>
                </a:cubicBezTo>
                <a:cubicBezTo>
                  <a:pt x="1098897" y="999472"/>
                  <a:pt x="1264234" y="834135"/>
                  <a:pt x="1264234" y="630182"/>
                </a:cubicBezTo>
                <a:cubicBezTo>
                  <a:pt x="1264234" y="553700"/>
                  <a:pt x="1240984" y="482648"/>
                  <a:pt x="1201165" y="423709"/>
                </a:cubicBezTo>
                <a:lnTo>
                  <a:pt x="1161007" y="375037"/>
                </a:lnTo>
                <a:lnTo>
                  <a:pt x="1529942" y="0"/>
                </a:lnTo>
                <a:lnTo>
                  <a:pt x="1637046" y="129810"/>
                </a:lnTo>
                <a:cubicBezTo>
                  <a:pt x="1733543" y="272644"/>
                  <a:pt x="1789888" y="444833"/>
                  <a:pt x="1789888" y="630182"/>
                </a:cubicBezTo>
                <a:cubicBezTo>
                  <a:pt x="1789888" y="1124446"/>
                  <a:pt x="1389208" y="1525126"/>
                  <a:pt x="894944" y="1525126"/>
                </a:cubicBezTo>
                <a:cubicBezTo>
                  <a:pt x="400680" y="1525126"/>
                  <a:pt x="0" y="1124446"/>
                  <a:pt x="0" y="630182"/>
                </a:cubicBezTo>
                <a:cubicBezTo>
                  <a:pt x="0" y="444833"/>
                  <a:pt x="56346" y="272644"/>
                  <a:pt x="152842" y="129810"/>
                </a:cubicBezTo>
                <a:lnTo>
                  <a:pt x="259946" y="0"/>
                </a:lnTo>
                <a:close/>
              </a:path>
            </a:pathLst>
          </a:custGeom>
          <a:solidFill>
            <a:schemeClr val="accent2">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1" name="椭圆 10"/>
          <p:cNvSpPr/>
          <p:nvPr>
            <p:custDataLst>
              <p:tags r:id="rId9"/>
            </p:custDataLst>
          </p:nvPr>
        </p:nvSpPr>
        <p:spPr>
          <a:xfrm>
            <a:off x="6040720" y="2488113"/>
            <a:ext cx="444951" cy="444952"/>
          </a:xfrm>
          <a:prstGeom prst="ellipse">
            <a:avLst/>
          </a:prstGeom>
          <a:solidFill>
            <a:schemeClr val="accent2">
              <a:lumMod val="60000"/>
              <a:lumOff val="4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dirty="0">
              <a:latin typeface="+mn-ea"/>
            </a:endParaRPr>
          </a:p>
        </p:txBody>
      </p:sp>
      <p:sp>
        <p:nvSpPr>
          <p:cNvPr id="12" name="文本框 15"/>
          <p:cNvSpPr txBox="1"/>
          <p:nvPr>
            <p:custDataLst>
              <p:tags r:id="rId10"/>
            </p:custDataLst>
          </p:nvPr>
        </p:nvSpPr>
        <p:spPr bwMode="auto">
          <a:xfrm>
            <a:off x="6568305" y="2434412"/>
            <a:ext cx="3374028" cy="370146"/>
          </a:xfrm>
          <a:prstGeom prst="rect">
            <a:avLst/>
          </a:prstGeom>
          <a:noFill/>
        </p:spPr>
        <p:txBody>
          <a:bodyPr wrap="square" lIns="90000" tIns="46800" rIns="90000" bIns="0" anchor="b" anchorCtr="0">
            <a:normAutofit fontScale="97500" lnSpcReduction="10000"/>
          </a:bodyPr>
          <a:lstStyle/>
          <a:p>
            <a:pPr algn="l" fontAlgn="auto">
              <a:lnSpc>
                <a:spcPct val="160000"/>
              </a:lnSpc>
            </a:pPr>
            <a:r>
              <a:rPr lang="zh-CN" altLang="en-US" sz="1400" b="1" spc="300" dirty="0">
                <a:solidFill>
                  <a:schemeClr val="accent3">
                    <a:lumMod val="50000"/>
                  </a:schemeClr>
                </a:solidFill>
                <a:effectLst/>
                <a:latin typeface="+mn-ea"/>
                <a:cs typeface="+mj-cs"/>
              </a:rPr>
              <a:t>获取</a:t>
            </a:r>
            <a:r>
              <a:rPr lang="en-US" altLang="zh-CN" sz="1400" b="1" spc="300" dirty="0" smtClean="0">
                <a:solidFill>
                  <a:schemeClr val="accent3">
                    <a:lumMod val="50000"/>
                  </a:schemeClr>
                </a:solidFill>
                <a:effectLst/>
                <a:latin typeface="+mn-ea"/>
                <a:cs typeface="+mj-cs"/>
              </a:rPr>
              <a:t>mapping</a:t>
            </a:r>
            <a:r>
              <a:rPr lang="zh-CN" altLang="en-US" sz="1400" b="1" spc="300" dirty="0">
                <a:solidFill>
                  <a:schemeClr val="accent3">
                    <a:lumMod val="50000"/>
                  </a:schemeClr>
                </a:solidFill>
                <a:effectLst/>
                <a:latin typeface="+mn-ea"/>
                <a:cs typeface="+mj-cs"/>
              </a:rPr>
              <a:t>数据接口</a:t>
            </a:r>
          </a:p>
        </p:txBody>
      </p:sp>
      <p:sp>
        <p:nvSpPr>
          <p:cNvPr id="13" name="文本框 16"/>
          <p:cNvSpPr txBox="1"/>
          <p:nvPr>
            <p:custDataLst>
              <p:tags r:id="rId11"/>
            </p:custDataLst>
          </p:nvPr>
        </p:nvSpPr>
        <p:spPr bwMode="auto">
          <a:xfrm>
            <a:off x="6693506" y="2933065"/>
            <a:ext cx="4418229" cy="1722213"/>
          </a:xfrm>
          <a:prstGeom prst="rect">
            <a:avLst/>
          </a:prstGeom>
          <a:noFill/>
        </p:spPr>
        <p:txBody>
          <a:bodyPr wrap="square" lIns="90000" tIns="0" rIns="90000" bIns="46800"/>
          <a:lstStyle/>
          <a:p>
            <a:pPr indent="0">
              <a:lnSpc>
                <a:spcPct val="150000"/>
              </a:lnSpc>
              <a:buNone/>
            </a:pPr>
            <a:r>
              <a:rPr sz="1100" dirty="0" err="1">
                <a:latin typeface="+mn-ea"/>
                <a:sym typeface="+mn-ea"/>
              </a:rPr>
              <a:t>输入：图片，表单类型</a:t>
            </a:r>
            <a:r>
              <a:rPr lang="en-US" altLang="zh-CN" sz="1100" dirty="0" err="1">
                <a:latin typeface="+mn-ea"/>
                <a:sym typeface="+mn-ea"/>
              </a:rPr>
              <a:t>id</a:t>
            </a:r>
            <a:endParaRPr lang="en-US" altLang="zh-CN" sz="1100" dirty="0">
              <a:latin typeface="+mn-ea"/>
            </a:endParaRPr>
          </a:p>
          <a:p>
            <a:pPr indent="0">
              <a:lnSpc>
                <a:spcPct val="150000"/>
              </a:lnSpc>
              <a:buNone/>
            </a:pPr>
            <a:r>
              <a:rPr sz="1100" dirty="0" err="1">
                <a:latin typeface="+mn-ea"/>
                <a:sym typeface="+mn-ea"/>
              </a:rPr>
              <a:t>输出：</a:t>
            </a:r>
            <a:r>
              <a:rPr lang="en-US" altLang="zh-CN" sz="1100" dirty="0" err="1">
                <a:latin typeface="+mn-ea"/>
                <a:sym typeface="+mn-ea"/>
              </a:rPr>
              <a:t>mapping</a:t>
            </a:r>
            <a:r>
              <a:rPr sz="1100" dirty="0" err="1">
                <a:latin typeface="+mn-ea"/>
                <a:sym typeface="+mn-ea"/>
              </a:rPr>
              <a:t>数据，图片获取的</a:t>
            </a:r>
            <a:r>
              <a:rPr lang="en-US" altLang="zh-CN" sz="1100" dirty="0" err="1">
                <a:latin typeface="+mn-ea"/>
                <a:sym typeface="+mn-ea"/>
              </a:rPr>
              <a:t>json</a:t>
            </a:r>
            <a:r>
              <a:rPr sz="1100" dirty="0" err="1">
                <a:latin typeface="+mn-ea"/>
                <a:sym typeface="+mn-ea"/>
              </a:rPr>
              <a:t>数据，图片类型</a:t>
            </a:r>
            <a:r>
              <a:rPr lang="en-US" altLang="zh-CN" sz="1100" dirty="0" err="1">
                <a:latin typeface="+mn-ea"/>
                <a:sym typeface="+mn-ea"/>
              </a:rPr>
              <a:t>id</a:t>
            </a:r>
            <a:endParaRPr lang="en-US" altLang="zh-CN" sz="1100" dirty="0">
              <a:latin typeface="+mn-ea"/>
            </a:endParaRPr>
          </a:p>
          <a:p>
            <a:pPr indent="0">
              <a:lnSpc>
                <a:spcPct val="150000"/>
              </a:lnSpc>
              <a:buNone/>
            </a:pPr>
            <a:r>
              <a:rPr sz="1100" dirty="0" err="1">
                <a:latin typeface="+mn-ea"/>
                <a:sym typeface="+mn-ea"/>
              </a:rPr>
              <a:t>功能：调用</a:t>
            </a:r>
            <a:r>
              <a:rPr lang="en-US" altLang="zh-CN" sz="1100" dirty="0" err="1">
                <a:latin typeface="+mn-ea"/>
                <a:sym typeface="+mn-ea"/>
              </a:rPr>
              <a:t>OCR</a:t>
            </a:r>
            <a:r>
              <a:rPr sz="1100" dirty="0" err="1">
                <a:latin typeface="+mn-ea"/>
                <a:sym typeface="+mn-ea"/>
              </a:rPr>
              <a:t>获取图片的</a:t>
            </a:r>
            <a:r>
              <a:rPr lang="en-US" altLang="zh-CN" sz="1100" dirty="0" err="1">
                <a:latin typeface="+mn-ea"/>
                <a:sym typeface="+mn-ea"/>
              </a:rPr>
              <a:t>json</a:t>
            </a:r>
            <a:r>
              <a:rPr sz="1100" dirty="0" err="1">
                <a:latin typeface="+mn-ea"/>
                <a:sym typeface="+mn-ea"/>
              </a:rPr>
              <a:t>数据，</a:t>
            </a:r>
            <a:r>
              <a:rPr sz="1100" dirty="0" err="1" smtClean="0">
                <a:latin typeface="+mn-ea"/>
                <a:sym typeface="+mn-ea"/>
              </a:rPr>
              <a:t>并进行图片类型判断</a:t>
            </a:r>
            <a:r>
              <a:rPr lang="zh-CN" altLang="en-US" sz="1100" dirty="0" smtClean="0">
                <a:latin typeface="+mn-ea"/>
                <a:sym typeface="+mn-ea"/>
              </a:rPr>
              <a:t>，</a:t>
            </a:r>
            <a:r>
              <a:rPr sz="1100" dirty="0" err="1" smtClean="0">
                <a:latin typeface="+mn-ea"/>
                <a:sym typeface="+mn-ea"/>
              </a:rPr>
              <a:t>根据图片类型以及表单类型找到相应的</a:t>
            </a:r>
            <a:r>
              <a:rPr lang="en-US" altLang="zh-CN" sz="1100" dirty="0" err="1">
                <a:latin typeface="+mn-ea"/>
                <a:sym typeface="+mn-ea"/>
              </a:rPr>
              <a:t>mapping</a:t>
            </a:r>
            <a:r>
              <a:rPr sz="1100" dirty="0" err="1">
                <a:latin typeface="+mn-ea"/>
                <a:sym typeface="+mn-ea"/>
              </a:rPr>
              <a:t>数据</a:t>
            </a:r>
            <a:endParaRPr lang="zh-CN" altLang="en-US" sz="1100" b="0" spc="150" dirty="0">
              <a:solidFill>
                <a:srgbClr val="000000"/>
              </a:solidFill>
              <a:effectLst/>
              <a:latin typeface="+mn-ea"/>
              <a:sym typeface="+mn-ea"/>
            </a:endParaRPr>
          </a:p>
        </p:txBody>
      </p:sp>
      <p:sp>
        <p:nvSpPr>
          <p:cNvPr id="14" name="椭圆 13"/>
          <p:cNvSpPr/>
          <p:nvPr>
            <p:custDataLst>
              <p:tags r:id="rId12"/>
            </p:custDataLst>
          </p:nvPr>
        </p:nvSpPr>
        <p:spPr>
          <a:xfrm>
            <a:off x="3370802" y="4596996"/>
            <a:ext cx="444951" cy="444952"/>
          </a:xfrm>
          <a:prstGeom prst="ellipse">
            <a:avLst/>
          </a:prstGeom>
          <a:solidFill>
            <a:schemeClr val="accent1"/>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5" name="椭圆 14"/>
          <p:cNvSpPr/>
          <p:nvPr>
            <p:custDataLst>
              <p:tags r:id="rId13"/>
            </p:custDataLst>
          </p:nvPr>
        </p:nvSpPr>
        <p:spPr>
          <a:xfrm>
            <a:off x="7522680" y="4619068"/>
            <a:ext cx="444951" cy="444952"/>
          </a:xfrm>
          <a:prstGeom prst="ellipse">
            <a:avLst/>
          </a:prstGeom>
          <a:solidFill>
            <a:schemeClr val="accent1">
              <a:lumMod val="40000"/>
              <a:lumOff val="60000"/>
            </a:scheme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fontAlgn="auto">
              <a:lnSpc>
                <a:spcPct val="150000"/>
              </a:lnSpc>
            </a:pPr>
            <a:endParaRPr>
              <a:latin typeface="+mn-ea"/>
            </a:endParaRPr>
          </a:p>
        </p:txBody>
      </p:sp>
      <p:sp>
        <p:nvSpPr>
          <p:cNvPr id="16" name="文本框 24"/>
          <p:cNvSpPr txBox="1"/>
          <p:nvPr>
            <p:custDataLst>
              <p:tags r:id="rId14"/>
            </p:custDataLst>
          </p:nvPr>
        </p:nvSpPr>
        <p:spPr bwMode="auto">
          <a:xfrm>
            <a:off x="8004353" y="4596154"/>
            <a:ext cx="2787706" cy="444952"/>
          </a:xfrm>
          <a:prstGeom prst="rect">
            <a:avLst/>
          </a:prstGeom>
          <a:noFill/>
        </p:spPr>
        <p:txBody>
          <a:bodyPr wrap="square" lIns="90000" tIns="46800" rIns="90000" bIns="0" anchor="b" anchorCtr="0">
            <a:normAutofit/>
          </a:bodyPr>
          <a:lstStyle/>
          <a:p>
            <a:pPr algn="l" fontAlgn="auto">
              <a:lnSpc>
                <a:spcPct val="150000"/>
              </a:lnSpc>
            </a:pPr>
            <a:r>
              <a:rPr lang="en-US" altLang="zh-CN" sz="1400" b="1" spc="300" dirty="0">
                <a:solidFill>
                  <a:schemeClr val="accent3">
                    <a:lumMod val="50000"/>
                  </a:schemeClr>
                </a:solidFill>
                <a:effectLst/>
                <a:latin typeface="+mn-ea"/>
                <a:cs typeface="+mj-cs"/>
              </a:rPr>
              <a:t>OCR</a:t>
            </a:r>
            <a:r>
              <a:rPr lang="zh-CN" altLang="en-US" sz="1400" b="1" spc="300" dirty="0">
                <a:solidFill>
                  <a:schemeClr val="accent3">
                    <a:lumMod val="50000"/>
                  </a:schemeClr>
                </a:solidFill>
                <a:effectLst/>
                <a:latin typeface="+mn-ea"/>
                <a:cs typeface="+mj-cs"/>
              </a:rPr>
              <a:t>调用接口</a:t>
            </a:r>
          </a:p>
        </p:txBody>
      </p:sp>
      <p:sp>
        <p:nvSpPr>
          <p:cNvPr id="17" name="文本框 25"/>
          <p:cNvSpPr txBox="1"/>
          <p:nvPr>
            <p:custDataLst>
              <p:tags r:id="rId15"/>
            </p:custDataLst>
          </p:nvPr>
        </p:nvSpPr>
        <p:spPr bwMode="auto">
          <a:xfrm>
            <a:off x="7962158" y="5064020"/>
            <a:ext cx="2787706" cy="1260767"/>
          </a:xfrm>
          <a:prstGeom prst="rect">
            <a:avLst/>
          </a:prstGeom>
          <a:noFill/>
        </p:spPr>
        <p:txBody>
          <a:bodyPr wrap="square" lIns="90000" tIns="0" rIns="90000" bIns="46800">
            <a:noAutofit/>
          </a:bodyPr>
          <a:lstStyle/>
          <a:p>
            <a:pPr indent="0">
              <a:lnSpc>
                <a:spcPct val="150000"/>
              </a:lnSpc>
              <a:buNone/>
            </a:pPr>
            <a:r>
              <a:rPr sz="1100" dirty="0" err="1">
                <a:latin typeface="+mn-ea"/>
                <a:sym typeface="+mn-ea"/>
              </a:rPr>
              <a:t>输入：图片</a:t>
            </a:r>
            <a:endParaRPr lang="zh-CN" altLang="en-US" sz="1100" dirty="0">
              <a:latin typeface="+mn-ea"/>
            </a:endParaRPr>
          </a:p>
          <a:p>
            <a:pPr indent="0">
              <a:lnSpc>
                <a:spcPct val="150000"/>
              </a:lnSpc>
              <a:buNone/>
            </a:pPr>
            <a:r>
              <a:rPr sz="1100" dirty="0" err="1">
                <a:latin typeface="+mn-ea"/>
                <a:sym typeface="+mn-ea"/>
              </a:rPr>
              <a:t>输出：</a:t>
            </a:r>
            <a:r>
              <a:rPr lang="en-US" altLang="zh-CN" sz="1100" dirty="0" err="1">
                <a:latin typeface="+mn-ea"/>
                <a:sym typeface="+mn-ea"/>
              </a:rPr>
              <a:t>json</a:t>
            </a:r>
            <a:r>
              <a:rPr sz="1100" dirty="0" err="1">
                <a:latin typeface="+mn-ea"/>
                <a:sym typeface="+mn-ea"/>
              </a:rPr>
              <a:t>数据</a:t>
            </a:r>
            <a:endParaRPr lang="zh-CN" altLang="en-US" sz="1100" dirty="0">
              <a:latin typeface="+mn-ea"/>
            </a:endParaRPr>
          </a:p>
          <a:p>
            <a:pPr indent="0">
              <a:lnSpc>
                <a:spcPct val="150000"/>
              </a:lnSpc>
              <a:buNone/>
            </a:pPr>
            <a:r>
              <a:rPr sz="1100" dirty="0" err="1">
                <a:latin typeface="+mn-ea"/>
                <a:sym typeface="+mn-ea"/>
              </a:rPr>
              <a:t>功能：返回图片</a:t>
            </a:r>
            <a:r>
              <a:rPr lang="en-US" altLang="zh-CN" sz="1100" dirty="0" err="1">
                <a:latin typeface="+mn-ea"/>
                <a:sym typeface="+mn-ea"/>
              </a:rPr>
              <a:t>json</a:t>
            </a:r>
            <a:r>
              <a:rPr sz="1100" dirty="0" err="1">
                <a:latin typeface="+mn-ea"/>
                <a:sym typeface="+mn-ea"/>
              </a:rPr>
              <a:t>数据</a:t>
            </a:r>
            <a:endParaRPr lang="zh-CN" altLang="en-US" sz="1100" dirty="0">
              <a:latin typeface="+mn-ea"/>
            </a:endParaRPr>
          </a:p>
          <a:p>
            <a:pPr indent="0">
              <a:lnSpc>
                <a:spcPct val="150000"/>
              </a:lnSpc>
              <a:buNone/>
            </a:pPr>
            <a:r>
              <a:rPr sz="1100" dirty="0" err="1">
                <a:latin typeface="+mn-ea"/>
                <a:sym typeface="+mn-ea"/>
              </a:rPr>
              <a:t>测试接口</a:t>
            </a:r>
            <a:endParaRPr lang="zh-CN" altLang="en-US" sz="1100" b="0" spc="150" dirty="0">
              <a:solidFill>
                <a:srgbClr val="000000"/>
              </a:solidFill>
              <a:effectLst/>
              <a:latin typeface="+mn-ea"/>
            </a:endParaRPr>
          </a:p>
        </p:txBody>
      </p:sp>
      <p:grpSp>
        <p:nvGrpSpPr>
          <p:cNvPr id="18" name="组合 17"/>
          <p:cNvGrpSpPr/>
          <p:nvPr/>
        </p:nvGrpSpPr>
        <p:grpSpPr>
          <a:xfrm>
            <a:off x="583096" y="4529995"/>
            <a:ext cx="3925557" cy="1581400"/>
            <a:chOff x="913347" y="3874398"/>
            <a:chExt cx="3925557" cy="1581400"/>
          </a:xfrm>
        </p:grpSpPr>
        <p:sp>
          <p:nvSpPr>
            <p:cNvPr id="19" name="文本框 26"/>
            <p:cNvSpPr txBox="1"/>
            <p:nvPr>
              <p:custDataLst>
                <p:tags r:id="rId16"/>
              </p:custDataLst>
            </p:nvPr>
          </p:nvSpPr>
          <p:spPr bwMode="auto">
            <a:xfrm>
              <a:off x="913347" y="3874398"/>
              <a:ext cx="2787706" cy="444952"/>
            </a:xfrm>
            <a:prstGeom prst="rect">
              <a:avLst/>
            </a:prstGeom>
            <a:noFill/>
          </p:spPr>
          <p:txBody>
            <a:bodyPr wrap="square" lIns="90000" tIns="46800" rIns="90000" bIns="0" anchor="b" anchorCtr="0">
              <a:normAutofit/>
            </a:bodyPr>
            <a:lstStyle/>
            <a:p>
              <a:pPr algn="r" fontAlgn="auto">
                <a:lnSpc>
                  <a:spcPct val="150000"/>
                </a:lnSpc>
              </a:pPr>
              <a:r>
                <a:rPr lang="zh-CN" altLang="en-US" sz="1400" b="1" spc="300" dirty="0">
                  <a:solidFill>
                    <a:srgbClr val="69A35B"/>
                  </a:solidFill>
                  <a:effectLst/>
                  <a:latin typeface="+mn-ea"/>
                  <a:cs typeface="+mj-cs"/>
                </a:rPr>
                <a:t>表单接口的定义</a:t>
              </a:r>
            </a:p>
          </p:txBody>
        </p:sp>
        <p:sp>
          <p:nvSpPr>
            <p:cNvPr id="20" name="文本框 27"/>
            <p:cNvSpPr txBox="1"/>
            <p:nvPr>
              <p:custDataLst>
                <p:tags r:id="rId17"/>
              </p:custDataLst>
            </p:nvPr>
          </p:nvSpPr>
          <p:spPr bwMode="auto">
            <a:xfrm>
              <a:off x="2051198" y="4416210"/>
              <a:ext cx="2787706" cy="1039588"/>
            </a:xfrm>
            <a:prstGeom prst="rect">
              <a:avLst/>
            </a:prstGeom>
            <a:noFill/>
          </p:spPr>
          <p:txBody>
            <a:bodyPr wrap="square" lIns="90000" tIns="0" rIns="90000" bIns="46800">
              <a:noAutofit/>
            </a:bodyPr>
            <a:lstStyle/>
            <a:p>
              <a:pPr indent="0">
                <a:lnSpc>
                  <a:spcPct val="170000"/>
                </a:lnSpc>
                <a:buNone/>
              </a:pPr>
              <a:r>
                <a:rPr sz="1100" dirty="0" err="1" smtClean="0">
                  <a:latin typeface="+mn-ea"/>
                  <a:sym typeface="+mn-ea"/>
                </a:rPr>
                <a:t>输入</a:t>
              </a:r>
              <a:r>
                <a:rPr lang="zh-CN" altLang="en-US" sz="1100" dirty="0">
                  <a:latin typeface="+mn-ea"/>
                  <a:sym typeface="+mn-ea"/>
                </a:rPr>
                <a:t>：</a:t>
              </a:r>
              <a:r>
                <a:rPr sz="1100" dirty="0" err="1" smtClean="0">
                  <a:latin typeface="+mn-ea"/>
                  <a:sym typeface="+mn-ea"/>
                </a:rPr>
                <a:t>表单各输入框关键字</a:t>
              </a:r>
              <a:endParaRPr lang="zh-CN" altLang="en-US" sz="1100" dirty="0">
                <a:latin typeface="+mn-ea"/>
              </a:endParaRPr>
            </a:p>
            <a:p>
              <a:pPr indent="0">
                <a:lnSpc>
                  <a:spcPct val="170000"/>
                </a:lnSpc>
                <a:buNone/>
              </a:pPr>
              <a:r>
                <a:rPr sz="1100" dirty="0" err="1">
                  <a:latin typeface="+mn-ea"/>
                  <a:sym typeface="+mn-ea"/>
                </a:rPr>
                <a:t>输出：表单类别</a:t>
              </a:r>
              <a:r>
                <a:rPr lang="en-US" altLang="zh-CN" sz="1100" dirty="0" err="1">
                  <a:latin typeface="+mn-ea"/>
                  <a:sym typeface="+mn-ea"/>
                </a:rPr>
                <a:t>id</a:t>
              </a:r>
              <a:endParaRPr lang="en-US" altLang="zh-CN" sz="1100" dirty="0">
                <a:latin typeface="+mn-ea"/>
              </a:endParaRPr>
            </a:p>
            <a:p>
              <a:pPr indent="0">
                <a:lnSpc>
                  <a:spcPct val="170000"/>
                </a:lnSpc>
                <a:buNone/>
              </a:pPr>
              <a:r>
                <a:rPr sz="1100" dirty="0" err="1">
                  <a:latin typeface="+mn-ea"/>
                  <a:sym typeface="+mn-ea"/>
                </a:rPr>
                <a:t>功能</a:t>
              </a:r>
              <a:r>
                <a:rPr sz="1100" dirty="0" err="1" smtClean="0">
                  <a:latin typeface="+mn-ea"/>
                  <a:sym typeface="+mn-ea"/>
                </a:rPr>
                <a:t>：动态形成表单并获取表单类别</a:t>
              </a:r>
              <a:endParaRPr lang="zh-CN" altLang="en-US" sz="1100" b="0" spc="150" dirty="0">
                <a:solidFill>
                  <a:srgbClr val="000000"/>
                </a:solidFill>
                <a:effectLst/>
                <a:latin typeface="+mn-ea"/>
              </a:endParaRPr>
            </a:p>
          </p:txBody>
        </p:sp>
      </p:grpSp>
      <p:sp>
        <p:nvSpPr>
          <p:cNvPr id="21" name="标题 1"/>
          <p:cNvSpPr txBox="1"/>
          <p:nvPr/>
        </p:nvSpPr>
        <p:spPr>
          <a:xfrm>
            <a:off x="4656480" y="4003377"/>
            <a:ext cx="2169150" cy="619447"/>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a:lnSpc>
                <a:spcPct val="150000"/>
              </a:lnSpc>
              <a:spcBef>
                <a:spcPts val="0"/>
              </a:spcBef>
            </a:pPr>
            <a:r>
              <a:rPr lang="zh-CN" altLang="en-US" smtClean="0">
                <a:solidFill>
                  <a:schemeClr val="accent6">
                    <a:lumMod val="50000"/>
                  </a:schemeClr>
                </a:solidFill>
                <a:latin typeface="+mn-ea"/>
                <a:ea typeface="+mn-ea"/>
              </a:rPr>
              <a:t>主要实现功能</a:t>
            </a:r>
            <a:endParaRPr lang="zh-CN" altLang="en-US">
              <a:solidFill>
                <a:schemeClr val="accent6">
                  <a:lumMod val="50000"/>
                </a:schemeClr>
              </a:solidFill>
              <a:latin typeface="+mn-ea"/>
              <a:ea typeface="+mn-ea"/>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基本</a:t>
            </a:r>
            <a:r>
              <a:rPr lang="zh-CN" altLang="en-US" dirty="0" smtClean="0">
                <a:solidFill>
                  <a:schemeClr val="tx1"/>
                </a:solidFill>
              </a:rPr>
              <a:t>操作</a:t>
            </a:r>
            <a:r>
              <a:rPr lang="zh-CN" altLang="en-US" dirty="0">
                <a:solidFill>
                  <a:schemeClr val="tx1"/>
                </a:solidFill>
              </a:rPr>
              <a:t>步骤</a:t>
            </a:r>
          </a:p>
        </p:txBody>
      </p:sp>
      <p:sp>
        <p:nvSpPr>
          <p:cNvPr id="31" name="内容占位符 2"/>
          <p:cNvSpPr>
            <a:spLocks noGrp="1"/>
          </p:cNvSpPr>
          <p:nvPr>
            <p:ph idx="1"/>
          </p:nvPr>
        </p:nvSpPr>
        <p:spPr>
          <a:xfrm>
            <a:off x="1015008" y="5040820"/>
            <a:ext cx="3824638" cy="1417646"/>
          </a:xfrm>
        </p:spPr>
        <p:txBody>
          <a:bodyPr/>
          <a:lstStyle/>
          <a:p>
            <a:r>
              <a:rPr lang="zh-CN" altLang="en-US" sz="1100" b="1" dirty="0"/>
              <a:t>运行环境和技术</a:t>
            </a:r>
            <a:r>
              <a:rPr lang="zh-CN" altLang="en-US" sz="1100" b="1" dirty="0" smtClean="0"/>
              <a:t>选型</a:t>
            </a:r>
            <a:endParaRPr lang="en-US" altLang="zh-CN" sz="1100" b="1" dirty="0" smtClean="0"/>
          </a:p>
          <a:p>
            <a:pPr lvl="1"/>
            <a:r>
              <a:rPr lang="zh-CN" altLang="en-US" sz="1100" dirty="0"/>
              <a:t>前端</a:t>
            </a:r>
            <a:r>
              <a:rPr lang="zh-CN" altLang="en-US" sz="1100" dirty="0" smtClean="0"/>
              <a:t>采用</a:t>
            </a:r>
            <a:r>
              <a:rPr lang="en-US" altLang="zh-CN" sz="1100" dirty="0" err="1"/>
              <a:t>vue+Element-UI</a:t>
            </a:r>
            <a:endParaRPr lang="en-US" altLang="zh-CN" sz="1100" dirty="0" smtClean="0"/>
          </a:p>
          <a:p>
            <a:pPr lvl="1"/>
            <a:r>
              <a:rPr lang="zh-CN" altLang="en-US" sz="1100" dirty="0"/>
              <a:t>后端</a:t>
            </a:r>
            <a:r>
              <a:rPr lang="zh-CN" altLang="en-US" sz="1100" dirty="0" smtClean="0"/>
              <a:t>采用</a:t>
            </a:r>
            <a:r>
              <a:rPr lang="en-US" altLang="zh-CN" sz="1100" dirty="0" smtClean="0"/>
              <a:t>python</a:t>
            </a:r>
            <a:endParaRPr lang="zh-CN" altLang="en-US" sz="1100" dirty="0"/>
          </a:p>
          <a:p>
            <a:pPr lvl="1"/>
            <a:endParaRPr lang="zh-CN" altLang="en-US" sz="1100" dirty="0"/>
          </a:p>
        </p:txBody>
      </p:sp>
      <p:sp>
        <p:nvSpPr>
          <p:cNvPr id="23" name="文本框 22"/>
          <p:cNvSpPr txBox="1"/>
          <p:nvPr>
            <p:custDataLst>
              <p:tags r:id="rId2"/>
            </p:custDataLst>
          </p:nvPr>
        </p:nvSpPr>
        <p:spPr bwMode="auto">
          <a:xfrm>
            <a:off x="-101400" y="1416117"/>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spc="300" dirty="0" err="1">
                <a:latin typeface="+mn-ea"/>
                <a:sym typeface="Arial" panose="020B0604020202090204" pitchFamily="34" charset="0"/>
              </a:rPr>
              <a:t>S</a:t>
            </a:r>
            <a:r>
              <a:rPr lang="en-US" altLang="zh-CN" sz="1100" b="1" spc="300" dirty="0" err="1" smtClean="0">
                <a:latin typeface="+mn-ea"/>
                <a:sym typeface="Arial" panose="020B0604020202090204" pitchFamily="34" charset="0"/>
              </a:rPr>
              <a:t>tep1</a:t>
            </a:r>
            <a:endParaRPr lang="en-US" altLang="zh-CN" sz="1100" b="1" spc="300" dirty="0">
              <a:latin typeface="+mn-ea"/>
              <a:sym typeface="Arial" panose="020B0604020202090204" pitchFamily="34" charset="0"/>
            </a:endParaRPr>
          </a:p>
        </p:txBody>
      </p:sp>
      <p:grpSp>
        <p:nvGrpSpPr>
          <p:cNvPr id="6" name="组合 5"/>
          <p:cNvGrpSpPr/>
          <p:nvPr/>
        </p:nvGrpSpPr>
        <p:grpSpPr>
          <a:xfrm>
            <a:off x="215676" y="1299501"/>
            <a:ext cx="8086934" cy="3658939"/>
            <a:chOff x="4187199" y="1705725"/>
            <a:chExt cx="8086934" cy="3658939"/>
          </a:xfrm>
        </p:grpSpPr>
        <p:cxnSp>
          <p:nvCxnSpPr>
            <p:cNvPr id="63" name="直接连接符 62"/>
            <p:cNvCxnSpPr>
              <a:stCxn id="69" idx="6"/>
              <a:endCxn id="38" idx="2"/>
            </p:cNvCxnSpPr>
            <p:nvPr>
              <p:custDataLst>
                <p:tags r:id="rId3"/>
              </p:custDataLst>
            </p:nvPr>
          </p:nvCxnSpPr>
          <p:spPr>
            <a:xfrm flipH="1" flipV="1">
              <a:off x="4187199" y="3419330"/>
              <a:ext cx="7076670" cy="41923"/>
            </a:xfrm>
            <a:prstGeom prst="line">
              <a:avLst/>
            </a:prstGeom>
            <a:ln w="19050">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grpSp>
          <p:nvGrpSpPr>
            <p:cNvPr id="5" name="组合 4"/>
            <p:cNvGrpSpPr/>
            <p:nvPr/>
          </p:nvGrpSpPr>
          <p:grpSpPr>
            <a:xfrm>
              <a:off x="4187199" y="1705725"/>
              <a:ext cx="8086934" cy="3658939"/>
              <a:chOff x="4176719" y="1705044"/>
              <a:chExt cx="8086934" cy="3658939"/>
            </a:xfrm>
          </p:grpSpPr>
          <p:sp>
            <p:nvSpPr>
              <p:cNvPr id="38" name="椭圆 37"/>
              <p:cNvSpPr/>
              <p:nvPr>
                <p:custDataLst>
                  <p:tags r:id="rId4"/>
                </p:custDataLst>
              </p:nvPr>
            </p:nvSpPr>
            <p:spPr>
              <a:xfrm>
                <a:off x="4176719" y="3055993"/>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a:solidFill>
                    <a:schemeClr val="tx1"/>
                  </a:solidFill>
                  <a:latin typeface="+mn-ea"/>
                  <a:sym typeface="Arial" panose="020B0604020202090204" pitchFamily="34" charset="0"/>
                </a:endParaRPr>
              </a:p>
            </p:txBody>
          </p:sp>
          <p:sp>
            <p:nvSpPr>
              <p:cNvPr id="58" name="任意多边形 57"/>
              <p:cNvSpPr/>
              <p:nvPr>
                <p:custDataLst>
                  <p:tags r:id="rId5"/>
                </p:custDataLst>
              </p:nvPr>
            </p:nvSpPr>
            <p:spPr bwMode="auto">
              <a:xfrm>
                <a:off x="4325303" y="3204577"/>
                <a:ext cx="428145" cy="428145"/>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lumMod val="60000"/>
                  <a:lumOff val="40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39" name="椭圆 38"/>
              <p:cNvSpPr/>
              <p:nvPr>
                <p:custDataLst>
                  <p:tags r:id="rId6"/>
                </p:custDataLst>
              </p:nvPr>
            </p:nvSpPr>
            <p:spPr>
              <a:xfrm>
                <a:off x="7470710" y="3080219"/>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dirty="0">
                  <a:solidFill>
                    <a:schemeClr val="tx1"/>
                  </a:solidFill>
                  <a:latin typeface="+mn-ea"/>
                  <a:sym typeface="Arial" panose="020B0604020202090204" pitchFamily="34" charset="0"/>
                </a:endParaRPr>
              </a:p>
            </p:txBody>
          </p:sp>
          <p:sp>
            <p:nvSpPr>
              <p:cNvPr id="60" name="任意多边形 59"/>
              <p:cNvSpPr/>
              <p:nvPr>
                <p:custDataLst>
                  <p:tags r:id="rId7"/>
                </p:custDataLst>
              </p:nvPr>
            </p:nvSpPr>
            <p:spPr bwMode="auto">
              <a:xfrm>
                <a:off x="7619293" y="3228802"/>
                <a:ext cx="428145" cy="42814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lumMod val="75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69" name="椭圆 68"/>
              <p:cNvSpPr/>
              <p:nvPr>
                <p:custDataLst>
                  <p:tags r:id="rId8"/>
                </p:custDataLst>
              </p:nvPr>
            </p:nvSpPr>
            <p:spPr>
              <a:xfrm>
                <a:off x="10528077" y="3097916"/>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sz="1100" kern="0" dirty="0">
                  <a:solidFill>
                    <a:schemeClr val="tx1"/>
                  </a:solidFill>
                  <a:latin typeface="+mn-ea"/>
                  <a:sym typeface="Arial" panose="020B0604020202090204" pitchFamily="34" charset="0"/>
                </a:endParaRPr>
              </a:p>
            </p:txBody>
          </p:sp>
          <p:sp>
            <p:nvSpPr>
              <p:cNvPr id="77" name="任意多边形 76"/>
              <p:cNvSpPr/>
              <p:nvPr>
                <p:custDataLst>
                  <p:tags r:id="rId9"/>
                </p:custDataLst>
              </p:nvPr>
            </p:nvSpPr>
            <p:spPr bwMode="auto">
              <a:xfrm>
                <a:off x="10676658" y="3263957"/>
                <a:ext cx="428145" cy="42814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lumMod val="75000"/>
                </a:schemeClr>
              </a:solidFill>
              <a:ln>
                <a:noFill/>
              </a:ln>
            </p:spPr>
            <p:txBody>
              <a:bodyPr wrap="square" lIns="91440" tIns="45720" rIns="91440" bIns="45720" anchor="ctr">
                <a:normAutofit/>
              </a:bodyPr>
              <a:lstStyle/>
              <a:p>
                <a:pPr algn="ctr">
                  <a:lnSpc>
                    <a:spcPct val="120000"/>
                  </a:lnSpc>
                </a:pPr>
                <a:endParaRPr sz="1100" kern="0">
                  <a:latin typeface="+mn-ea"/>
                  <a:sym typeface="Arial" panose="020B0604020202090204" pitchFamily="34" charset="0"/>
                </a:endParaRPr>
              </a:p>
            </p:txBody>
          </p:sp>
          <p:sp>
            <p:nvSpPr>
              <p:cNvPr id="42" name="文本框 41"/>
              <p:cNvSpPr txBox="1"/>
              <p:nvPr>
                <p:custDataLst>
                  <p:tags r:id="rId10"/>
                </p:custDataLst>
              </p:nvPr>
            </p:nvSpPr>
            <p:spPr>
              <a:xfrm>
                <a:off x="5627981" y="3046353"/>
                <a:ext cx="1260389" cy="856735"/>
              </a:xfrm>
              <a:prstGeom prst="rect">
                <a:avLst/>
              </a:prstGeom>
              <a:solidFill>
                <a:sysClr val="window" lastClr="FFFFFF"/>
              </a:solidFill>
            </p:spPr>
            <p:txBody>
              <a:bodyPr wrap="square" lIns="91440" tIns="45720" rIns="91440" bIns="45720" anchor="ctr" anchorCtr="0">
                <a:noAutofit/>
              </a:bodyPr>
              <a:lstStyle/>
              <a:p>
                <a:pPr algn="ctr">
                  <a:lnSpc>
                    <a:spcPct val="120000"/>
                  </a:lnSpc>
                </a:pPr>
                <a:r>
                  <a:rPr lang="zh-CN" altLang="en-US" sz="1100" b="1" kern="0" dirty="0">
                    <a:latin typeface="+mn-ea"/>
                    <a:sym typeface="Arial" panose="020B0604020202090204" pitchFamily="34" charset="0"/>
                  </a:rPr>
                  <a:t>查找</a:t>
                </a:r>
                <a:r>
                  <a:rPr lang="en-US" altLang="zh-CN" sz="1100" b="1" kern="0" dirty="0">
                    <a:latin typeface="+mn-ea"/>
                    <a:sym typeface="Arial" panose="020B0604020202090204" pitchFamily="34" charset="0"/>
                  </a:rPr>
                  <a:t>mapping</a:t>
                </a:r>
                <a:r>
                  <a:rPr lang="zh-CN" altLang="en-US" sz="1100" b="1" kern="0" dirty="0">
                    <a:latin typeface="+mn-ea"/>
                    <a:sym typeface="Arial" panose="020B0604020202090204" pitchFamily="34" charset="0"/>
                  </a:rPr>
                  <a:t>文件返回</a:t>
                </a:r>
                <a:r>
                  <a:rPr lang="en-US" altLang="zh-CN" sz="1100" b="1" kern="0" dirty="0">
                    <a:latin typeface="+mn-ea"/>
                    <a:sym typeface="Arial" panose="020B0604020202090204" pitchFamily="34" charset="0"/>
                  </a:rPr>
                  <a:t>id</a:t>
                </a:r>
              </a:p>
            </p:txBody>
          </p:sp>
          <p:sp>
            <p:nvSpPr>
              <p:cNvPr id="122" name="文本框 121"/>
              <p:cNvSpPr txBox="1"/>
              <p:nvPr>
                <p:custDataLst>
                  <p:tags r:id="rId11"/>
                </p:custDataLst>
              </p:nvPr>
            </p:nvSpPr>
            <p:spPr>
              <a:xfrm>
                <a:off x="8645033" y="3141786"/>
                <a:ext cx="1293752" cy="629877"/>
              </a:xfrm>
              <a:prstGeom prst="rect">
                <a:avLst/>
              </a:prstGeom>
              <a:solidFill>
                <a:sysClr val="window" lastClr="FFFFFF"/>
              </a:solidFill>
            </p:spPr>
            <p:txBody>
              <a:bodyPr wrap="square" lIns="91440" tIns="45720" rIns="91440" bIns="45720" anchor="ctr" anchorCtr="0">
                <a:noAutofit/>
              </a:bodyPr>
              <a:lstStyle/>
              <a:p>
                <a:pPr algn="ctr">
                  <a:lnSpc>
                    <a:spcPct val="120000"/>
                  </a:lnSpc>
                </a:pPr>
                <a:r>
                  <a:rPr lang="zh-CN" altLang="en-US" sz="1100" b="1" kern="0" dirty="0">
                    <a:latin typeface="+mn-ea"/>
                    <a:sym typeface="Arial" panose="020B0604020202090204" pitchFamily="34" charset="0"/>
                  </a:rPr>
                  <a:t>返回</a:t>
                </a:r>
                <a:r>
                  <a:rPr lang="en-US" altLang="zh-CN" sz="1100" b="1" kern="0" dirty="0">
                    <a:latin typeface="+mn-ea"/>
                    <a:sym typeface="Arial" panose="020B0604020202090204" pitchFamily="34" charset="0"/>
                  </a:rPr>
                  <a:t>json</a:t>
                </a:r>
                <a:r>
                  <a:rPr lang="zh-CN" altLang="en-US" sz="1100" b="1" kern="0" dirty="0">
                    <a:latin typeface="+mn-ea"/>
                    <a:sym typeface="Arial" panose="020B0604020202090204" pitchFamily="34" charset="0"/>
                  </a:rPr>
                  <a:t>数据</a:t>
                </a:r>
              </a:p>
            </p:txBody>
          </p:sp>
          <p:sp>
            <p:nvSpPr>
              <p:cNvPr id="21" name="矩形 20"/>
              <p:cNvSpPr/>
              <p:nvPr>
                <p:custDataLst>
                  <p:tags r:id="rId12"/>
                </p:custDataLst>
              </p:nvPr>
            </p:nvSpPr>
            <p:spPr bwMode="auto">
              <a:xfrm>
                <a:off x="4753448" y="2131600"/>
                <a:ext cx="982220" cy="45719"/>
              </a:xfrm>
              <a:prstGeom prst="rect">
                <a:avLst/>
              </a:prstGeom>
              <a:solidFill>
                <a:schemeClr val="accent1">
                  <a:lumMod val="60000"/>
                  <a:lumOff val="40000"/>
                </a:schemeClr>
              </a:solidFill>
              <a:ln>
                <a:noFill/>
              </a:ln>
            </p:spPr>
            <p:txBody>
              <a:bodyPr wrap="square" lIns="91440" tIns="45720" rIns="91440" bIns="45720" anchor="ctr">
                <a:normAutofit fontScale="25000" lnSpcReduction="20000"/>
              </a:bodyPr>
              <a:lstStyle/>
              <a:p>
                <a:pPr algn="ctr">
                  <a:lnSpc>
                    <a:spcPct val="140000"/>
                  </a:lnSpc>
                </a:pPr>
                <a:endParaRPr sz="1100" kern="0">
                  <a:latin typeface="+mn-ea"/>
                  <a:sym typeface="Arial" panose="020B0604020202090204" pitchFamily="34" charset="0"/>
                </a:endParaRPr>
              </a:p>
            </p:txBody>
          </p:sp>
          <p:sp>
            <p:nvSpPr>
              <p:cNvPr id="22" name="文本框 21"/>
              <p:cNvSpPr txBox="1"/>
              <p:nvPr>
                <p:custDataLst>
                  <p:tags r:id="rId13"/>
                </p:custDataLst>
              </p:nvPr>
            </p:nvSpPr>
            <p:spPr bwMode="auto">
              <a:xfrm>
                <a:off x="4218902" y="2278019"/>
                <a:ext cx="2818157" cy="787121"/>
              </a:xfrm>
              <a:prstGeom prst="rect">
                <a:avLst/>
              </a:prstGeom>
            </p:spPr>
            <p:txBody>
              <a:bodyPr wrap="square" lIns="91440" tIns="45720" rIns="91440" bIns="46800" anchor="t" anchorCtr="0">
                <a:normAutofit fontScale="97500"/>
              </a:bodyPr>
              <a:lstStyle/>
              <a:p>
                <a:pPr marL="0" indent="0">
                  <a:defRPr/>
                </a:pPr>
                <a:r>
                  <a:rPr sz="1100" kern="0" dirty="0" err="1">
                    <a:latin typeface="+mn-ea"/>
                    <a:sym typeface="+mn-ea"/>
                  </a:rPr>
                  <a:t>用户输入表单输入框名字列表，系统返回表单类型</a:t>
                </a:r>
                <a:r>
                  <a:rPr lang="en-US" altLang="zh-CN" sz="1100" kern="0" dirty="0" err="1">
                    <a:latin typeface="+mn-ea"/>
                    <a:sym typeface="+mn-ea"/>
                  </a:rPr>
                  <a:t>id</a:t>
                </a:r>
                <a:r>
                  <a:rPr sz="1100" kern="0" dirty="0" err="1">
                    <a:latin typeface="+mn-ea"/>
                    <a:sym typeface="+mn-ea"/>
                  </a:rPr>
                  <a:t>，并动态生成表单</a:t>
                </a:r>
                <a:endParaRPr lang="zh-CN" altLang="en-US" sz="1100" kern="0" spc="150" dirty="0">
                  <a:latin typeface="+mn-ea"/>
                  <a:sym typeface="Arial" panose="020B0604020202090204" pitchFamily="34" charset="0"/>
                </a:endParaRPr>
              </a:p>
            </p:txBody>
          </p:sp>
          <p:sp>
            <p:nvSpPr>
              <p:cNvPr id="24" name="矩形 23"/>
              <p:cNvSpPr/>
              <p:nvPr>
                <p:custDataLst>
                  <p:tags r:id="rId14"/>
                </p:custDataLst>
              </p:nvPr>
            </p:nvSpPr>
            <p:spPr bwMode="auto">
              <a:xfrm>
                <a:off x="10185547" y="2172735"/>
                <a:ext cx="982220" cy="45719"/>
              </a:xfrm>
              <a:prstGeom prst="rect">
                <a:avLst/>
              </a:prstGeom>
              <a:solidFill>
                <a:schemeClr val="accent3">
                  <a:lumMod val="75000"/>
                </a:schemeClr>
              </a:solidFill>
              <a:ln>
                <a:noFill/>
              </a:ln>
            </p:spPr>
            <p:txBody>
              <a:bodyPr wrap="square" lIns="91440" tIns="45720" rIns="91440" bIns="45720" anchor="ctr">
                <a:normAutofit fontScale="25000" lnSpcReduction="20000"/>
              </a:bodyPr>
              <a:lstStyle/>
              <a:p>
                <a:pPr algn="ctr">
                  <a:lnSpc>
                    <a:spcPct val="140000"/>
                  </a:lnSpc>
                </a:pPr>
                <a:endParaRPr sz="1100" kern="0">
                  <a:latin typeface="+mn-ea"/>
                  <a:sym typeface="Arial" panose="020B0604020202090204" pitchFamily="34" charset="0"/>
                </a:endParaRPr>
              </a:p>
            </p:txBody>
          </p:sp>
          <p:sp>
            <p:nvSpPr>
              <p:cNvPr id="25" name="文本框 24"/>
              <p:cNvSpPr txBox="1"/>
              <p:nvPr>
                <p:custDataLst>
                  <p:tags r:id="rId15"/>
                </p:custDataLst>
              </p:nvPr>
            </p:nvSpPr>
            <p:spPr bwMode="auto">
              <a:xfrm>
                <a:off x="9148024" y="2249339"/>
                <a:ext cx="3115629" cy="1218797"/>
              </a:xfrm>
              <a:prstGeom prst="rect">
                <a:avLst/>
              </a:prstGeom>
            </p:spPr>
            <p:txBody>
              <a:bodyPr wrap="square" lIns="91440" tIns="45720" rIns="91440" bIns="46800" anchor="t" anchorCtr="0">
                <a:noAutofit/>
              </a:bodyPr>
              <a:lstStyle/>
              <a:p>
                <a:pPr marL="0" indent="0">
                  <a:defRPr/>
                </a:pPr>
                <a:r>
                  <a:rPr sz="1100" kern="0" dirty="0">
                    <a:latin typeface="+mn-ea"/>
                    <a:sym typeface="+mn-ea"/>
                  </a:rPr>
                  <a:t>用户训练模型：用户点击标记框，再点击输入框，形成对应</a:t>
                </a:r>
                <a:r>
                  <a:rPr lang="en-US" altLang="zh-CN" sz="1100" kern="0" dirty="0">
                    <a:latin typeface="+mn-ea"/>
                    <a:sym typeface="+mn-ea"/>
                  </a:rPr>
                  <a:t>json</a:t>
                </a:r>
                <a:r>
                  <a:rPr sz="1100" kern="0" dirty="0">
                    <a:latin typeface="+mn-ea"/>
                    <a:sym typeface="+mn-ea"/>
                  </a:rPr>
                  <a:t>数据，点击测试按钮，系统根据</a:t>
                </a:r>
                <a:r>
                  <a:rPr lang="en-US" altLang="zh-CN" sz="1100" kern="0" dirty="0">
                    <a:latin typeface="+mn-ea"/>
                    <a:sym typeface="+mn-ea"/>
                  </a:rPr>
                  <a:t>json</a:t>
                </a:r>
                <a:r>
                  <a:rPr sz="1100" kern="0" dirty="0">
                    <a:latin typeface="+mn-ea"/>
                    <a:sym typeface="+mn-ea"/>
                  </a:rPr>
                  <a:t>数据，表单类型</a:t>
                </a:r>
                <a:r>
                  <a:rPr lang="en-US" altLang="zh-CN" sz="1100" kern="0" dirty="0">
                    <a:latin typeface="+mn-ea"/>
                    <a:sym typeface="+mn-ea"/>
                  </a:rPr>
                  <a:t>id</a:t>
                </a:r>
                <a:r>
                  <a:rPr sz="1100" kern="0" dirty="0">
                    <a:latin typeface="+mn-ea"/>
                    <a:sym typeface="+mn-ea"/>
                  </a:rPr>
                  <a:t>，图片类型</a:t>
                </a:r>
                <a:r>
                  <a:rPr lang="en-US" altLang="zh-CN" sz="1100" kern="0" dirty="0">
                    <a:latin typeface="+mn-ea"/>
                    <a:sym typeface="+mn-ea"/>
                  </a:rPr>
                  <a:t>id</a:t>
                </a:r>
                <a:r>
                  <a:rPr sz="1100" kern="0" dirty="0">
                    <a:latin typeface="+mn-ea"/>
                    <a:sym typeface="+mn-ea"/>
                  </a:rPr>
                  <a:t>向</a:t>
                </a:r>
                <a:r>
                  <a:rPr lang="en-US" altLang="zh-CN" sz="1100" kern="0" dirty="0">
                    <a:latin typeface="+mn-ea"/>
                    <a:sym typeface="+mn-ea"/>
                  </a:rPr>
                  <a:t>mapping</a:t>
                </a:r>
                <a:r>
                  <a:rPr sz="1100" kern="0" dirty="0">
                    <a:latin typeface="+mn-ea"/>
                    <a:sym typeface="+mn-ea"/>
                  </a:rPr>
                  <a:t>表中插入一条数据</a:t>
                </a:r>
                <a:endParaRPr lang="zh-CN" altLang="en-US" sz="1100" kern="0" dirty="0">
                  <a:latin typeface="+mn-ea"/>
                </a:endParaRPr>
              </a:p>
              <a:p>
                <a:pPr marL="0" indent="0">
                  <a:defRPr/>
                </a:pPr>
                <a:endParaRPr lang="zh-CN" altLang="en-US" sz="1100" kern="0" spc="150" dirty="0">
                  <a:latin typeface="+mn-ea"/>
                  <a:sym typeface="Arial" panose="020B0604020202090204" pitchFamily="34" charset="0"/>
                </a:endParaRPr>
              </a:p>
            </p:txBody>
          </p:sp>
          <p:sp>
            <p:nvSpPr>
              <p:cNvPr id="26" name="文本框 25"/>
              <p:cNvSpPr txBox="1"/>
              <p:nvPr>
                <p:custDataLst>
                  <p:tags r:id="rId16"/>
                </p:custDataLst>
              </p:nvPr>
            </p:nvSpPr>
            <p:spPr bwMode="auto">
              <a:xfrm>
                <a:off x="9267579" y="1705044"/>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kern="0" spc="300" dirty="0" err="1">
                    <a:latin typeface="+mn-ea"/>
                    <a:sym typeface="Arial" panose="020B0604020202090204" pitchFamily="34" charset="0"/>
                  </a:rPr>
                  <a:t>S</a:t>
                </a:r>
                <a:r>
                  <a:rPr lang="en-US" altLang="zh-CN" sz="1100" b="1" kern="0" spc="300" dirty="0" err="1" smtClean="0">
                    <a:latin typeface="+mn-ea"/>
                    <a:sym typeface="Arial" panose="020B0604020202090204" pitchFamily="34" charset="0"/>
                  </a:rPr>
                  <a:t>tep3</a:t>
                </a:r>
                <a:endParaRPr lang="en-US" altLang="zh-CN" sz="1100" b="1" kern="0" spc="300" dirty="0">
                  <a:latin typeface="+mn-ea"/>
                  <a:sym typeface="Arial" panose="020B0604020202090204" pitchFamily="34" charset="0"/>
                </a:endParaRPr>
              </a:p>
            </p:txBody>
          </p:sp>
          <p:sp>
            <p:nvSpPr>
              <p:cNvPr id="27" name="矩形 26"/>
              <p:cNvSpPr/>
              <p:nvPr>
                <p:custDataLst>
                  <p:tags r:id="rId17"/>
                </p:custDataLst>
              </p:nvPr>
            </p:nvSpPr>
            <p:spPr bwMode="auto">
              <a:xfrm>
                <a:off x="7391720" y="4429076"/>
                <a:ext cx="982220" cy="45719"/>
              </a:xfrm>
              <a:prstGeom prst="rect">
                <a:avLst/>
              </a:prstGeom>
              <a:solidFill>
                <a:schemeClr val="accent2">
                  <a:lumMod val="75000"/>
                </a:schemeClr>
              </a:solidFill>
              <a:ln>
                <a:noFill/>
              </a:ln>
            </p:spPr>
            <p:txBody>
              <a:bodyPr wrap="square" lIns="91440" tIns="45720" rIns="91440" bIns="45720" anchor="ctr">
                <a:normAutofit fontScale="25000" lnSpcReduction="20000"/>
              </a:bodyPr>
              <a:lstStyle/>
              <a:p>
                <a:pPr algn="ctr">
                  <a:lnSpc>
                    <a:spcPct val="140000"/>
                  </a:lnSpc>
                </a:pPr>
                <a:endParaRPr sz="1100" kern="0">
                  <a:latin typeface="+mn-ea"/>
                  <a:sym typeface="Arial" panose="020B0604020202090204" pitchFamily="34" charset="0"/>
                </a:endParaRPr>
              </a:p>
            </p:txBody>
          </p:sp>
          <p:sp>
            <p:nvSpPr>
              <p:cNvPr id="28" name="文本框 27"/>
              <p:cNvSpPr txBox="1"/>
              <p:nvPr>
                <p:custDataLst>
                  <p:tags r:id="rId18"/>
                </p:custDataLst>
              </p:nvPr>
            </p:nvSpPr>
            <p:spPr bwMode="auto">
              <a:xfrm>
                <a:off x="7391720" y="4515574"/>
                <a:ext cx="3118888" cy="848409"/>
              </a:xfrm>
              <a:prstGeom prst="rect">
                <a:avLst/>
              </a:prstGeom>
            </p:spPr>
            <p:txBody>
              <a:bodyPr wrap="square" lIns="91440" tIns="45720" rIns="91440" bIns="46800" anchor="t" anchorCtr="0">
                <a:normAutofit fontScale="95000"/>
              </a:bodyPr>
              <a:lstStyle/>
              <a:p>
                <a:pPr marL="0" indent="0">
                  <a:buNone/>
                </a:pPr>
                <a:r>
                  <a:rPr sz="1100" kern="0" dirty="0" err="1">
                    <a:latin typeface="+mn-ea"/>
                    <a:sym typeface="+mn-ea"/>
                  </a:rPr>
                  <a:t>用户上传图片</a:t>
                </a:r>
                <a:r>
                  <a:rPr lang="zh-CN" sz="1100" kern="0" dirty="0">
                    <a:latin typeface="+mn-ea"/>
                    <a:sym typeface="+mn-ea"/>
                  </a:rPr>
                  <a:t>，</a:t>
                </a:r>
                <a:r>
                  <a:rPr sz="1100" kern="0" dirty="0">
                    <a:latin typeface="+mn-ea"/>
                    <a:sym typeface="+mn-ea"/>
                  </a:rPr>
                  <a:t>系统确定图片类型，根据图片类型</a:t>
                </a:r>
                <a:r>
                  <a:rPr lang="en-US" altLang="zh-CN" sz="1100" kern="0" dirty="0">
                    <a:latin typeface="+mn-ea"/>
                    <a:sym typeface="+mn-ea"/>
                  </a:rPr>
                  <a:t>id</a:t>
                </a:r>
                <a:r>
                  <a:rPr sz="1100" kern="0" dirty="0">
                    <a:latin typeface="+mn-ea"/>
                    <a:sym typeface="+mn-ea"/>
                  </a:rPr>
                  <a:t>与表单类型</a:t>
                </a:r>
                <a:r>
                  <a:rPr lang="en-US" altLang="zh-CN" sz="1100" kern="0" dirty="0">
                    <a:latin typeface="+mn-ea"/>
                    <a:sym typeface="+mn-ea"/>
                  </a:rPr>
                  <a:t>id</a:t>
                </a:r>
                <a:r>
                  <a:rPr sz="1100" kern="0" dirty="0">
                    <a:latin typeface="+mn-ea"/>
                    <a:sym typeface="+mn-ea"/>
                  </a:rPr>
                  <a:t>寻找</a:t>
                </a:r>
                <a:r>
                  <a:rPr lang="en-US" altLang="zh-CN" sz="1100" kern="0" dirty="0">
                    <a:latin typeface="+mn-ea"/>
                    <a:sym typeface="+mn-ea"/>
                  </a:rPr>
                  <a:t>mapping</a:t>
                </a:r>
                <a:r>
                  <a:rPr sz="1100" kern="0" dirty="0">
                    <a:latin typeface="+mn-ea"/>
                    <a:sym typeface="+mn-ea"/>
                  </a:rPr>
                  <a:t>数据，如果找到，则自动填写表单，若没有找到，则需要训练定制模型</a:t>
                </a:r>
                <a:endParaRPr lang="zh-CN" altLang="en-US" sz="1100" kern="0" spc="150" dirty="0">
                  <a:latin typeface="+mn-ea"/>
                  <a:sym typeface="Arial" panose="020B0604020202090204" pitchFamily="34" charset="0"/>
                </a:endParaRPr>
              </a:p>
            </p:txBody>
          </p:sp>
          <p:sp>
            <p:nvSpPr>
              <p:cNvPr id="29" name="文本框 28"/>
              <p:cNvSpPr txBox="1"/>
              <p:nvPr>
                <p:custDataLst>
                  <p:tags r:id="rId19"/>
                </p:custDataLst>
              </p:nvPr>
            </p:nvSpPr>
            <p:spPr bwMode="auto">
              <a:xfrm>
                <a:off x="6473752" y="3961385"/>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1100" b="1" kern="0" spc="300" dirty="0" err="1">
                    <a:latin typeface="+mn-ea"/>
                    <a:sym typeface="Arial" panose="020B0604020202090204" pitchFamily="34" charset="0"/>
                  </a:rPr>
                  <a:t>S</a:t>
                </a:r>
                <a:r>
                  <a:rPr lang="en-US" altLang="zh-CN" sz="1100" b="1" kern="0" spc="300" dirty="0" err="1" smtClean="0">
                    <a:latin typeface="+mn-ea"/>
                    <a:sym typeface="Arial" panose="020B0604020202090204" pitchFamily="34" charset="0"/>
                  </a:rPr>
                  <a:t>tep2</a:t>
                </a:r>
                <a:endParaRPr lang="en-US" altLang="zh-CN" sz="1100" b="1" kern="0" spc="300" dirty="0">
                  <a:latin typeface="+mn-ea"/>
                  <a:sym typeface="Arial" panose="020B0604020202090204" pitchFamily="34" charset="0"/>
                </a:endParaRPr>
              </a:p>
            </p:txBody>
          </p:sp>
        </p:grpSp>
      </p:grpSp>
      <p:pic>
        <p:nvPicPr>
          <p:cNvPr id="30" name="ECB019B1-382A-4266-B25C-5B523AA43C14-1" descr="wpsoffice"/>
          <p:cNvPicPr>
            <a:picLocks noChangeAspect="1"/>
          </p:cNvPicPr>
          <p:nvPr/>
        </p:nvPicPr>
        <p:blipFill>
          <a:blip r:embed="rId21"/>
          <a:stretch>
            <a:fillRect/>
          </a:stretch>
        </p:blipFill>
        <p:spPr>
          <a:xfrm>
            <a:off x="8302610" y="687411"/>
            <a:ext cx="3698790" cy="5620265"/>
          </a:xfrm>
          <a:prstGeom prst="rect">
            <a:avLst/>
          </a:prstGeom>
        </p:spPr>
      </p:pic>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时间计划</a:t>
            </a:r>
          </a:p>
        </p:txBody>
      </p:sp>
      <p:cxnSp>
        <p:nvCxnSpPr>
          <p:cNvPr id="63" name="直接连接符 62"/>
          <p:cNvCxnSpPr>
            <a:stCxn id="69" idx="6"/>
          </p:cNvCxnSpPr>
          <p:nvPr>
            <p:custDataLst>
              <p:tags r:id="rId2"/>
            </p:custDataLst>
          </p:nvPr>
        </p:nvCxnSpPr>
        <p:spPr>
          <a:xfrm flipH="1">
            <a:off x="1750470" y="3467100"/>
            <a:ext cx="8250766" cy="0"/>
          </a:xfrm>
          <a:prstGeom prst="line">
            <a:avLst/>
          </a:prstGeom>
          <a:ln w="19050">
            <a:solidFill>
              <a:sysClr val="window" lastClr="FFFFFF">
                <a:lumMod val="75000"/>
              </a:sysClr>
            </a:solidFill>
          </a:ln>
        </p:spPr>
        <p:style>
          <a:lnRef idx="1">
            <a:srgbClr val="1F74AD"/>
          </a:lnRef>
          <a:fillRef idx="0">
            <a:srgbClr val="1F74AD"/>
          </a:fillRef>
          <a:effectRef idx="0">
            <a:srgbClr val="1F74AD"/>
          </a:effectRef>
          <a:fontRef idx="minor">
            <a:srgbClr val="000000"/>
          </a:fontRef>
        </p:style>
      </p:cxnSp>
      <p:sp>
        <p:nvSpPr>
          <p:cNvPr id="38" name="椭圆 37"/>
          <p:cNvSpPr/>
          <p:nvPr>
            <p:custDataLst>
              <p:tags r:id="rId3"/>
            </p:custDataLst>
          </p:nvPr>
        </p:nvSpPr>
        <p:spPr>
          <a:xfrm>
            <a:off x="1727807" y="3104444"/>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a:solidFill>
                <a:schemeClr val="tx1"/>
              </a:solidFill>
              <a:latin typeface="Arial" panose="020B0604020202090204" pitchFamily="34" charset="0"/>
              <a:ea typeface="微软雅黑" charset="-122"/>
              <a:sym typeface="Arial" panose="020B0604020202090204" pitchFamily="34" charset="0"/>
            </a:endParaRPr>
          </a:p>
        </p:txBody>
      </p:sp>
      <p:sp>
        <p:nvSpPr>
          <p:cNvPr id="58" name="任意多边形 57"/>
          <p:cNvSpPr/>
          <p:nvPr>
            <p:custDataLst>
              <p:tags r:id="rId4"/>
            </p:custDataLst>
          </p:nvPr>
        </p:nvSpPr>
        <p:spPr bwMode="auto">
          <a:xfrm>
            <a:off x="1876390" y="3253027"/>
            <a:ext cx="428145" cy="428145"/>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lumMod val="60000"/>
              <a:lumOff val="40000"/>
            </a:schemeClr>
          </a:solidFill>
          <a:ln>
            <a:noFill/>
          </a:ln>
        </p:spPr>
        <p:txBody>
          <a:bodyPr wrap="square" lIns="91440" tIns="45720" rIns="91440" bIns="45720" anchor="ctr">
            <a:normAutofit/>
          </a:bodyP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39" name="椭圆 38"/>
          <p:cNvSpPr/>
          <p:nvPr>
            <p:custDataLst>
              <p:tags r:id="rId5"/>
            </p:custDataLst>
          </p:nvPr>
        </p:nvSpPr>
        <p:spPr>
          <a:xfrm>
            <a:off x="5501867" y="3104444"/>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dirty="0">
              <a:solidFill>
                <a:schemeClr val="tx1"/>
              </a:solidFill>
              <a:latin typeface="Arial" panose="020B0604020202090204" pitchFamily="34" charset="0"/>
              <a:ea typeface="微软雅黑" charset="-122"/>
              <a:sym typeface="Arial" panose="020B0604020202090204" pitchFamily="34" charset="0"/>
            </a:endParaRPr>
          </a:p>
        </p:txBody>
      </p:sp>
      <p:sp>
        <p:nvSpPr>
          <p:cNvPr id="60" name="任意多边形 59"/>
          <p:cNvSpPr/>
          <p:nvPr>
            <p:custDataLst>
              <p:tags r:id="rId6"/>
            </p:custDataLst>
          </p:nvPr>
        </p:nvSpPr>
        <p:spPr bwMode="auto">
          <a:xfrm>
            <a:off x="5650450" y="3253027"/>
            <a:ext cx="428145" cy="42814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2">
              <a:lumMod val="75000"/>
            </a:schemeClr>
          </a:solidFill>
          <a:ln>
            <a:noFill/>
          </a:ln>
        </p:spPr>
        <p:txBody>
          <a:bodyPr wrap="square" lIns="91440" tIns="45720" rIns="91440" bIns="45720" anchor="ctr">
            <a:normAutofit/>
          </a:bodyP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69" name="椭圆 68"/>
          <p:cNvSpPr/>
          <p:nvPr>
            <p:custDataLst>
              <p:tags r:id="rId7"/>
            </p:custDataLst>
          </p:nvPr>
        </p:nvSpPr>
        <p:spPr>
          <a:xfrm>
            <a:off x="9275924" y="3104444"/>
            <a:ext cx="725312" cy="725312"/>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wrap="square" lIns="91440" tIns="45720" rIns="91440" bIns="45720" anchor="ctr">
            <a:normAutofit/>
          </a:bodyPr>
          <a:lstStyle/>
          <a:p>
            <a:pPr algn="ctr">
              <a:lnSpc>
                <a:spcPct val="120000"/>
              </a:lnSpc>
            </a:pPr>
            <a:endParaRPr dirty="0">
              <a:solidFill>
                <a:schemeClr val="tx1"/>
              </a:solidFill>
              <a:latin typeface="Arial" panose="020B0604020202090204" pitchFamily="34" charset="0"/>
              <a:ea typeface="微软雅黑" charset="-122"/>
              <a:sym typeface="Arial" panose="020B0604020202090204" pitchFamily="34" charset="0"/>
            </a:endParaRPr>
          </a:p>
        </p:txBody>
      </p:sp>
      <p:sp>
        <p:nvSpPr>
          <p:cNvPr id="77" name="任意多边形 76"/>
          <p:cNvSpPr/>
          <p:nvPr>
            <p:custDataLst>
              <p:tags r:id="rId8"/>
            </p:custDataLst>
          </p:nvPr>
        </p:nvSpPr>
        <p:spPr bwMode="auto">
          <a:xfrm>
            <a:off x="9424508" y="3253026"/>
            <a:ext cx="428145" cy="42814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lumMod val="75000"/>
            </a:schemeClr>
          </a:solidFill>
          <a:ln>
            <a:noFill/>
          </a:ln>
        </p:spPr>
        <p:txBody>
          <a:bodyPr wrap="square" lIns="91440" tIns="45720" rIns="91440" bIns="45720" anchor="ctr">
            <a:normAutofit/>
          </a:bodyPr>
          <a:lstStyle/>
          <a:p>
            <a:pPr algn="ctr">
              <a:lnSpc>
                <a:spcPct val="120000"/>
              </a:lnSpc>
            </a:pPr>
            <a:endParaRPr>
              <a:latin typeface="Arial" panose="020B0604020202090204" pitchFamily="34" charset="0"/>
              <a:ea typeface="微软雅黑" charset="-122"/>
              <a:sym typeface="Arial" panose="020B0604020202090204" pitchFamily="34" charset="0"/>
            </a:endParaRPr>
          </a:p>
        </p:txBody>
      </p:sp>
      <p:sp>
        <p:nvSpPr>
          <p:cNvPr id="42" name="文本框 41"/>
          <p:cNvSpPr txBox="1"/>
          <p:nvPr>
            <p:custDataLst>
              <p:tags r:id="rId9"/>
            </p:custDataLst>
          </p:nvPr>
        </p:nvSpPr>
        <p:spPr>
          <a:xfrm>
            <a:off x="3344562" y="3192670"/>
            <a:ext cx="1110880" cy="548860"/>
          </a:xfrm>
          <a:prstGeom prst="rect">
            <a:avLst/>
          </a:prstGeom>
          <a:solidFill>
            <a:sysClr val="window" lastClr="FFFFFF"/>
          </a:solidFill>
        </p:spPr>
        <p:txBody>
          <a:bodyPr wrap="square" lIns="91440" tIns="45720" rIns="91440" bIns="45720" anchor="ctr" anchorCtr="0">
            <a:normAutofit fontScale="95000"/>
          </a:bodyPr>
          <a:lstStyle/>
          <a:p>
            <a:pPr algn="ctr">
              <a:lnSpc>
                <a:spcPct val="120000"/>
              </a:lnSpc>
            </a:pPr>
            <a:r>
              <a:rPr lang="en-US" altLang="zh-CN" sz="1200" b="1" dirty="0">
                <a:latin typeface="+mn-ea"/>
                <a:sym typeface="Arial" panose="020B0604020202090204" pitchFamily="34" charset="0"/>
              </a:rPr>
              <a:t>12</a:t>
            </a:r>
            <a:r>
              <a:rPr lang="zh-CN" altLang="en-US" sz="1200" b="1" dirty="0">
                <a:latin typeface="+mn-ea"/>
                <a:sym typeface="Arial" panose="020B0604020202090204" pitchFamily="34" charset="0"/>
              </a:rPr>
              <a:t>月中旬</a:t>
            </a:r>
          </a:p>
        </p:txBody>
      </p:sp>
      <p:sp>
        <p:nvSpPr>
          <p:cNvPr id="122" name="文本框 121"/>
          <p:cNvSpPr txBox="1"/>
          <p:nvPr>
            <p:custDataLst>
              <p:tags r:id="rId10"/>
            </p:custDataLst>
          </p:nvPr>
        </p:nvSpPr>
        <p:spPr>
          <a:xfrm>
            <a:off x="7118622" y="3280896"/>
            <a:ext cx="955791" cy="372409"/>
          </a:xfrm>
          <a:prstGeom prst="rect">
            <a:avLst/>
          </a:prstGeom>
          <a:solidFill>
            <a:sysClr val="window" lastClr="FFFFFF"/>
          </a:solidFill>
        </p:spPr>
        <p:txBody>
          <a:bodyPr wrap="square" lIns="91440" tIns="45720" rIns="91440" bIns="45720" anchor="ctr" anchorCtr="0">
            <a:noAutofit/>
          </a:bodyPr>
          <a:lstStyle/>
          <a:p>
            <a:pPr algn="ctr">
              <a:lnSpc>
                <a:spcPct val="120000"/>
              </a:lnSpc>
            </a:pPr>
            <a:r>
              <a:rPr lang="en-US" altLang="zh-CN" sz="1100" b="1" dirty="0">
                <a:latin typeface="Arial" panose="020B0604020202090204" pitchFamily="34" charset="0"/>
                <a:ea typeface="微软雅黑" charset="-122"/>
                <a:sym typeface="Arial" panose="020B0604020202090204" pitchFamily="34" charset="0"/>
              </a:rPr>
              <a:t>3</a:t>
            </a:r>
            <a:r>
              <a:rPr lang="zh-CN" altLang="en-US" sz="1100" b="1" dirty="0">
                <a:latin typeface="Arial" panose="020B0604020202090204" pitchFamily="34" charset="0"/>
                <a:ea typeface="微软雅黑" charset="-122"/>
                <a:sym typeface="Arial" panose="020B0604020202090204" pitchFamily="34" charset="0"/>
              </a:rPr>
              <a:t>月中旬</a:t>
            </a:r>
          </a:p>
        </p:txBody>
      </p:sp>
      <p:sp>
        <p:nvSpPr>
          <p:cNvPr id="21" name="矩形 20"/>
          <p:cNvSpPr/>
          <p:nvPr>
            <p:custDataLst>
              <p:tags r:id="rId11"/>
            </p:custDataLst>
          </p:nvPr>
        </p:nvSpPr>
        <p:spPr bwMode="auto">
          <a:xfrm>
            <a:off x="1599351" y="1981807"/>
            <a:ext cx="982220" cy="45719"/>
          </a:xfrm>
          <a:prstGeom prst="rect">
            <a:avLst/>
          </a:prstGeom>
          <a:solidFill>
            <a:schemeClr val="accent1">
              <a:lumMod val="60000"/>
              <a:lumOff val="40000"/>
            </a:schemeClr>
          </a:solidFill>
          <a:ln>
            <a:noFill/>
          </a:ln>
        </p:spPr>
        <p:txBody>
          <a:bodyPr wrap="square" lIns="91440" tIns="45720" rIns="91440" bIns="45720" anchor="ctr">
            <a:normAutofit fontScale="25000" lnSpcReduction="20000"/>
          </a:bodyPr>
          <a:lstStyle/>
          <a:p>
            <a:pPr algn="ctr">
              <a:lnSpc>
                <a:spcPct val="140000"/>
              </a:lnSpc>
            </a:pPr>
            <a:endParaRPr>
              <a:latin typeface="Arial" panose="020B0604020202090204" pitchFamily="34" charset="0"/>
              <a:ea typeface="微软雅黑" charset="-122"/>
              <a:sym typeface="Arial" panose="020B0604020202090204" pitchFamily="34" charset="0"/>
            </a:endParaRPr>
          </a:p>
        </p:txBody>
      </p:sp>
      <p:sp>
        <p:nvSpPr>
          <p:cNvPr id="22" name="文本框 21"/>
          <p:cNvSpPr txBox="1"/>
          <p:nvPr>
            <p:custDataLst>
              <p:tags r:id="rId12"/>
            </p:custDataLst>
          </p:nvPr>
        </p:nvSpPr>
        <p:spPr bwMode="auto">
          <a:xfrm>
            <a:off x="681384" y="2142444"/>
            <a:ext cx="2818157" cy="787121"/>
          </a:xfrm>
          <a:prstGeom prst="rect">
            <a:avLst/>
          </a:prstGeom>
        </p:spPr>
        <p:txBody>
          <a:bodyPr wrap="square" lIns="91440" tIns="45720" rIns="91440" bIns="46800" anchor="t" anchorCtr="0">
            <a:normAutofit/>
          </a:bodyPr>
          <a:lstStyle/>
          <a:p>
            <a:pPr marL="0" indent="0" algn="ctr">
              <a:lnSpc>
                <a:spcPct val="120000"/>
              </a:lnSpc>
              <a:defRPr/>
            </a:pPr>
            <a:r>
              <a:rPr lang="zh-CN" altLang="en-US" sz="1400" spc="150">
                <a:latin typeface="Arial" panose="020B0604020202090204" pitchFamily="34" charset="0"/>
                <a:ea typeface="微软雅黑" charset="-122"/>
                <a:sym typeface="Arial" panose="020B0604020202090204" pitchFamily="34" charset="0"/>
              </a:rPr>
              <a:t>初期前后端分离实现基本功能</a:t>
            </a:r>
          </a:p>
        </p:txBody>
      </p:sp>
      <p:sp>
        <p:nvSpPr>
          <p:cNvPr id="23" name="文本框 22"/>
          <p:cNvSpPr txBox="1"/>
          <p:nvPr>
            <p:custDataLst>
              <p:tags r:id="rId13"/>
            </p:custDataLst>
          </p:nvPr>
        </p:nvSpPr>
        <p:spPr bwMode="auto">
          <a:xfrm>
            <a:off x="681383" y="1514116"/>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2000" b="1" spc="300" dirty="0">
                <a:latin typeface="Arial" panose="020B0604020202090204" pitchFamily="34" charset="0"/>
                <a:ea typeface="微软雅黑" charset="-122"/>
                <a:sym typeface="Arial" panose="020B0604020202090204" pitchFamily="34" charset="0"/>
              </a:rPr>
              <a:t>step1</a:t>
            </a:r>
          </a:p>
        </p:txBody>
      </p:sp>
      <p:sp>
        <p:nvSpPr>
          <p:cNvPr id="24" name="矩形 23"/>
          <p:cNvSpPr/>
          <p:nvPr>
            <p:custDataLst>
              <p:tags r:id="rId14"/>
            </p:custDataLst>
          </p:nvPr>
        </p:nvSpPr>
        <p:spPr bwMode="auto">
          <a:xfrm>
            <a:off x="9147470" y="2096725"/>
            <a:ext cx="982220" cy="45719"/>
          </a:xfrm>
          <a:prstGeom prst="rect">
            <a:avLst/>
          </a:prstGeom>
          <a:solidFill>
            <a:schemeClr val="accent3">
              <a:lumMod val="75000"/>
            </a:schemeClr>
          </a:solidFill>
          <a:ln>
            <a:noFill/>
          </a:ln>
        </p:spPr>
        <p:txBody>
          <a:bodyPr wrap="square" lIns="91440" tIns="45720" rIns="91440" bIns="45720" anchor="ctr">
            <a:normAutofit fontScale="25000" lnSpcReduction="20000"/>
          </a:bodyPr>
          <a:lstStyle/>
          <a:p>
            <a:pPr algn="ctr">
              <a:lnSpc>
                <a:spcPct val="140000"/>
              </a:lnSpc>
            </a:pPr>
            <a:endParaRPr>
              <a:latin typeface="Arial" panose="020B0604020202090204" pitchFamily="34" charset="0"/>
              <a:ea typeface="微软雅黑" charset="-122"/>
              <a:sym typeface="Arial" panose="020B0604020202090204" pitchFamily="34" charset="0"/>
            </a:endParaRPr>
          </a:p>
        </p:txBody>
      </p:sp>
      <p:sp>
        <p:nvSpPr>
          <p:cNvPr id="25" name="文本框 24"/>
          <p:cNvSpPr txBox="1"/>
          <p:nvPr>
            <p:custDataLst>
              <p:tags r:id="rId15"/>
            </p:custDataLst>
          </p:nvPr>
        </p:nvSpPr>
        <p:spPr bwMode="auto">
          <a:xfrm>
            <a:off x="7917894" y="2317322"/>
            <a:ext cx="3295234" cy="787121"/>
          </a:xfrm>
          <a:prstGeom prst="rect">
            <a:avLst/>
          </a:prstGeom>
        </p:spPr>
        <p:txBody>
          <a:bodyPr wrap="square" lIns="91440" tIns="45720" rIns="91440" bIns="46800" anchor="t" anchorCtr="0">
            <a:normAutofit/>
          </a:bodyPr>
          <a:lstStyle/>
          <a:p>
            <a:pPr marL="0" indent="0" algn="ctr">
              <a:lnSpc>
                <a:spcPct val="120000"/>
              </a:lnSpc>
              <a:defRPr/>
            </a:pPr>
            <a:r>
              <a:rPr lang="zh-CN" altLang="en-US" sz="1400" spc="150" dirty="0">
                <a:latin typeface="Arial" panose="020B0604020202090204" pitchFamily="34" charset="0"/>
                <a:ea typeface="微软雅黑" charset="-122"/>
                <a:sym typeface="Arial" panose="020B0604020202090204" pitchFamily="34" charset="0"/>
              </a:rPr>
              <a:t>在各功能完善的基础上迭代优化</a:t>
            </a:r>
          </a:p>
        </p:txBody>
      </p:sp>
      <p:sp>
        <p:nvSpPr>
          <p:cNvPr id="26" name="文本框 25"/>
          <p:cNvSpPr txBox="1"/>
          <p:nvPr>
            <p:custDataLst>
              <p:tags r:id="rId16"/>
            </p:custDataLst>
          </p:nvPr>
        </p:nvSpPr>
        <p:spPr bwMode="auto">
          <a:xfrm>
            <a:off x="8229501" y="1514116"/>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2000" b="1" spc="300" dirty="0" err="1">
                <a:latin typeface="Arial" panose="020B0604020202090204" pitchFamily="34" charset="0"/>
                <a:ea typeface="微软雅黑" charset="-122"/>
                <a:sym typeface="Arial" panose="020B0604020202090204" pitchFamily="34" charset="0"/>
              </a:rPr>
              <a:t>step3</a:t>
            </a:r>
            <a:endParaRPr lang="en-US" altLang="zh-CN" sz="2000" b="1" spc="300" dirty="0">
              <a:latin typeface="Arial" panose="020B0604020202090204" pitchFamily="34" charset="0"/>
              <a:ea typeface="微软雅黑" charset="-122"/>
              <a:sym typeface="Arial" panose="020B0604020202090204" pitchFamily="34" charset="0"/>
            </a:endParaRPr>
          </a:p>
        </p:txBody>
      </p:sp>
      <p:sp>
        <p:nvSpPr>
          <p:cNvPr id="27" name="矩形 26"/>
          <p:cNvSpPr/>
          <p:nvPr>
            <p:custDataLst>
              <p:tags r:id="rId17"/>
            </p:custDataLst>
          </p:nvPr>
        </p:nvSpPr>
        <p:spPr bwMode="auto">
          <a:xfrm>
            <a:off x="5373410" y="4470266"/>
            <a:ext cx="982220" cy="45719"/>
          </a:xfrm>
          <a:prstGeom prst="rect">
            <a:avLst/>
          </a:prstGeom>
          <a:solidFill>
            <a:schemeClr val="accent2">
              <a:lumMod val="75000"/>
            </a:schemeClr>
          </a:solidFill>
          <a:ln>
            <a:noFill/>
          </a:ln>
        </p:spPr>
        <p:txBody>
          <a:bodyPr wrap="square" lIns="91440" tIns="45720" rIns="91440" bIns="45720" anchor="ctr">
            <a:normAutofit fontScale="25000" lnSpcReduction="20000"/>
          </a:bodyPr>
          <a:lstStyle/>
          <a:p>
            <a:pPr algn="ctr">
              <a:lnSpc>
                <a:spcPct val="140000"/>
              </a:lnSpc>
            </a:pPr>
            <a:endParaRPr>
              <a:latin typeface="Arial" panose="020B0604020202090204" pitchFamily="34" charset="0"/>
              <a:ea typeface="微软雅黑" charset="-122"/>
              <a:sym typeface="Arial" panose="020B0604020202090204" pitchFamily="34" charset="0"/>
            </a:endParaRPr>
          </a:p>
        </p:txBody>
      </p:sp>
      <p:sp>
        <p:nvSpPr>
          <p:cNvPr id="28" name="文本框 27"/>
          <p:cNvSpPr txBox="1"/>
          <p:nvPr>
            <p:custDataLst>
              <p:tags r:id="rId18"/>
            </p:custDataLst>
          </p:nvPr>
        </p:nvSpPr>
        <p:spPr bwMode="auto">
          <a:xfrm>
            <a:off x="4235909" y="4599191"/>
            <a:ext cx="3279888" cy="458841"/>
          </a:xfrm>
          <a:prstGeom prst="rect">
            <a:avLst/>
          </a:prstGeom>
        </p:spPr>
        <p:txBody>
          <a:bodyPr wrap="square" lIns="91440" tIns="45720" rIns="91440" bIns="46800" anchor="t" anchorCtr="0">
            <a:normAutofit/>
          </a:bodyPr>
          <a:lstStyle/>
          <a:p>
            <a:pPr marL="0" indent="0">
              <a:buNone/>
            </a:pPr>
            <a:r>
              <a:rPr lang="zh-CN" altLang="en-US" sz="1400" spc="150" dirty="0">
                <a:latin typeface="Arial" panose="020B0604020202090204" pitchFamily="34" charset="0"/>
                <a:ea typeface="微软雅黑" charset="-122"/>
                <a:sym typeface="Arial" panose="020B0604020202090204" pitchFamily="34" charset="0"/>
              </a:rPr>
              <a:t>前后端结合连接局域网</a:t>
            </a:r>
            <a:r>
              <a:rPr lang="en-US" altLang="zh-CN" sz="1400" spc="150" dirty="0">
                <a:latin typeface="Arial" panose="020B0604020202090204" pitchFamily="34" charset="0"/>
                <a:ea typeface="微软雅黑" charset="-122"/>
                <a:sym typeface="Arial" panose="020B0604020202090204" pitchFamily="34" charset="0"/>
              </a:rPr>
              <a:t>Web</a:t>
            </a:r>
            <a:r>
              <a:rPr lang="zh-CN" altLang="en-US" sz="1400" spc="150" dirty="0">
                <a:latin typeface="Arial" panose="020B0604020202090204" pitchFamily="34" charset="0"/>
                <a:ea typeface="微软雅黑" charset="-122"/>
                <a:sym typeface="Arial" panose="020B0604020202090204" pitchFamily="34" charset="0"/>
              </a:rPr>
              <a:t>服务器</a:t>
            </a:r>
          </a:p>
        </p:txBody>
      </p:sp>
      <p:sp>
        <p:nvSpPr>
          <p:cNvPr id="29" name="文本框 28"/>
          <p:cNvSpPr txBox="1"/>
          <p:nvPr>
            <p:custDataLst>
              <p:tags r:id="rId19"/>
            </p:custDataLst>
          </p:nvPr>
        </p:nvSpPr>
        <p:spPr bwMode="auto">
          <a:xfrm>
            <a:off x="4455442" y="4002575"/>
            <a:ext cx="2818157" cy="426913"/>
          </a:xfrm>
          <a:prstGeom prst="rect">
            <a:avLst/>
          </a:prstGeom>
          <a:noFill/>
          <a:scene3d>
            <a:camera prst="orthographicFront">
              <a:rot lat="0" lon="0" rev="0"/>
            </a:camera>
            <a:lightRig rig="threePt" dir="t"/>
          </a:scene3d>
          <a:sp3d prstMaterial="matte">
            <a:bevelT w="1270" h="1270"/>
          </a:sp3d>
        </p:spPr>
        <p:txBody>
          <a:bodyPr wrap="square" lIns="91440" tIns="45720" rIns="91440" bIns="0" anchor="ctr" anchorCtr="0">
            <a:normAutofit/>
          </a:bodyPr>
          <a:lstStyle/>
          <a:p>
            <a:pPr algn="ctr">
              <a:lnSpc>
                <a:spcPct val="120000"/>
              </a:lnSpc>
              <a:buClr>
                <a:prstClr val="white"/>
              </a:buClr>
              <a:defRPr/>
            </a:pPr>
            <a:r>
              <a:rPr lang="en-US" altLang="zh-CN" sz="2000" b="1" spc="300" dirty="0" err="1">
                <a:latin typeface="Arial" panose="020B0604020202090204" pitchFamily="34" charset="0"/>
                <a:ea typeface="微软雅黑" charset="-122"/>
                <a:sym typeface="Arial" panose="020B0604020202090204" pitchFamily="34" charset="0"/>
              </a:rPr>
              <a:t>step2</a:t>
            </a:r>
            <a:endParaRPr lang="en-US" altLang="zh-CN" sz="2000" b="1" spc="300" dirty="0">
              <a:latin typeface="Arial" panose="020B0604020202090204" pitchFamily="34" charset="0"/>
              <a:ea typeface="微软雅黑" charset="-122"/>
              <a:sym typeface="Arial" panose="020B0604020202090204" pitchFamily="34"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前端</a:t>
            </a:r>
            <a:r>
              <a:rPr lang="zh-CN" altLang="en-US" dirty="0"/>
              <a:t>初步效果图</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102" y="2052638"/>
            <a:ext cx="7083571" cy="4195762"/>
          </a:xfrm>
        </p:spPr>
      </p:pic>
    </p:spTree>
    <p:extLst>
      <p:ext uri="{BB962C8B-B14F-4D97-AF65-F5344CB8AC3E}">
        <p14:creationId xmlns:p14="http://schemas.microsoft.com/office/powerpoint/2010/main" val="3978273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后端初步效果图</a:t>
            </a:r>
          </a:p>
        </p:txBody>
      </p:sp>
      <p:pic>
        <p:nvPicPr>
          <p:cNvPr id="4" name="内容占位符 3" descr="截屏2021-01-02 下午1.39.59"/>
          <p:cNvPicPr>
            <a:picLocks noGrp="1" noChangeAspect="1"/>
          </p:cNvPicPr>
          <p:nvPr>
            <p:ph idx="1"/>
          </p:nvPr>
        </p:nvPicPr>
        <p:blipFill>
          <a:blip r:embed="rId3"/>
          <a:stretch>
            <a:fillRect/>
          </a:stretch>
        </p:blipFill>
        <p:spPr>
          <a:xfrm>
            <a:off x="6107995" y="1169977"/>
            <a:ext cx="4833952" cy="4195762"/>
          </a:xfrm>
          <a:prstGeom prst="rect">
            <a:avLst/>
          </a:prstGeom>
        </p:spPr>
      </p:pic>
      <p:pic>
        <p:nvPicPr>
          <p:cNvPr id="5" name="图片 4" descr="2"/>
          <p:cNvPicPr>
            <a:picLocks noChangeAspect="1"/>
          </p:cNvPicPr>
          <p:nvPr/>
        </p:nvPicPr>
        <p:blipFill>
          <a:blip r:embed="rId4"/>
          <a:stretch>
            <a:fillRect/>
          </a:stretch>
        </p:blipFill>
        <p:spPr>
          <a:xfrm>
            <a:off x="751562" y="1374744"/>
            <a:ext cx="4465320" cy="2461895"/>
          </a:xfrm>
          <a:prstGeom prst="rect">
            <a:avLst/>
          </a:prstGeom>
        </p:spPr>
      </p:pic>
      <p:sp>
        <p:nvSpPr>
          <p:cNvPr id="6" name="右箭头 5"/>
          <p:cNvSpPr/>
          <p:nvPr/>
        </p:nvSpPr>
        <p:spPr>
          <a:xfrm>
            <a:off x="5323736" y="2241678"/>
            <a:ext cx="784259" cy="266065"/>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3"/>
          <p:cNvPicPr>
            <a:picLocks noChangeAspect="1"/>
          </p:cNvPicPr>
          <p:nvPr/>
        </p:nvPicPr>
        <p:blipFill>
          <a:blip r:embed="rId5"/>
          <a:stretch>
            <a:fillRect/>
          </a:stretch>
        </p:blipFill>
        <p:spPr>
          <a:xfrm>
            <a:off x="485069" y="4178289"/>
            <a:ext cx="4810760" cy="2374900"/>
          </a:xfrm>
          <a:prstGeom prst="rect">
            <a:avLst/>
          </a:prstGeom>
        </p:spPr>
      </p:pic>
      <p:sp>
        <p:nvSpPr>
          <p:cNvPr id="8" name="右箭头 7"/>
          <p:cNvSpPr/>
          <p:nvPr/>
        </p:nvSpPr>
        <p:spPr>
          <a:xfrm>
            <a:off x="5323737" y="4793170"/>
            <a:ext cx="784259" cy="266065"/>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内容占位符 3" descr="截屏2021-01-02 下午1.40.16"/>
          <p:cNvPicPr>
            <a:picLocks noChangeAspect="1"/>
          </p:cNvPicPr>
          <p:nvPr/>
        </p:nvPicPr>
        <p:blipFill>
          <a:blip r:embed="rId6"/>
          <a:stretch>
            <a:fillRect/>
          </a:stretch>
        </p:blipFill>
        <p:spPr>
          <a:xfrm>
            <a:off x="6749676" y="4178289"/>
            <a:ext cx="3380105" cy="293370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TEMPLATE_THUMBS_INDEX" val="1、4、7、8、10、11、12、13、15"/>
  <p:tag name="KSO_WM_SLIDE_ID" val="custom2020254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3"/>
  <p:tag name="KSO_WM_SLIDE_LAYOUT" val="a_b"/>
  <p:tag name="KSO_WM_SLIDE_LAYOUT_CNT" val="1_3"/>
  <p:tag name="KSO_WM_SLIDE_MODEL_TYPE" val="cover"/>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202543_1*b*2"/>
  <p:tag name="KSO_WM_TEMPLATE_CATEGORY" val="custom"/>
  <p:tag name="KSO_WM_TEMPLATE_INDEX" val="20202543"/>
  <p:tag name="KSO_WM_UNIT_LAYERLEVEL" val="1"/>
  <p:tag name="KSO_WM_TAG_VERSION" val="1.0"/>
  <p:tag name="KSO_WM_BEAUTIFY_FLAG" val="#wm#"/>
  <p:tag name="KSO_WM_UNIT_PRESET_TEXT" val="汇报人姓名"/>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202543_1*b*3"/>
  <p:tag name="KSO_WM_TEMPLATE_CATEGORY" val="custom"/>
  <p:tag name="KSO_WM_TEMPLATE_INDEX" val="20202543"/>
  <p:tag name="KSO_WM_UNIT_LAYERLEVEL" val="1"/>
  <p:tag name="KSO_WM_TAG_VERSION" val="1.0"/>
  <p:tag name="KSO_WM_BEAUTIFY_FLAG" val="#wm#"/>
  <p:tag name="KSO_WM_UNIT_PRESET_TEXT" val="汇报人日期"/>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543_1*a*1"/>
  <p:tag name="KSO_WM_TEMPLATE_CATEGORY" val="custom"/>
  <p:tag name="KSO_WM_TEMPLATE_INDEX" val="20202543"/>
  <p:tag name="KSO_WM_UNIT_LAYERLEVEL" val="1"/>
  <p:tag name="KSO_WM_TAG_VERSION" val="1.0"/>
  <p:tag name="KSO_WM_BEAUTIFY_FLAG" val="#wm#"/>
  <p:tag name="KSO_WM_UNIT_PRESET_TEXT" val="简约工作汇报模板"/>
</p:tagLst>
</file>

<file path=ppt/tags/tag161.xml><?xml version="1.0" encoding="utf-8"?>
<p:tagLst xmlns:a="http://schemas.openxmlformats.org/drawingml/2006/main" xmlns:r="http://schemas.openxmlformats.org/officeDocument/2006/relationships" xmlns:p="http://schemas.openxmlformats.org/presentationml/2006/main">
  <p:tag name="KSO_WM_UNIT_COLOR_SCHEME_SHAPE_ID" val="6"/>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7615_2*l_h_f*1_3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COLOR_SCHEME_SHAPE_ID" val="7"/>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15_2*l_h_a*1_3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COLOR_SCHEME_SHAPE_ID" val="1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15_2*l_h_i*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COLOR_SCHEME_SHAPE_ID" val="15"/>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15_2*l_h_i*1_3_2"/>
  <p:tag name="KSO_WM_TEMPLATE_CATEGORY" val="diagram"/>
  <p:tag name="KSO_WM_TEMPLATE_INDEX" val="20187615"/>
  <p:tag name="KSO_WM_UNIT_LAYERLEVEL" val="1_1_1"/>
  <p:tag name="KSO_WM_TAG_VERSION" val="1.0"/>
  <p:tag name="KSO_WM_BEAUTIFY_FLAG" val="#wm#"/>
  <p:tag name="KSO_WM_UNIT_LINE_FORE_SCHEMECOLOR_INDEX" val="7"/>
  <p:tag name="KSO_WM_UNIT_LINE_FILL_TYPE" val="2"/>
</p:tagLst>
</file>

<file path=ppt/tags/tag165.xml><?xml version="1.0" encoding="utf-8"?>
<p:tagLst xmlns:a="http://schemas.openxmlformats.org/drawingml/2006/main" xmlns:r="http://schemas.openxmlformats.org/officeDocument/2006/relationships" xmlns:p="http://schemas.openxmlformats.org/presentationml/2006/main">
  <p:tag name="KSO_WM_UNIT_COLOR_SCHEME_SHAPE_ID" val="16"/>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15_2*l_h_i*1_3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COLOR_SCHEME_SHAPE_ID" val="17"/>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7615_2*l_h_x*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COLOR_SCHEME_SHAPE_ID" val="2"/>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615_2*l_h_f*1_1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COLOR_SCHEME_SHAPE_ID" val="3"/>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2*l_h_a*1_1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2*l_h_i*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COLOR_SCHEME_SHAPE_ID" val="19"/>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2*l_h_i*1_1_2"/>
  <p:tag name="KSO_WM_TEMPLATE_CATEGORY" val="diagram"/>
  <p:tag name="KSO_WM_TEMPLATE_INDEX" val="20187615"/>
  <p:tag name="KSO_WM_UNIT_LAYERLEVEL" val="1_1_1"/>
  <p:tag name="KSO_WM_TAG_VERSION" val="1.0"/>
  <p:tag name="KSO_WM_BEAUTIFY_FLAG" val="#wm#"/>
  <p:tag name="KSO_WM_UNIT_LINE_FORE_SCHEMECOLOR_INDEX" val="5"/>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2*l_h_i*1_1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COLOR_SCHEME_SHAPE_ID" val="21"/>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2*l_h_x*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COLOR_SCHEME_SHAPE_ID" val="4"/>
  <p:tag name="KSO_WM_UNIT_COLOR_SCHEME_PARENT_PAGE" val="0_2"/>
  <p:tag name="KSO_WM_UNIT_SUBTYPE" val="a"/>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615_2*l_h_f*1_2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COLOR_SCHEME_SHAPE_ID" val="5"/>
  <p:tag name="KSO_WM_UNIT_COLOR_SCHEME_PARENT_PAGE" val="0_2"/>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2*l_h_a*1_2_1"/>
  <p:tag name="KSO_WM_TEMPLATE_CATEGORY" val="diagram"/>
  <p:tag name="KSO_WM_TEMPLATE_INDEX" val="20187615"/>
  <p:tag name="KSO_WM_UNIT_LAYERLEVEL" val="1_1_1"/>
  <p:tag name="KSO_WM_TAG_VERSION" val="1.0"/>
  <p:tag name="KSO_WM_BEAUTIFY_FLAG" val="#wm#"/>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COLOR_SCHEME_SHAPE_ID" val="22"/>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2*l_h_i*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COLOR_SCHEME_SHAPE_ID" val="23"/>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2*l_h_i*1_2_2"/>
  <p:tag name="KSO_WM_TEMPLATE_CATEGORY" val="diagram"/>
  <p:tag name="KSO_WM_TEMPLATE_INDEX" val="20187615"/>
  <p:tag name="KSO_WM_UNIT_LAYERLEVEL" val="1_1_1"/>
  <p:tag name="KSO_WM_TAG_VERSION" val="1.0"/>
  <p:tag name="KSO_WM_BEAUTIFY_FLAG" val="#wm#"/>
  <p:tag name="KSO_WM_UNIT_LINE_FORE_SCHEMECOLOR_INDEX" val="6"/>
  <p:tag name="KSO_WM_UNIT_LINE_FILL_TYPE" val="2"/>
</p:tagLst>
</file>

<file path=ppt/tags/tag177.xml><?xml version="1.0" encoding="utf-8"?>
<p:tagLst xmlns:a="http://schemas.openxmlformats.org/drawingml/2006/main" xmlns:r="http://schemas.openxmlformats.org/officeDocument/2006/relationships" xmlns:p="http://schemas.openxmlformats.org/presentationml/2006/main">
  <p:tag name="KSO_WM_UNIT_COLOR_SCHEME_SHAPE_ID" val="2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2*l_h_i*1_2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COLOR_SCHEME_SHAPE_ID" val="25"/>
  <p:tag name="KSO_WM_UNIT_COLOR_SCHEME_PARENT_PAGE" val="0_2"/>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2*l_h_x*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4"/>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4"/>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5"/>
  <p:tag name="KSO_WM_TEMPLATE_CATEGORY" val="diagram"/>
  <p:tag name="KSO_WM_TEMPLATE_INDEX" val="20187697"/>
  <p:tag name="KSO_WM_UNIT_LAYERLEVEL" val="1_1_1"/>
  <p:tag name="KSO_WM_TAG_VERSION" val="1.0"/>
  <p:tag name="KSO_WM_BEAUTIFY_FLAG" val="#wm#"/>
  <p:tag name="KSO_WM_UNIT_TYPE" val="q_h_i"/>
  <p:tag name="KSO_WM_UNIT_INDEX" val="1_1_5"/>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3"/>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4"/>
  <p:tag name="KSO_WM_TEMPLATE_CATEGORY" val="diagram"/>
  <p:tag name="KSO_WM_TEMPLATE_INDEX" val="20187697"/>
  <p:tag name="KSO_WM_UNIT_LAYERLEVEL" val="1_1_1"/>
  <p:tag name="KSO_WM_TAG_VERSION" val="1.0"/>
  <p:tag name="KSO_WM_BEAUTIFY_FLAG" val="#wm#"/>
  <p:tag name="KSO_WM_UNIT_TYPE" val="q_h_i"/>
  <p:tag name="KSO_WM_UNIT_INDEX" val="1_1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2_2"/>
  <p:tag name="KSO_WM_TEMPLATE_CATEGORY" val="diagram"/>
  <p:tag name="KSO_WM_TEMPLATE_INDEX" val="20187697"/>
  <p:tag name="KSO_WM_UNIT_LAYERLEVEL" val="1_1_1"/>
  <p:tag name="KSO_WM_TAG_VERSION" val="1.0"/>
  <p:tag name="KSO_WM_BEAUTIFY_FLAG" val="#wm#"/>
  <p:tag name="KSO_WM_UNIT_TYPE" val="q_h_i"/>
  <p:tag name="KSO_WM_UNIT_INDEX" val="1_2_2"/>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q1-1"/>
  <p:tag name="KSO_WM_UNIT_ID" val="diagram20187697_2*q_h_i*1_1_2"/>
  <p:tag name="KSO_WM_TEMPLATE_CATEGORY" val="diagram"/>
  <p:tag name="KSO_WM_TEMPLATE_INDEX" val="20187697"/>
  <p:tag name="KSO_WM_UNIT_LAYERLEVEL" val="1_1_1"/>
  <p:tag name="KSO_WM_TAG_VERSION" val="1.0"/>
  <p:tag name="KSO_WM_BEAUTIFY_FLAG" val="#wm#"/>
  <p:tag name="KSO_WM_UNIT_TYPE" val="q_h_i"/>
  <p:tag name="KSO_WM_UNIT_INDEX" val="1_1_2"/>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2_1"/>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2_1"/>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1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1_3"/>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1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1_1"/>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1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1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3_1"/>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3_1"/>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i*1_2_3"/>
  <p:tag name="KSO_WM_UNIT_LAYERLEVEL" val="1_1_1"/>
  <p:tag name="KSO_WM_BEAUTIFY_FLAG" val="#wm#"/>
  <p:tag name="KSO_WM_TAG_VERSION" val="1.0"/>
  <p:tag name="KSO_WM_UNIT_HIGHLIGHT" val="0"/>
  <p:tag name="KSO_WM_UNIT_COMPATIBLE" val="0"/>
  <p:tag name="KSO_WM_DIAGRAM_GROUP_CODE" val="q1-1"/>
  <p:tag name="KSO_WM_UNIT_TYPE" val="q_h_i"/>
  <p:tag name="KSO_WM_UNIT_INDEX" val="1_2_3"/>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2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2_1"/>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2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2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a*1_3_1"/>
  <p:tag name="KSO_WM_UNIT_LAYERLEVEL" val="1_1_1"/>
  <p:tag name="KSO_WM_UNIT_HIGHLIGHT" val="0"/>
  <p:tag name="KSO_WM_UNIT_COMPATIBLE" val="0"/>
  <p:tag name="KSO_WM_BEAUTIFY_FLAG" val="#wm#"/>
  <p:tag name="KSO_WM_TAG_VERSION" val="1.0"/>
  <p:tag name="KSO_WM_UNIT_ISCONTENTSTITLE" val="0"/>
  <p:tag name="KSO_WM_DIAGRAM_GROUP_CODE" val="q1-1"/>
  <p:tag name="KSO_WM_UNIT_TYPE" val="q_h_a"/>
  <p:tag name="KSO_WM_UNIT_INDEX" val="1_3_1"/>
  <p:tag name="KSO_WM_UNIT_PRESET_TEXT" val="单击此处添加标题"/>
  <p:tag name="KSO_WM_UNIT_DIAGRAM_ISNUMVISUAL" val="0"/>
  <p:tag name="KSO_WM_UNIT_DIAGRAM_ISREFERUNIT" val="0"/>
  <p:tag name="KSO_WM_UNIT_NOCLEAR" val="0"/>
  <p:tag name="KSO_WM_UNIT_TEXT_FILL_FORE_SCHEMECOLOR_INDEX" val="8"/>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97"/>
  <p:tag name="KSO_WM_UNIT_ID" val="diagram20187697_2*q_h_f*1_3_1"/>
  <p:tag name="KSO_WM_UNIT_LAYERLEVEL" val="1_1_1"/>
  <p:tag name="KSO_WM_UNIT_HIGHLIGHT" val="0"/>
  <p:tag name="KSO_WM_UNIT_COMPATIBLE" val="0"/>
  <p:tag name="KSO_WM_BEAUTIFY_FLAG" val="#wm#"/>
  <p:tag name="KSO_WM_TAG_VERSION" val="1.0"/>
  <p:tag name="KSO_WM_DIAGRAM_GROUP_CODE" val="q1-1"/>
  <p:tag name="KSO_WM_UNIT_TYPE" val="q_h_f"/>
  <p:tag name="KSO_WM_UNIT_INDEX" val="1_3_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3486_2*m_h_a*1_1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3486_2*m_i*1_1"/>
  <p:tag name="KSO_WM_TEMPLATE_CATEGORY" val="diagram"/>
  <p:tag name="KSO_WM_TEMPLATE_INDEX" val="20193486"/>
  <p:tag name="KSO_WM_UNIT_LAYERLEVEL" val="1_1"/>
  <p:tag name="KSO_WM_TAG_VERSION" val="1.0"/>
  <p:tag name="KSO_WM_BEAUTIFY_FLAG" val="#wm#"/>
  <p:tag name="KSO_WM_UNIT_LINE_FORE_SCHEMECOLOR_INDEX" val="14"/>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486_2*m_h_i*1_1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486_2*m_h_i*1_1_3"/>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486_2*m_h_i*1_2_3"/>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486_2*m_h_i*1_2_2"/>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486_2*m_h_i*1_3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486_2*m_h_i*1_3_3"/>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93486_2*m_i*1_2"/>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20193486_2*m_i*1_3"/>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486_2*m_h_i*1_1_1"/>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3486_2*m_h_f*1_1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486_2*m_h_i*1_3_1"/>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3486_2*m_h_f*1_3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3486_2*m_h_a*1_3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486_2*m_h_i*1_2_1"/>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3486_2*m_h_f*1_2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3486_2*m_h_a*1_2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3486_2*m_i*1_1"/>
  <p:tag name="KSO_WM_TEMPLATE_CATEGORY" val="diagram"/>
  <p:tag name="KSO_WM_TEMPLATE_INDEX" val="20193486"/>
  <p:tag name="KSO_WM_UNIT_LAYERLEVEL" val="1_1"/>
  <p:tag name="KSO_WM_TAG_VERSION" val="1.0"/>
  <p:tag name="KSO_WM_BEAUTIFY_FLAG" val="#wm#"/>
  <p:tag name="KSO_WM_UNIT_LINE_FORE_SCHEMECOLOR_INDEX" val="14"/>
  <p:tag name="KSO_WM_UNIT_LINE_FILL_TYPE" val="2"/>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3486_2*m_h_i*1_1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3486_2*m_h_i*1_1_3"/>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3486_2*m_h_i*1_2_3"/>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3486_2*m_h_i*1_2_2"/>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3486_2*m_h_i*1_3_2"/>
  <p:tag name="KSO_WM_TEMPLATE_CATEGORY" val="diagram"/>
  <p:tag name="KSO_WM_TEMPLATE_INDEX" val="20193486"/>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3486_2*m_h_i*1_3_3"/>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93486_2*m_i*1_2"/>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ID" val="diagram20193486_2*m_i*1_3"/>
  <p:tag name="KSO_WM_TEMPLATE_CATEGORY" val="diagram"/>
  <p:tag name="KSO_WM_TEMPLATE_INDEX" val="20193486"/>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3486_2*m_h_i*1_1_1"/>
  <p:tag name="KSO_WM_TEMPLATE_CATEGORY" val="diagram"/>
  <p:tag name="KSO_WM_TEMPLATE_INDEX" val="2019348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3486_2*m_h_f*1_1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3486_2*m_h_a*1_1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3486_2*m_h_i*1_3_1"/>
  <p:tag name="KSO_WM_TEMPLATE_CATEGORY" val="diagram"/>
  <p:tag name="KSO_WM_TEMPLATE_INDEX" val="20193486"/>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3486_2*m_h_f*1_3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3486_2*m_h_a*1_3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3486_2*m_h_i*1_2_1"/>
  <p:tag name="KSO_WM_TEMPLATE_CATEGORY" val="diagram"/>
  <p:tag name="KSO_WM_TEMPLATE_INDEX" val="2019348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3486_2*m_h_f*1_2_1"/>
  <p:tag name="KSO_WM_TEMPLATE_CATEGORY" val="diagram"/>
  <p:tag name="KSO_WM_TEMPLATE_INDEX" val="20193486"/>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3486_2*m_h_a*1_2_1"/>
  <p:tag name="KSO_WM_TEMPLATE_CATEGORY" val="diagram"/>
  <p:tag name="KSO_WM_TEMPLATE_INDEX" val="20193486"/>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3"/>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OTcxMDY1NzYzMCIsCiAgICJHcm91cElkIiA6ICIxMDkyMTA0MDk4IiwKICAgIkltYWdlIiA6ICJpVkJPUncwS0dnb0FBQUFOU1VoRVVnQUFBbmtBQUFQZ0NBWUFBQUJPRjJxZUFBQUFDWEJJV1hNQUFBc1RBQUFMRXdFQW1wd1lBQUFnQUVsRVFWUjRuT3pkZVhSVTlmMy84ZGVkTEpESUpvUmRVQlp4b2JMTUFCSnhZUkVMaUlwWWtGREFEUkU4eFlwWWc0aFNrRllCalFyOUZ0R2lLRnNMaXJLSmxxV0FJSnN6WVJINkU2T0NMRWxraTFraG1jem45d2RtbXBBQVljdE5icDZQY3p6TTNQbmNPKytaS2JjdlB2ZmU5NVV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YTXNyc0FvQ3k3K2VhYnErVGs1RHdnNlhaSmJTVFZrWFNscEJCYkN5czljaVVkbDVRazZXdEo2OExDd2o3ZXZIbHpxcjFsQVlEekVmS0FDM0R6elRmWHpzN09IbXRaMWtPU0l1MnVwNHpKTk1aOEVCNGVQbTd6NXMzSmRoY0RBRTVGeUFQT2s4Zmo2VytNbVM2cGttVlphdCsrdlc2Ly9YYjk1amUvVVowNmRWU2xTaFdGaG9iYVhXYXA0UGY3bFpxYXFxU2tKSDN6elRkYXQyNmRObTNhSkdPTUpLVmJsdldFMSt1ZGEzZWRBT0JFaER5ZytDeTMyLzJTcEQ5TFVzK2VQVFYwNkZEVnJWdlgzcXJLbU1URVJMMzk5dHRhdW5TcEpNbXlyTEZlci9kbFNjYmV5Z0RBV1FoNVFERTBiOTQ4dkVLRkNqTWtEYWhRb1lKNTlkVlhyZHR2djkzdXNzcTBkZXZXYWRTb1VlYmt5Wk9XcEZrblQ1NGN2R3ZYcm15NzZ3SUFwK0RrY0tBWUdqUm84SnFrSVRWcTFOQzBhZE9zTm0zYTJGMVNtWGYxMVZmcmxsdHVzZGF1WGF1c3JLeVdvYUdobFJJVEU3K3d1eTRBY0FwbThvQnphTjI2OWIyV1pTMnFWcTJhbVRWcmxsV3ZYajI3UzNLVVE0Y09hZURBZ1NZbEpjV1NkSy9QNTF0aWQwMEE0QVRNNUFGbjBiWnQyd2JHbUM4a1JVeWFOTWxxM3J5NTNTVTVUdVhLbGRXMGFWTnIrZkxsa3RUdHFxdXVtbnZvMENGYXJBREFSWExaWFFCUW11WG01azZUZE9XQUFRUFVvVU1IdTh0eHJBNGRPdWozdi8rOUpGMzU2M2NPQUxoSUhLNEZ6cUJWcTFadFhTN1hsb1lORytwZi8vcVh3c1BEN1M3SjBiS3pzL1hnZ3cvcXA1OStrakdtYlh4OC9OZDIxd1FBWlJremVjQVp1Rnl1TVpMMDhNTVBFL0JLUUhoNHVCNTY2Q0ZKLy92dUFRQVhqcGs4b0FpdFdyVnE1WEs1NG12WHJxMUZpeFlwTEN6TTdwTEtoWnljSE4xNzc3MzYrZWVmWll4cEZSOGZ2OTN1bWdDZ3JHSW1EeWlDeStVYUxra0RCZ3dnNEpXZ3NMQXdEUmd3UUpKa1dkWlROcGNEQUdVYUlRODRUY2VPSFVNbDNlZHl1ZFN6WjArN3l5bDM3cm5uSHJsY0xrbTZ0MCtmUG5RQUFJQUxSTWdEVHZQTEw3L2NJcWxHcTFhdFZLVktGYnZMS1hlcVZLbWlsaTFiU2xMVTk5OS9mNHZkOVFCQVdVWElBMDVqV1ZZdlNlSzJaZmJKKys3emZnc0F3UGtqNUFHRjNTTVI4dXlVOTkwYlkrNjF1UlFBS0xNSWVVQStyVnExcWlhcGFmWHExWFgxMVZmYlhVNjVkZlhWVit2S0s2K1VwS1llajZlcTNmVUFRRmxFeUFQeUNRa0orWTBrTlc3YzJPNVN5alhMc29LL2dXVlp2N0c1SEFBb2t3aDVRRUV0SktsSmt5WjIxMUh1NWYwR3hwZ1dOcGNDQUdVU0lROG82Q2JKT1RONXVibTVHanQyckFLQlFJSGxtWm1aK3ZPZi82eVRKMC9hVk5tNTVZVzhRQ0J3azgybEFFQ1pGR3AzQVVCcFlveTVWbEtwT3gvdjAwOC8xY3N2djF6czhWNnZWNUtVbEpTa3paczM1L1dkQzVvOWU3Wk9uanlwQ2hVcVhOSTZMNldHRFJ0S2tpekx1dGJtVWdDZ1RDTGtBUVZWazFUcSt1UGRkOTk5dXVlZWV5Uko3ZHExMDlxMWF4VVJFUkY4dmFobGtyUi8vLzVDczVLSERoM1NQLy81VDgyZVBWdUJRRUNEQncvV3BFbVRGQlVWZGZrL3lIbkk5eHRVczdNT0FDaXJDSGxBUVZVbDZZb3JyckM3amdJc3kxSkl5UDl1L3VCeXVRbzhMMnJaSTQ4OG90MjdkOHV5TE4xNjY2M0t5c3JTMXExYk5YNzhlQTBZTUVEMTZ0V1RkQ3BBdnZiYWEzcjExVmRMNXNNVVU3N2ZnS3RyQWVBQ0VQS0Fna3BseUxzUTc3Ly92c2FPSGF1YmI3NVpYYnQyMVYxMzNhVkpreVpwNjlhdHlzM04xWC8rOHgrbHBhVXBJeU5EcWFtcDJyNTllOTZkSmtvRlFoNEFYQnhDSGxDUVkwS2VKSDM3N2JkNjlORkhsWnljckhyMTZ1bk9PKy9VdGRkZXE2dXV1a3BSVVZHcVhyMjZxbGF0cXNXTEYydkdqQm1hTW1XSzNTVUhWYXBVS2U4aElROEFMZ0FoRHlnRFBCNVBnZWUzM1haYm9USDVsdzBaTWtRREJ3N1UwYU5IMWJCaFE2MWF0VXJObWpWVG16WnQxS1pObTBMcmR1L2VYVjI2ZExuMGhRTUFiRVBJQXdyNlJWTE5qSXdNaFllSDIxMUxVTjdWc3RuWjJZcU9qdGFXTFZzS25IL244WGowNVpkZktqSXlNcmhzKy9idHFseTVzdExUMDdWeDQ4WmdVUFI0UEtwVnExYUI3YWVrcEdqanhvMGw4RW1LTHowOVBlL2hMM2JXQVFCbEZTRVBLQ2dZOG42OXJWYXBjdmp3WVZXcFVxWFFSUmRGYWRteXBYcjA2S0dISG5wSTZlbnBldnJwcHlWSjRlSGhXcjU4ZVlHeDBkSFJsNlhlaTVHUmtaSDNrSkFIQUJlQVpzaEFRYjlJQlFKR3FiSnAweVkxYjk2ODJPTUhEeDZzT25YcUtEczdXei8rK09ObHJPelNJK1FCd01VaDVBRUZwVWhTYW1xcTNYVVU4c01QUDJqYXRHbUtpWWtwOWpxZmZ2cXBVbEpTTkhUb1VBMGJOa3cvL1BERFphencwc3IzRzZUWVdRY0FsRlVjcmdYeXNTenJPMk5NbDMzNzlxbHQyN1oybHhPMGFORWl4Y1hGYWNpUUllclFvVU94MXBrM2I1N216NSt2NmRPbnExYXRXbXJSb29VYU4yNnNuSndjM1hmZmZaZTU0b3YzMDA4L1NaS01NZC9aWEFvQWxFbUVQS0NnblpKSzNZeFg3ZHExOWVhYmI2cDE2OVpGdmo1a3lCQ0ZoWVVWV0hiTk5kZm9ILy80aDJyVXFDRkp1dkhHR3lXZHVncjNqVGZlS0RCMnhJZ1JsNkhxaS9QOTk5OUxrbHd1MTA2YlN3R0FNc215dXdDZ05QRjRQTGNhWTc1czA2YU5waytmYm5jNTVkcVFJVVBrOVhybGNybHUvZnJycnpmWVhROEFsRFdja3dma2s1dWIrNDFVK21ieXlodGpUUEEzTU1aOFkzTTVBRkFtRWZLQWZMWnQyNVlpS2VIWXNXUGF0MitmM2VXVVcvdjI3ZFB4NDhjbEtjSHI5WEoxTFFCY0FFSWVVTmdTU1ZxM2JwM2RkWlJiZWQrOVpWbUxiUzRGQU1vc1FoNXdHbVBNcHhJaHowNTUzMzNlYndFQU9IK0VQT0EwVmF0Vy9VclNrVzNidHBYS2ZubE9sNXFhcXUzYnQwdlNrU1pObW54bGR6MEFVRllSOG9EVHJGbXp4aTlwY1NBUTBOS2xTKzB1cDl4WnNtU0pBb0dBSkMxZXNHQkJydDMxQUVCWlJjZ0RpaEFJQktaSzB1elpzNVdUazJOM09lVkdkbmEyWnMrZUxVa3l4a3l4dVJ3QUtOTUllVUFSdG0zYnRrM1M0dVRrWkgzMjJXZDJsMU51ZlBiWlovcjU1NTlsV2RhaStQajQ3WGJYQXdCbEdTRVBPQU5qek11U05IUG1UR1ZuWjl0ZGp1TmxaMmZyZ3c4K2tQUy83eDRBY09GQzdDNEFLSzJTa3BJTzFhMWJ0KzB2di96UzdPVEprNHFPanJhN0pFZDc2NjIzdEg3OWVrbGE1dlA1WHJlN0hnQW82NWpKQTg0aUpDUmttS1RqczJmUDFvWU4zRm5yY3Rtd1lZUG16SmtqU2NmOWZ2OVF1K3NCQUNmZzNyWEFPYmpkN25za0xhNVdyWnFaTld1V1ZhOWVQYnRMY3BSRGh3NXA0TUNCSmlVbHhaSjByOC9uVzJKM1RRRGdCQnl1QmM0aE1URnhUOTI2ZGF1ZE9IRWkrdC8vL3JjOEhvOXExcXhwZDFtT3NIdjNiajN4eEJNNmZ2eTRKZWtObjg4MzFlNmFBTUFwQ0hsQU1WU3ZYdjAvb2FHaDEyUmxaYlg4N0xQUHpMWFhYbXRkZmZYVmRwZFZwcTFidDA1UFBmV1VTVTlQdHlUTk9ubnk1Rk9IRHgrbUx4NEFYQ0ljcmdXS3ovSjRQQzhhWThaSjB0MTMzNjFodzRhcGJ0MjZkdGRWcGlRbUptcmF0R2xhdG15WkpNbXlySmU4WHU4RVNjYmV5Z0RBV1FoNXdIbnllRHo5alRIVEpWV3lMRXZ0MjdmWGJiZmRwcHR1dWtsMTZ0UlJsU3BWRkJvYWFuZVpwWUxmNzFkcWFxcVNrcEswYytkT2ZmbmxsOXEwYVpPTU1aS1VibG5XRTE2dmQ2N2RkUUtBRXhIeWdBdHc4ODAzMTg3SnlYbEowc09TSW0wdXA2ekpsRFF6TEN4cy9PYk5tNVB0TGdZQW5JcVFCMXlFbTIrK3VVcE9UczREa202VDFFWlNIVW5WeGZtdWVYSWxIWk9VSk9sclNWK0doWVY5dkhuejVsUjd5d0lBQUNpRDNHNjNjYnZkbk9NR0FPVVl6WkFCQUFBY2lKQUhBQURnUUlROEFBQUFCeUxrQVFBQU9CQWhEd0FBd0lFSWVRQUFBQTVFeUFNQUFIQWdRaDRBQUlBREVmSUFBQUFjaUpBSEFBRGdRSVE4QUFBQUJ5TGtBUUFBT0JBaER3QUF3SUVJZVFBQUFBNUV5QU1BQUhBZ1FoNEFBSUFERWZJQUFBQWNpSkFIQUFEZ1FJUThBQUFBQnlMa0FRQUFPSkJsZHdFQUxrNkxGaTJ1Q2cwTkhYUGE0aWQrL1hONi9vVit2My9DamgwN0RwUk1aUUFBT3hIeWdES3VUNTgrSVFrSkNRY3R5NnA5dG5IR21PU21UWnZXWDdCZ1FXNUoxUVlBc0UrSTNRVUF1RGk3ZCs4MjlldlhieUtwelRtR3pscTFhdFhTa3FnSkFHQS96c2tESENBUUNIeGNqR0hGR1FNQWNBaENIdUFBTHBkcnJUSG0yRm1HSEsxYXRlcmFFaXNJQUdBN1FoN2dBRjZ2TjhleXJFVm5HYkpvelpvMS9oSXJDQUJnTzBJZTRCQ1daWjN4Y0t6TDVlSlFMUUNVTTRROHdDRisrZVdYbFpKU2kzZ3BOU1VsWlZWSjF3TUFzQmNoRDNDSWhJU0VrOGFZb3E2ZVhaS1FrSEN5eEFzQ0FOaUtrQWM0eUJrTzJYS29GZ0RLSVVJZTRDQ1daWDB1S1RQZm9rekxzcjZ3cXg0QWdIMEllWUNEZUwzZVRFbkw4NTVibHZYWnI4c0FBT1VNSVE5d0dHTk04UEJzTVpza0F3QWNpSkFIT0V4NGVQaXl2TWVSa1pITHpqWVdBQUFBWllqYjdWN2lkcnNYMjEwSEFNQStvWFlYQU9DeStOaXlMR04zRVFBQSsxaDJGd0NVUWk2UHgvT29NV2FncEJzbFJkbGRVRGx6Uk5KdXk3Sm1lYjNlOXlRRjdDNElBTW9pUWg1UWtNdnRkaStTMU5QdVFpQkpXdUx6K1hxSm9BY0E1NDJRQitUajhYZ0dHMlBlYmRxMHFVYU5HcVZtelpycGlpdXVzTHVzY2lVakkwTjc5dXpScTYrK3FvU0VCQmxqQnNmSHg4K3d1eTRBS0d1NHVoYkk1OWREdEJvMWFwUmF0MjVOd0xQQkZWZGNvZGF0V3lzMk5sYVNaRm5XUUp0TEFvQXlpWkFIRkhTakpEVnIxc3p1T3NxOWZMOUJjenZyQUlDeWlwQUhGQlFsaVJtOFVxQlNwVXA1RDdud0JRQXVBQ0VQQUFEQWdRaDVBQUFBRGtUSUF3QUFjQ0JDSGdBQWdBTVI4Z0FBQUJ5SWtBY0FBT0JBaER3QUFBQUhJdVFCQUFBNEVDRVBBQURBZ1FoNUFBQUFEa1RJQXdBQWNDQkNIZ0FBZ0FNUjhnQUFBQnlJa0FjQUFPQkFoRHdBQUFBSEl1UUJBQUE0RUNFUEFBREFnUWg1QUFBQURrVElBd0FBY0NCQ0hnQUFnQU1SOGdBQUFCeUlrQWNBQU9CQWhEd0FBQUFISXVRQkFBQTRFQ0VQS0FWT25EaWhKNTk4VW9jT0hTcjJPaWtwS1pvK2ZmbzV4LzM4ODg5NjVaVlhDaXdiTjI2Y2twT1R6N3ZPczhuS3l0SmYvL3JYUXNzek16UDEzSFBQWGRMM0FnQ2NXNmpkQlFCbFhYWjJ0cUtqbzFXcFVxVUN5OVBUMHdzc1MwOVAxNVl0V3hRU0VsSm9HeFVyVnRUMTExK3Z2LzN0YjBVR3BhS2twS1RvblhmZTBSTlBQSEhXY1d2V3JGRmlZbUx3ZVdKaW9sYXRXcVV4WThZVU9iNU5temE2OHNvcnovbit4NDhmMTlkZmZ4MThmdkxrU1gzODhjY2FQWHAwZ1hIWjJkbGF0V3JWT2JjSEFMaTBDSG5BSmVCeXViUjI3ZHJnODl6Y1hMVnIxNjdBTW8vSFUyQ2Rvb0toTVVaZHUzWU5QazlQVDllR0RSdmtjbDM0cFB2bm4zK3VmdjM2NmVHSEgxWnljckpPbkRpaG5Kd2M5ZXpaczhDNDVjdVhTem9WT0Zlc1dDRkoycnQzcjZaT25hclhYbnRObG1VVkdIL3JyYmRlY0UwQWdNdVBrQWZZSkRzN1c1OS8vbm1STTN0NVBCNlBqREVYL0I0SkNRbmF2bjI3cGsrZnJydnV1a3VTTkdIQ0JGMTExVlY2K09HSHo3cHVVbEtTUm93WW9Zb1ZLNnAvLy82U3BJeU1EQ1VtSmhZSXJ3Q0Ewb21RQjF3Q2dVQkFuVHQzTHJTOHFHV1gydWt6aEpJMGMrWk0zWFRUVFhyLy9mY2xTV0ZoWWNIWHRtL2ZycnZ2dnZ1czI5eTFhNWZHangrdjY2Ky9YZzBiTnRUUW9VTjE2TkFoalJvMVNrOCsrYVFpSXlQUHVHNVJNM3dSRVJFRmxpOWJ0a3hWcTFZOTUyY0RBRnc0UWg1d0NiaGNMcTFldlRyNFBPOXdiZjVsUllXeFMySExsaTJGbG9XRWhHalBuajBGM3I5NzkrN0t5Y2xSYW1wcW9mUG04dVFkc28yS2l0TGt5WlBWc0dGRHZmTEtLL3I5NzMrdnc0Y1A2OVZYWHozcjU3QXNTK3ZYcjcvSVR3UUF1QlFJZWNCRnlzM05MVEJUVmh3NU9UbVNWT0Q4dXd0MXBzTzk3N3p6am9ZTkc2YTMzbnBMMHFrQTk4RUhIK2lISDM3UXVISGp6cnJOeE1SRWZmWFZWL3I2NjY5VnFWSWxEUnc0VUQvKytLTW1UNTZzQ2hVcUJBLzk1dWYzKzg5NjZCa0FVTElJZWNCRk9ubnlwTEt6czRzTWJHY0tjUmtaR1lxTWpDd3cwMWFVNTU5L3Z0QUZEOFUxWk1nUU5XdldMQmp5SkNrK1BsN2J0bTFUOSs3ZEM0M1BtOFdUVHJWRGFkYXNtZHExYTZlWk0yZnFtMisrVWFOR2pmVGlpeStxZXZYcU9uSGloS1pObTFaZy9mVDBkUG45ZmtWSFJ4ZFp6N0pseTFTOWV2VUwraXdBZ1BOSHlBTXVVbXBxcXE2Nzdqck5tVE1udUN6dmNHM2VWYXBTd2NPMUJ3OGVWSjA2ZGM2NTdkUDcyNTJQWnMyYUZWbzJhZElraFllSEI1OW5abWJxajMvOG8xcTBhRkZnWEhSMHRGSlNVaFFJQlBUY2M4L3BwNTkrVWtKQ2d2YnMyYVA3NzcrL3lQYzdjT0NBcnIvKytnTGZRNTZMdllBRUFIRCtDSG5BUlRwNDhLRHExNjkvWHV0ODg4MDN1dkhHR3k5VFJVWEx5c3BTdjM3OUZCMGRyYUZEaHlvOFBGeC8rTU1mMUtwVkt3MGZQcnpRK09YTGwrdmpqejlXV2xxYTZ0U3BvOGFORzZ0Smt5YjY5dHR2ZGQxMTF4VWF2MkhEQnYzbU43OHBpWThDQUNnR1FoNXdrYlp0MjZibXpadWYxenBmZlBHRit2WHJWK3p4eGhnRkFvRUN5M0p6Y3d2OGViclR6NCtMaUlqUXJGbXpORzNhTkQzd3dBT0tpb3BTKy9idDlkUlRUeFc1Zmt4TWpHSmlZaFFJQkhUZ3dBRjkrKzIzK24vLzcvOHBPVG01VU1nN2RPaVFGaTllckxmZmZydllud2tBY0hrUjhvQ0w0UGY3dFd6Wk12M3RiMzhyOG5WampISnpjM1g4K0hHNVhDNVpscVcxYTlmcTBLRkQ2dFNwVTdIZlovbnk1WHJ4eFJlTGZLMWR1M1pGTHZkNnZZV1dWYWxTUmJHeHNlclZxNWYrK3RlL2F1dldyWVZtNWs2Y09ISFdDMElXTDE0Y0hKZG56Smd4dXYzMjIzWFRUVGNWNi9NQUFDNC9RaDV3RVhidjNxMnJycnBLMTF4elRZSGxsbVVwSWlKQ2dVQkF0OTU2cS94K3YyNjk5VmE1WEM1RlJVWHArZWVmUDY4cmNudjA2S0VlUFhwY1VJMjlldlVxdE95NjY2N1QrKysvcjMvKzg1K0ZaZ2hyMXF4WjRDS01NOGwvOGNhUUlVTUtuZGVYWDB4TWpDSWlJczZqYWdEQXhicXd5L1lBaDNLNzNVWXFlaGJzVEU2L1IrM3BqREh5Ky8zbjNXWUYvN3RZeGVmenNhOENnUE4wNFRmRUJDQkpadzE0MHFsWlBRSWVBS0NrRWZJQUFBQWNpSkFIQUFEZ1FJUThBQUFBQnlMa0FRQUFPQkFoRHdBQXdJRUllUUFBQUE1RXlBTUFBSEFnUWg0QUFJQURFZklBQUFBY2lKQUhBQURnUUlROEFBQUFCeUxrQVFBQU9CQWhEd0FBd0lFSWVRQUFBQTVFeUFNQUFIQWdRaDRBQUlBREVmSUFBQUFjaUpBSEFBRGdRSVE4QUFBQUJ5TGtBUUFBT0JBaER3QUF3SUVJZVFBQUFBNUV5QU1LT2lKSkdSa1pkdGRSN3FXbnArYzlQR0puSFFCUVZoSHlnSUoyUzlLZVBYdnNycVBjeS9jYjdMS3pEZ0FvcTBMc0xnQW9UZXJWcXhjcTZkN2R1M2VyU1pNbXFseTVzc0xEdyswdXExeEpUMC9YTjk5OG80a1RKK3JZc1dNeXhreElTa3FLdDdzdUFDaHJMTHNMQUVvWmw5dnRYaVNwcDkyRlFKSzB4T2Z6M1NmSjJGMElBSlExek9RQkJabkV4TVIvMWFsVFo3OWxXVlVsVlpJVWFYZFI1Y3dSU1Z1Tk1SUGk0K05IaVlBSEFBQndpdHZ0Tm02M20zQUVBT1VZRjE0QUFBQTRFQ0VQQUFEQWdRaDVBQUFBRGtUSUF3QUFjQ0JDSGdBQWdBTVI4Z0FBQUJ5SWtBY0FBT0JBaER3QUFBQUhJdVFCQUFBNEVDRVBBQURBZ1FoNUFBQUFEa1RJQXdBQWNDQkNIZ0FBZ0FNUjhnQUFBQnlJa0FjQUFPQkFoRHdBQUFBSEl1UUJBQUE0RUNFUEFBREFnUWg1QUFBQURrVElBd0FBY0NCQ0hnQUFnQU1SOGdBQUFCeUlrQWNBQU9CQWhEd0FBQUFISXVRQkFBQTRFQ0VQQUFEQWdRaDVBQUFBRGtUSUF3QUFjQ0JDSGdBQWdBTVI4Z0FBQUJ5SWtBY0FBT0JBaER3QUFBQUhJdVFCQUFBNEVDRVBBQURBZ1N5N0N3QndjVnEwYUhGVmFHam9tTk1XUC9Icm45UHpML1Q3L1JOMjdOaHhvR1FxQXdEWWlaQUhsSEY5K3ZRSlNVaElPR2haVnUyempUUEdKRGR0MnJUK2dnVUxja3VxTmdDQWZVTHNMZ0RBeGRtOWU3ZXBYNzkrRTBsdHpqRjAxcXBWcTVhV1JFMEFBUHR4VGg3Z0FJRkE0T05pREN2T0dBQ0FReER5QUFkd3VWeHJqVEhIempMa2FOV3FWZGVXV0VFQUFOc1I4Z0FIOEhxOU9aWmxMVHJMa0VWcjFxenhsMWhCQUFEYkVmSUFoN0FzNjR5SFkxMHVGNGRxQWFDY0llUUJEdkhMTDcrc2xKUmF4RXVwS1NrcHEwcTZIZ0NBdlFoNWdFTWtKQ1NjTk1ZVWRmWHNrb1NFaEpNbFhoQUF3RmFFUE1CQnpuRElsa08xQUZBT0VmSUFCN0VzNjNOSm1ma1daVnFXOVlWZDlRQUE3RVBJQXh6RTYvVm1TbHFlOTl5eXJNOStYUVlBS0djSWVZRERHR09DaDJlTDJTUVpBT0JBaER6QVljTER3NWZsUFk2TWpGeDJ0ckVBQUFBb1E5eHU5eEszMjczWTdqb0FBUFlKdGJzQUFKZkZ4NVpsR2J1TEFBRFl4N0s3QUFDWGx0dnR2c0d5ckpYR21IcVNidlQ1ZlArMXV5WUFRTW5qbkR6QVFUd2VUeDlKVzM0TmVKSzBwWFhyMXIrenN5WUFnRDJZeVFNY3dPUHhoQmxqSmtvYUlVa2RPblNRSkczWXNFR1NaRmxXbktSUlhxODN4NjRhQVFBbEs4VHVBZ0JjSEkvSFU5Y1lzMFRTZ3lFaElYcm1tV2YwcHovOVNkMjdkMWZseXBXMVpjc1dCUUtCYUVrZHI3cnFxdVdIRGgxS3Q3dG1BTURseDB3ZVVJYTUzZTdiSk0yWFZDY3FLa29USjA1VXExYXRDb3padG0yYm5udnVPUjA5ZWxTU2tpekw2dVAxZXRmYlVDNEFvQVF4a3dlVVRaYmI3UjRoYVk2a0ttNjNXOU9tVFZQanhvMExEYXhUcDQ2NmQrK3VYYnQyS1NrcHFaS2toK3JXclp1V21KaTR1YVNMQmdDVUhFSWVVTVowNk5DaGNzMmFOVCtVOUl3azE0QUJBelIrL0hoVnFsVHBqT3RFUmthcVI0OGVPbkhpaEhiczJPR1M5TnU2ZGV2ZTBMaHg0eS8yNzkrZlhWSzFBd0JLRGlFUEtFUGNidmNOZnI5L3BhUTdJaU1qTldIQ0JQMys5NytYeTNYdUMrVmRMcGVpbzZQVnBFa1RmZlhWVjhySnlXbnU5L3Q3MWExYmQzVmlZdUtSeTE4OUFLQWtFZktBTXVMWDlpaExKZFZyMUtpUjNuNzdiYm5kN3ZQZVR1UEdqZFdwVXlkdDNicFZLU2twTlNVOVZLZE9uZStTa3BKMlgrcWFBUUQySWVRQnBaekg0d21yVzdmdWE1TGlKSVYzN2RwVmI3NzVwbXJXckhuQjI3enl5aXZWczJkUEhUaHdRRC84OEVPNFpWbDk2OVdyVjZWZXZYci9TVXhNREZ5eTRnRUF0aUhrQWFWWVVlMVJubjc2YVlXSGgxLzB0c1BDd3RTbFN4ZmFyQUNBUTlGQ0JTaWxpdE1lNVZLaHpRb0FPQTh6ZVVEcFUrejJLSmNLYlZZQXdIa0llVUFwY2lIdFVTNFYycXdBZ0xPY3UrOENnTXVtU3BVcVBTUkZTS2ZhbzJSbFpXMlIxRGN5TWxJVEowN1V0ZGRlcTlEUVVFblNnUU1IZ3V2OThNTVBaOXltTVNidnNHc2hNMmJNVUdabTVoblhEUTBOMVlnUkl6Ung0a1JGUmtaS1V0K3NyS3pOYnJmN2h2UCtjQUFBVzNGT0hsRENJaUlpb3JPeXN2WktTcnpwcHBzTzd0eTVzNDNINDduVkdQT2hwSXFOR2pYU2E2KzlwbXV1dVVadDI3YlYxcTFiSlVuZHUzZlhZNDg5cHQvOTduZnEzcjI3bGk5ZnJxVkxsK3I2NjY5WFhGeWMwdExTbEpxYXFwTW5UNnA2OWVwNjg4MDNWYXRXcmVEN2Z2ZmRkeG81Y3FRV0xWb2t5enJ6WC8ydFc3ZnF5U2VmbENRRkFnVXV0QTBZWTB6K0JmSHg4VlVsWlZ5YWJ3WUFjQ21GMmwwQVVONVVxVktsWGYzNjlWOU1TRWpvRVJZVzVuSzczV09OTVU5SVVwY3VYYlJ1M1RwZGM4MDFSYTY3ZGV0V1hYZmRkWktrMU5SVXhjWEZhZWJNbWRxOWU3Zm16Sm1qbWpWckJxKzgzYmx6cC9yMDZSTmNOek16VXhVclZsVEhqaDNQV052YXRXc0xCTXZNekV5Tkd6ZE9LMWV1bENTWHkrV0trelRLNi9YbVhQUVhBUUFBNERDdTY2Ky9mbXViTm0xaTNHNTN0dHZ0Tm02MzI4VEZ4WmxBSUdEYXQyOXY4clJwMHliNHVGdTNibWJEaGczbTVaZGZOdDI2ZFROdnZmV1dtVFJwa2pIR21FNmRPcG16OFhxOXBsKy9mdWJreVpObkhWZVU0OGVQbTNidDJwbTJiZHVhWDJ0ZDE3WnQyenAyZjRrQWdMTmpKZzhvZVlHSWlJaVhBNEhBZEVsaE5XclUwTWlSSS9YYjMvNzJuQ3UyYjk5ZUhvOUhHelpzMEpBaFEwNC9uRnFrUTRjT0tUWTJWdG5aMmJydnZ2dUtITE5zMmJJejNocHQvLzc5YXRDZ2djYU1HWlBYWnVXMjNOemNlSS9IUTVzVkFDakZPQ2NQS0ZsVzY5YXRWMXVXMVRGdlFlM2F0WU1CYStuU3BZcU9qdGJHalJzbHFkQTVlUkVSRWNyTXpOVGh3NGQxMVZWWFNaSVdMVnFrdG0zYnFuYnQycEtrNU9SazFhNWRXK1BHalZPdFdyVTBmUGh3N2QrL1gxNnZ0OGlDUEI2UHRtelpvcENRRUczZnZsMkRCdzh1TkNZUUNBUnJOTVlvMzZsNUFaL1BGeXJKRkZvSkFHQXJadktBRXRLaFE0ZktXVmxaLzVEVVVaTDY5ZXVuanovK1dKOTk5bG14dDdGdzRVSk5uVHBWczJiTjBuUFBQYWNPSFRwSWtpcFhycXlsUzVkS2tqcDM3cXlsUzVjcVBqNWVEejMwa0lZUEg2NEpFeWFvWjgrZTU5eCt5NVl0ZzZFeXo0Z1JJM1RiYmJlcGNlUEdhdG15cFhKemN6VjE2bFRObmoxYmtseHV0L3VmRVJFUmd6ZHMySkJXN0E4Q0FManNDSGxBQ2ZpMVBjcENTZGRibHFWcTFhcHA5ZXJWeXMzTkxSQytQdmpnZzdOdUp5MHRUWHYyN0ZHTkdqVTBmZnAwSFQxNlZOMjZkUXUyV2NuUDVYSnB3SUFCdXYvKyt6Vmh3b1JnQ0R5ZHgrTTU0L3Z0Mzc5Zlc3WnMwZGl4WTlXbFN4ZHQzTGhSNGVIaEdqRmloRzY2NlNhTkd6ZE9tWm1aZmJPeXNtNXl1OTBQK0h5Ky94YnZHd0VBWEc3MHlRTXVNNC9IMDBmU0ZrblhOMnJVU0I5OTlKRldybHlwKys2N1QzMzc5dFhTcFV1RC85V29VZU9zMjNydHRkZlVyMTgvU2RLVUtWUDArZWVmNitlZmYxYTFhdFVLalczWnNxVWVmZlRSQzY3YkdLTlhYMzFWdlh2M0xuTDdkOTU1cDU1ODhzbThLNEZ2a0xTbGRldld2N3ZnTndRQVhGTE01QUdYaWNmakNUUEdURFRHakpDa3JsMjc2cVdYWHNwck1xelZxMWZyajMvOFk2SDFXclpzV2VUMi9INi9zck96ZzRkb3ExV3Jwci8vL2U5YXVYS2xycjMyMm5QV2M2YUxMczVrNnRTcE9uVG9rQ1pQbm56V01SOTk5SkdtVEptaUZTdFdWTElzYTRISDQ2SE5DZ0FBY0NhUHgxUFg3WGF2Yzd2ZHBtM2J0bWJPbkRrbUVBZ0UyNUtzWDcvZWRPL2UzZVRtNXA2MWZjbnBMVlR5V3FCMDY5WXR1UHpwcDU4MlgzenhSZkI1VWUxVTNHNzNHZC9EN1hZYnY5OGZmSjZWbFdYR2pSdG5ldlRvWVE0Y09CQmNIaDBkYlg3NjZhZmc4NzE3OTVyYmI3L2RHSEFUdG5RQUFDQUFTVVJCVkdOTUlCQXdjK2JNb2MwS0FKUWl6T1FCbDVqYjdiN05HRE5mVXAyb3FDaE5uRGhSclZxMUNyNmVrWkdoeVpNbmEralFvVVcyTFVsTFM5TVZWMXloUFh2MnFHTEZpc0hsNGVIaHdlYkc0ZUhodXUrKys5U3hZMGZ0MjdkUG5UdDNQcThhZi83NVorWGs1T2pRb1VNS0R3OFAxckYvLzM0OStlU1RxbGV2bmo3NDRBTkZSVVVGMXhrNGNLQUdEUm9VckNrbkowZVBQUEtJSk1teUxQWHYzMTgzM25namJWWUFBSURqV0c2M2U0VGI3ZmE3M1c0emVQQmdjK1RJa1VJelozUG56alVqUjQ0c01MT1gzeU9QUEdJOEhvK0pqbzQyLy9kLy8zZkdHVGhqakprNWM2Ylp1WE5uZ1dXalI0OHVjcll1djQ4Ly90ajA3dDNiOU92WHo4eWFOYXZBYSt2WHJ6OWpiY1Z4K1BCaDg5aGpqK1hONlBuZGJ2Y0kwYTRKQUVvY08xN2dFc2pYSHFXdkpBMFlNRUREaHc4djhxclhRQ0Nnbkp3Y1ZhaFFvYVRMTERGK3Z6OS9teFZKbWsrYkZRQW9XWVE4NENLNTNlNGJKQzJVZEgxa1pLVEdqaDJyTysrODArNnlTb1dWSzFmbXRWbVJwUDlLb3MwS0FKU1FFTHNMQU1xeVg5dWpMSlZVcjFHalJucjc3YmZsZHJ2dExzc1dKMDZjS0RSejJiaHhZM1hxMUVsYnQyNVZTa3BLVFVrUDFhbFQ1N3VrcEtUZDlsUUpBT1VIZmZLQUMrRHhlTUxjYm5lY09YV0JSYVd1WGJ2cXd3OC96T3NaNTBqSnljazZlUENnSk9tT08rNlFKSDMvL2ZjNmN1U0lNak16MWJGalIyVm5aeGRhcjFHalJ2cnd3dy9WdFd0WFNjcHJzL0s2eCtNSks4SHlBYURjSWVRQjU4bmo4ZFExeHF5U05DSWtKRVFqUjQ3VUs2KzhFdXgvVjVva0p5ZXJWNjllQ2dRQ0Y3MnRMNy84VXVQSGp3OCtOOGJvTDMvNWkvYnQyNmVkTzNlcVljT0dDZzhQTDNMZHlNaEl2ZkxLS3hvNWNxUkNRa0prakhuR0dMT0tOaXNBY1BrUThvRHo4R3Q3RkorazI2S2lvdlRPTysrb2YvLytzcXpTZVhwcjdkcTE5ZW1ubnhiWnF1Vjg5ZTdkVzJGaFlVcE1USlFrN2Q2OVc0MGFOWkxINDlINjlldlZva1dMczY2ZjEyYmxuWGZleWJ1elIxNmJsVnN2dWpnQVFDR2w4LytaZ05MSGNydmRUMHVhTENuRTdYYnIxVmRmUGVkdHlKeWtkKy9ld2NmNzkrOVhnd1lOSkVuUFB2dXNYbnp4UllXSGh5c2tKRVFaR1JuS3ljblJ5SkVqZGYvOTl4ZTVyU05Iam1qVXFGR0tqNCtYcEZ4SmYvTDVmRzlLTXBmOWd3QUFBRWluMnFPNDNlNS8vZHIzemNURnhabWNuSnl6OW9yYnNXT0hjYnZkWnZIaXhhWnIxNjdtcnJ2dU1wczNiemF6Wjg4MkhUdDJOSGZlZWFkWnUzWnRjUHptelp0TlRFeU1hZGV1bmVuWnM2ZjU2cXV2Q214bi9mcjE1b0VISGpEdDI3YzN3NGNQTjhlUEh6K3Yxek15TW9LUE4yM2FaR0ppWXN6Tk45OXMrdlRwWTNidjNoMnM0L2p4NCthWlo1NHg3ZHUzTnoxNzlqUXpac3d3YnJjN2VLZU52WHYzbXNjZmY5emNmUFBOWnZyMDZTWWpJOFBNbmozYnVOMXU4L1BQUHh0ampIbm5uWGRNWEZ6Y09mdnA1ZVRrbUxpNHVMeCtlc2J0ZHYrclE0Y09sZTMrdlFIQUtiampSU25RdW5YcnpaWmx0Yk83RGhRdEt5dnJQNUk2U2RMRWlSUFBxejFLUWtLQ1B2MzBVMDJjT0ZFdnZQQ0NPblhxcEdYTGx1bU5OOTVRWEZ5Y2JyLzlka21uN29JeFpzd1lOVzNhVkZPblR0VXJyN3lpeFlzWEI3ZXplUEZpdmZQT08vTDcvWHI2NmFjMWVmSmsvZVV2ZnluMjYva3RYTGhRVTZaTVVYaDR1TWFNR2FPWFgzNVpjK2ZPbFNTTkhUdFdXVmxaV3JKa2lZd3hldTY1NXlTZHVydkY5T25UdFczYk5vMGRPMVlEQnc3VXRkZGVxNkZEaDZwbHk1WnEwNmFOdnYvK2U5V3NXVlBmZi8rOWJybmxsbk4rTjZHaG9Sb3hZb1J1dXVrbXhjYkdTbExmckt5c21tNjN1MU94djJCY0ZzYVlOZkh4OGZ3T1FCbkhPWG1sQUFIUHVSNTg4RUZGUmthcVI0OGVPbmJzbUI1KytHRkZSa2JxdDcvOXJmYnYzNi9jM0Z4SlVxZE9uZFM0Y1dOOS8vMzNxbFNwa2c0ZVBDaS8zeC9jenJCaHcxUzllblhWcWxWTER6LzhzTmF0VzFmZ2ZjNzFlbjUvK01NZkZCVVZwU3BWcXFoZnYzN2FzMmVQQW9HQWpoOC9ydlhyMSt1UGYveWpvcUtpVkxObVRUMysrT09TVGdXeUcyNjRRZSsrKzY3KzlhOS82Y1VYWDFTblRwMzBmLy8zZnhvNWNxUTZkKzZzTDcvOFVybTV1ZnI2NjYvbDhYZ3V3N2VKa21KWlZrZTdhd0J3OFpqSkswVjhQaC9uU0paQytlOW1FUnNiZTlhN1daeXVXclZxa2hTODhqYnZYckI1ZDd2SXpjMVZTRWlJcGs2ZHFzV0xGNnRGaXhiQjEvSmZFVnVyVnEzZzQ1bzFheW96TS9POFhzOHYvM21FbFN0WGxqRkdmcjlmU1VsSmtxU3JyNzY2d092U3FZc20vdjczdit0dmYvdWI5dS9mcjQwYk4rcnZmLys3Sk9tOTk5NVRwMDZkRkJNVG93WU5HcWhldlhxcVg3LytPYjhidjkrdktWT21hTTZjT1htTDVwODhlZkt4WGJ0MnBaOXpaVncyYnJlYjh5SUJoMkFtRHppSERSczJwUGw4dm42U1Jranl6NTQ5VzBPSER0WFJvMGN2eWZZUEhEaWdtVE5uYXZyMDZYcjk5ZGQxenozM0ZCcVRudjYvM0xOdjN6N1ZxbFdyd0JXejUzcTlPQ3BWcWlSSit2bm5uNFBMa3BPVGc0OW56cHdwdjkrdmhRc1hhdUhDaGZyTFgvNmkwTkJRVmFsU1JiVnExZEt0dDk2cXlaTW5hL0Rnd2VkOHJ5TkhqbWpvMEtGNUFjOHZhWVRQNSt0SHdBT0FTNGVRQnhTUDhmbDhiMXFXMVVsU1VueDh2R0ppWXJSdDI3YUwzbkRlWWRuRXhFU2xwcVpxM3J4NWhjYjg3VzkvVTBaR2h2YnQyNmYzM251dlVCQTgxK3ZGMGFCQkF6VnAwa1JUcDA1VmFtcXFEaDQ4cUE4Ly9ERDRlbnA2dW43em05OW83Tml4K3ZUVFR6VjY5R2lOSGoxYUxwZExnVUFnR0RTTGFvaWNYM3g4dlByMzc1OTNaVzJpWlZtZHVMSVdBQzQ5UWg1d0hyeGU3M3JMc3R5U3ZqeDY5S2dlZi94eHpaa3pSOFpjZUQ2NTVwcHIxSzlmUC8zcFQzL1NvRUdEaXJ4b29VV0xGdXJWcTVjR0RoeW82T2pvNExseXhYMjl1Q1pPbktpalI0L3FycnZ1MHFoUm80SXRVRUpEUTFXdlhqMk5IejllelpzMzErdXZ2NjcwOUhSOSsrMjM4dnY5R2pkdW5GSlNVdlQ2NjYvcnozLytzeFl1WEZobzI4WVl6Wmt6UjBPR0RNbWJCVjBYRWhMaTlucTk2eStvV0FBQVNydThGaEoyMTRIaTgzZzhZUjZQNS9XODN5NDJOdFprWkdTY3MyM0krY3JmQXVWQ1hyOVlpeGN2TnQyN2R6ZHBhV25tcFpkZU1uZmZmYmVaTkdtU09YcjBxRWxJU0RBZmZQQ0JlZnp4eDgxVFR6MFZyR0hqeG8zbTl0dHZONTk4OGtsd094a1pHU1kyTmpiWUxxVjE2OWF2Y1Z1ejBvbjlFUUJjUXV4VXl5NlB4OVBIN1hhbnVkMXU4OEFERDVnZmZ2amhrb2Fza2c1NXExYXRNZ2NPSERCK3Y5L3MzTG5UOU96WjA3ejk5dHZHR0dQV3JsMXJzckt5Q3EzajlYcE5JQkFvc0N3cEtTbllXKytISDM0d3ZYdjN6Z3Q0YWExYnQvNmQzYjhiem96OUVlQWNISzRGTG9MWDYxMGdxWjJrLy83NDQ0OGFOR2lRVnE1Y2FYZFpGMnpmdm4xNjdMSEhkTXN0dHlnMk5sWTlldlFJWGtoeCsrMjNxMkxGaW9YV2NidmRoVzdyVnJ0MmJZV0hoMnZseXBVYU5HaVE5dTdkSzBuL3RTeXJiWHg4L0VlWC81TUFBR2paVVFyay9hdVpGaXBsVi80Mks1TE9xODJLRTlFZXBleGlmd1E0QnpONXdDVnd1ZHVzbks4ejljZ3JDYlJIQVlEU2daQUhYRHFYcE0zSyt2WG5mN0ZwOSs3ZEN6eS8rKzY3ei9pYUpIMysrZWVTcEJkZmZMSEk3UVVDQVIwNWNrVGJ0Mi9YVHovOVZPdzZhSThDQUtWSCtUeVdCRnhHWHE5M3ZjZmpjUnRqL25YMDZOSGJIbi84Y1QzOTlOUHEzNzkvb1hQWGl2TENDeTlvN2RxMTZ0Mjd0d0tCUUpGTmpWTlNVclI2OWVwQ3kwZU9IQmw4dmFqSFR6MzFsSzYrK21xOTlkWmI2dGF0bXpadDJoUmM5NEVISGxCMmRyWnljM05sV1phcVZxMnFxS2dvM1hubm5XcllzT0ZaYXpiR2FPN2N1WHJ6elRmelpoSFhoWVNFUExoMTY5YWtjMzVnQU1CbFFjZ0RMZ092MTV2bzhYaTZTSG8xRUFnOEV4Y1hwNTA3ZCtxbGwxNEszdUtzT0diT25CbThOVnArblR0M0xuTDhrQ0ZESkVrN2R1d284bkh0MnJYUCtGNlptWmxhdG16WmVkOHBJek16VStQSGo5ZUtGU3NrU2NhWTExMHUxL05idDI3Tk9hOE5BUUF1S1VJZWNKbDR2ZDRjU1NNOUhzOG1ZOHg3SzFhc3FKU1FrS0RKa3llclVhTkdoY2IzN3QxYktTa3B5c2pJVU9mT25WV3RXalU5OXRoakNna0pPZU43OU83ZFczNi9YMGVQSGxYdjNyMzF3Z3N2eU9QeGFNbVNKY0VyWWZNL1BwZnpEWGcvL3Zpam5uMzIyYnlyWjlPTk1ZOXc5U3dBbEE1Y1BWVUtjRFdiODduZDdoc2tmU3pwaHNqSVNJMGRPMVozM25sbmtXUHZ1T09PNE9IYTk5NTdMemlUOThvcnIrajU1NStYSkwzMDBrc2FQMzY4Sk9uVFR6L1Y5T25UdFh6NWNrbFMyN1p0MWJScDAwTGJUVTVPRGg3aXZldXV1MVNyVmkwZFAzNWNWMTU1cFY1NDRRVTk5TkJEYXRpd29TekxDaDVXRGdRQ0dqZHVuSm8zYjE1b2V5dFhydFM0Y2VPVW1aa3BuV3FQMHR2cjlmNi9pL2lhVUFxd1B3S2Nnd3N2Z0JMZzgvbitHeEVSY2JPaytabVptWXFOamRVYmI3d1J2Rzl0Y2VRZERwVVVESGlTdEdiTkdwMDRjVUtUSmsyU0pGbVdwWkNRa0VMLzVSY1NFcUxaczJkcjJiSmxtajE3dG02NDRRYlZxRkZEZmZ2MlZZOGVQVFIvL256Tm56OWZMcGRMMWF0WEw3Q3UzKzlYWEZ5Y1ltTmo4d0xlL0pNblQ3WWo0QUZBNmNMaFdxQ0ViTml3SVUxU1A3ZmJ2VkhTNU5telo0ZnUyclZMRXlkT1ZJMGFOZVQzKy9YZGQ5L3A1TW1UZXVpaGg1U1VsS1JCZ3dZRlo5WFMwdEowMzMzM0JiZjM1ei8vV1ZGUlVRb05EVlhGaWhVVkdocXFGU3RXcUZLbFNwbzllM2FoOXovVGVYelNxUXNuTE10U3MyYk5ORy9lUEVsU2FtcXFNak16VmJkdTNlQzRJMGVPYU5Tb1VYbFh6L29sL2Nubjg3MGxycDRGZ0ZLSGtBZVVMT1B6K2Q3MGVEeGZHMk1XeE1mSDE0bUppZEVycjd5aWNlUEc2YnJycmxOb2FLZ21USmlnSVVPRzZKTlBQZ25Pd25YdTNGbUxGaTBxc0xIeDQ4ZnIvdnZ2MTY1ZHV6UnMyRENGaFlWcDlPalJpb21Ka1hUcUVHMVJGMXY0L1g3RnhNUm83OTY5V3I1OHVTcFVxS0FLRlNxb2VmUG0rdWFiYjVTVGs2UFZxMWZyamp2dUNLNFRIeCt2Mk5qWXZONS9pWlpsOWZWNnZlZmY3d1VBVUNJNFhBdll3T3YxcnJjc3l5M3B5Nk5IajJybzBLRjY4TUVITlduU0pJV0VoT2lxcTY1U2RuYTJRa0pDMUxkdlgvWHQyMWRwYVduQnh5TkdqTkNKRXlkMDRNQUJkZWpRUVpJVUVSR2gwTkJROWVuVFIvUG16ZE83Nzc2cnFLZ296WnMzVC9QbXpWTzNidDJDN3g4V0ZxWjU4K2FwUVlNR2txVERodytyV3JWcUNnc0xVL3YyN2JWczJUTE5uVHRYZmZyMGtURkdjK2JNMFpBaFEvSUMzcnFRa0JBM0FROEFTamRtOGdDYm5Lbk5pakZHU1VsSnFsbXpwcVJUaDBqejk4UkxTVW5SbzQ4K3Fvb1ZLMnJLbENrRnR0bTNiOS9nbjRtSmljck16TlFERHp3UW5BMmNPM2V1ZXZic1dhaU55NDRkTzlTc1dUTkowaU9QUEtJSEgzeFFQWHYyVksxYXRmVDg4OC9USGdVQXlpQkNIbUNqb3Rxc3VGd3VyVnk1VWsyYU5Ebm4rcWUzUnBrL2Y3Nk1NVnErZkxtbVRKbWkwYU5IYTgyYU5Ycm1tV2VDaDIyLy92cnJRaTFjUHZua0V3MGNPRkM1dWJsYXNHQ0JhdFNvb1UyYk5tbmp4bzA2ZVBDZ1JIc1VBQ2h6Q0hsQUtlRDFlaGUwYnQwNjJiS3NHWUZBb09uVXFWUFZxMWN2U1FvZXBzMlRtNXRiNURhU2twTDAwVWNmYWUzYXRXcmN1TEZtekppaCt2WHJxMW16Wm5yKytlZFZ0V3BWOWUvZlg2dFhyMWFiTm0yQzYzMysrZWM2ZlBpd0tsU29vSmlZR0RWcTFFaERodzdWeXkrL3JPenNiRWs2WWxuV2JUNmZqNnRuQWFBTUllUUJwVVJXVnRhYlYxeHhSVTFqek83YzNOd2JQLzc0WTBWRVJLaHk1Y3FhUDM5K2NGemU0ZHI4Qmc4ZXJNcVZLK3VhYTY1Ui8vNzlDN1E5YWRLa2lXYk1tS0g0K0hnMWF0Ukl5Y25KdXZYV1d5VkpIVHQyVklNR0RUUm16QmdkUFhwVUF3Y08xSGZmZlpmL25yYi85dnY5Nyt6WXNZT0FCd0JsRE0wdVN3R2FqK0kwbHR2dGZsclNKRW1oclZ1M0RyWlp1WnhvandLSi9SSGdKRnhkQzVRK3h1Znp2V0ZaVmlkSlNmSHg4WXFKaWRHMmJkc3UyeHZHeDhlcmYvLytlUUV2MGJLc1RqNmY3MDBSOEFDZ3pDTGtBYVhVNlcxV0huLzhjYzJaTTBmR1hMcmNSWHNVQUhBdVFoNVFpbm05M2tUTHNycFlsaFVYQ0FRVUZ4ZW41NTkvUHU5MlloY2xNek5UenovL3ZPTGk0aFFJQkdTTWVkMnlyRHUzYnQyYWRBbEtCd0RZakpBSGxISmVyemZINi9XT3RDeXJyNlQwRlN0V2FOQ2dRZnJ4eHg4dmVKcy8vdmlqQmc0Y21OZi9MdDBZMHljK1B2N1pYMXU2QUFBY2dKQUhsQkZlcjNlQnBIYVMvdnZqano5cTBLQkJXcmx5NVhsdlorWEtsUm8wYUpEMjd0MHJTZisxTEtzdC9lOEF3SGtJZVVBWjR2UDUvaHNSRVhHenBQbVptWm1LalkzVkcyKzhJYi9mZjg1MS9YNi80dUxpRkJzYm0zZTRkLzdKa3lmYmViMWUycU1BZ0FNUjhvQXlac09HRFdrK242K2ZwQkdTL0xObno5YlFvVVB6THB3bzBwRWpSelIwNkZETm1UTkhPdFVlWllUUDUrdTNhOWV1OUpLcEdnQlEwZ2g1UU5sa2ZEN2ZtOFZwczBKN0ZBQW9ud2g1UUJsMnRqWXJ0RWNCZ1BLTjI1b0JaWnpYNjAzMGVEeGRKTDBhQ0FTZWlZdUwwK2JObXlWSkd6WnNrQ1FaWTE1M3VWelBiOTI2bGF0bkFhQ2NJT1FCRHZCcjY1T1JIbzlua3pIbXZRMGJObFQ2OWFWMFk4d2pYRDBMQU9VUGgyc0JCOG5YWm1XbnBKMjBSd0dBOG91WlBNQmhmRDdmZnlXMXNMc09BSUM5bU1rREFBQndJRUllQUFDQUF4SHlBQUFBSElpUUJ3QUE0RUNFUEFBQUFBY2k1QUVBQURnUUlROEFBTUNCQ0hrQUFBQU9STWdEQUFCd0lFSWVBQUNBQXhIeUFBQUFISWlRQndBQTRFQ0VQQUFBQUFjaTVBRUFBRGdRSVE4QUFNQ0JDSGtBQUFBT1JNZ0RBQUJ3SUVJZUFBQ0FBeEh5QUFBQUhJaVFCd0FBNEVDRVBBQUFBQWNpNUFFQUFEZ1FJUThBQU1DQkNIa0FBQUFPUk1nREFBQndJTXZ1QXNxYkZpMWFYQlVhR2pybXRNVlAvUHJuOVB3TC9YNy9oQjA3ZGh3b21jb0FsRGZzandCbkkrU1ZzRDU5K29Ra0pDUWN0Q3lyOXRuR0dXT1Ntelp0V24vQmdnVzVKVlViZ1BLRi9SSGdiQ0YyRjFEZTdONjkyOVN2WDcrSnBEYm5HRHByMWFwVlMwdWlKZ0RsRS9zandOazRKODhHZ1VEZzQySU1LODRZQUxnbzdJOEE1eUxrMmNEbGNxMDF4aHc3eTVDalZhdFdYVnRpQlFFb3Q5Z2ZBYzVGeUxPQjErdk5zU3hyMFZtR0xGcXpabzIveEFvQ1VHNnhQd0tjaTVCbkU4dXl6bmo0dytWeWNXZ0VRSWxoZndRNEV5SFBKci84OHN0S1NhbEZ2SlNha3BLeXFxVHJBVkIrc1Q4Q25JbVFaNU9FaElTVHhwaWlybFpia3BDUWNMTEVDd0pRYnJFL0FweUprR2VqTXh3aTRkQUlnQkxIL2dod0hrS2VqU3pMK2x4U1pyNUZtWlpsZldGWFBRREtML1pIZ1BNUThtems5WG96SlMzUGUyNVoxbWUvTGdPQUVzWCtDSEFlUXA3TmpESEJ3eUhGYkVvS0FKY0YreVBBV1FoNU5nc1BEMStXOXpneU1uTFoyY1lDd09YRS9nZ0FMakczMjczRTdYWXZ0cnNPQUdCL0JEaEhxTjBGUUpMMHNXVlp4dTRpQUVEc2p3REhzT3d1NEJKd2VUeWVSNDB4QXlYZEtDbks3b0xLbVNPU2RsdVdOY3ZyOWI0bktXQjNRWUNOMkIvWnExenZqMXEzYnIzWnNxeDJkdGVCL3pIR3JJbVBqKzlrMS91WDlaRG5jcnZkaXlUMXRMc1FTSktXK0h5K1hpcG5PMWJnVit5UFNwZHl0ejl5dTkzTXdKWkNQcC9QdHF4VnBrT2V4K01aYkl4NXQyblRwaG8xYXBTYU5XdW1LNjY0d3U2eXlwV01qQXp0MmJOSHI3NzZxaElTRW1TTUdSd2ZIei9EN3JxQWtzYit5SDdsZlgrVUYvSzhYdThGcmI5eTVVckZ4c2FxUzVjdW1qUnAwaVd0clR6eWVEeVM3QTE1WmZycTJsOFBpV2pVcUZGcTNibzFPMVFiWEhIRkZXcmR1clZpWTJNbFNaWmxEYlM1Sk1BVzdJL3N4LzRJS0toTWh6eWRPdWRGelpvMXM3dU9jaS9mYjlEY3pqb0FHN0UvS2lYWUh3R25sUFdRRnlXSmZ6R1hBcFVxVmNwN3lJbm1LSy9ZSDVVUzdJK0FVOHA2eUFNQUFFQVJDSGtBQUFBT1JNZ0RBQUJ3SUVJZUFBQ0FBeEh5QUFBQUhJaVFCd0FBNEVDRVBBQUFBQWNpNUFGQU9SUUlsSnRidWdMbFZxamRCUUJBZVhUNDhHR0ZoSVNvZXZYcUY3V2RHVE5tS0NZbVJwR1JrV2NkMTcxN2R5MWZ2ano0L082Nzd3NCtQLzAxU2ZyODg4L1ZyVnMzdmZqaWkzcjU1WmNMYlM4UUNPallzV002ZVBDZ3JyenlTalZzMkxEWU5TY25KNnQyN2RyQjdVaVN5L1cvT1lkZmZ2bEZWYXRXTGJET3NXUEhMdnE3S2kveTdwbDZvVmF0V25YUjIwRHBRTWdEQUJ0czNyeFpmLy83M3pWNThtUTFiMzdxN2xzZWp5Zi8zUnFVbnA1KzFwdk5mL2ZkZDFxMGFKRWVmZlRSWXIvdnlKRWpKVWtwS1NsRlBuN3FxYWQwOWRWWDY2MjMzbEszYnQyMGFkT200TG9QUFBDQXNyT3psWnViSzh1eVZMVnFWVVZGUmVuT08rOVV3NFlORlIwZHJXclZxaFY0djVTVUZHM2N1RkVEQmd6UTdObXpsWnVicXg0OWVnUS8xNWRmZnFrNWMrYm9MMy81aTJyV3JDbnBWQUJkdjM2OW9xT2p0WEhqeHVDeXZNY0Fpb2VRQndBMjZObXpweUlqSXpWaHdnVE5talZMZ1VCQUxwZExhOWV1RFk1cDI3WnRnWFYyN3R5cFAvemhEOEhubVptWnFsaXhvanAyN0hqRzk4bS9QVWthTW1TSUpHbkhqaDFGUHM2YllTdEtabWFtbGkxYlZtRFc3WFRMbHkvWG5qMTdndmVQalk2T2xpUjkrKzIzUlk2LzQ0NDdsSmFXcHBkZmZsbFRwa3c1NDNaUmZHZjdoOEhackZ5NVVyR3hzZXJTcFlzbVRacDBpYXNxZjByRGJDZ2hEd0JzY096WU1YWHUzRmtkTzNhVXkrWFM2dFdyMWFCQmd3SmpRa0pDbEpxYXFpcFZxa2lTYnJycHBtQm84L2w4bWp4NXNqNzQ0QU9GaDRlZjhYMTY5KzR0djkrdm8wZVBxbmZ2M25yaGhSZms4WGkwWk1rU1ZheFlVWklLUEQ2WHN3VzhQQU1HRE5DV0xWdUt0VDNwVk9EdDBhTkhzY2NES0I1Q0hnQ1VzQk1uVG1qUW9FSDYzZTkrcDRjZmZsZ2JObXpRK1BIajlkeHp6eFVZMTdOblQvWHExVXU1dWJsNjl0bG5kYzg5OTBpU0RoMDZwTmpZV0dWblordSsrKzRyOGozeVp0d1dMbHlvVHovOVZOT25UOWZDaFFzbG5ab2hiTnEwYWFGMWtwT1R0WHIxYWtsU2JtNnVCZ3dZb1BEd2NBMFlNRUF2dlBDQ2poNDlxdC85N25leUxFdVdaVWs2ZFU3ZHVISGpnb2VjejhjLy92RVB6WjA3VnhVcVZDaDBUaUNBaTBmSUE0QVNWckZpUlUyZlBsMVBQdm1rUWtORDFhcFZLNDBZTWFMUWJOYVlNV00wWnN5WUFzdjI3OSt2NGNPSDY5aXhZMmM4TE9meGVHU01DVDVmczJhTlRwdzRvVW1USnVtNTU1NlRaVmtLQ1FrNWE0MGhJU0dhUFh0MmdXVTFhdFJRMzc1OWxaR1JvVWNlZVVTUzFMZHYzd0lYUkFRQ2dYTnVPOC9nd1lNMWVQRGc0Q0hkUEhrQkVzREZJZVFCZ0EzcTE2K3Y5OTU3VHhFUkVZcU1qTlJUVHoybHVMZzRWYTVjT1RnbU5UVlZHUmtaK3M5Ly9xTXFWYW9vUGo1ZUkwZU8xUERod3pWaHdnVDE3Tm56bk8remYvOStoWWFHcW1MRmlnb05EZFdLRlN0VXFWS2xRZ0ZPa2pwMzduekc3UmhqWkZtV21qVnJwbm56NWdYcnk4ek1WTjI2ZFlQamNuSnlGQkVSY1Q1ZlJRRit2Ny9ZSVJIQTJSSHlTbEJhV2xxQkhUaUE4dTNBZ1FPcVdMR2lycnZ1T3IzOTl0dWFOR21TL3ZHUGYwZzZGYXBpWW1KVXZYcjE0RGw1THBkTEF3WU0wUDMzMzY4SkV5Wm82ZEtsUlc0My93bmY3Ny8vdnU2Ly8zN3QyclZMdzRZTlUxaFltRWFQSHEyWW1CaEpCZHVaNU9mMyt4VVRFNk85ZS9kcStmTGxxbENoZ2lwVXFLRG16WnZybTIrK1VVNU9qbGF2WHEwNzdyaWp3SG9aR1JtRjJwK2NqN3lMU2VCOGUvYnNVVmhZbUJvMWFuVE9zZkh4OGFwZXZicHExS2hSNEFyMHZObHBGSzNjTjBPZU1XT0dNak16TDhtMmtwT1R6L3A2eDQ0ZGxadWJlOVl4TzNmdUxMVHMyMisvVlZaV1ZwSGpqeDQ5S3AvUFYvd2lBWlFhczJiTjB0YXRXeVZKelpvMVUyUmtwUDc5NzM5TGt1Yk5tNmVrcENTOThNSUx3ZkV0VzdZOHIzWXBKMDZjMElFREI5U2hRd2RKVWtSRWhFSkRROVduVHgvTm16ZFA3Nzc3cnFLaW9qUnYzanpObXpkUDNicDFDNjRiRmhhbWVmUG1CUzhHT1h6NHNLcFZxNmF3c0RDMWI5OWV5NVl0MDl5NWM5V25UNThDNzVtWW1CaHNoWEkrRGg0OHFOV3JWeXM1T1psK2VPWEVqQmt6dEd2WHJtS04vZmUvLzYwZmYveFJnd1lOVW5aMmRuRDU1NTkvSG55OGNlTkdiZCsrWFk4OTlwaTZkdTBhL0s5TGx5N3llRHpxMUtsVGdlVjUvemxadVo3SksyNlBxZlB0L1hUaXhBbmRmLy85Ulc3clRJZFg4azQ2L3NNZi9sQ281Y0ZubjMybWloVXJhdGl3WVlYVysvbm5ueFViRzZzWFhuaEJIVHQyVk51MmJWV3ZYajFKQ3Jaa3lKT1dscWJWcTFjck96dGIwZEhSQmY0MUpKM3F5WFY2ajY0dFc3Wnc2QVM0REU2Y09LRk5tellGKzlOSjB1alJvL1g0NDQ5cjc5NjlXckJnZ2FaTW1hTDY5ZXVmY1J0bnV1Z2lUOFdLRlF1MUplbmJ0Mi93ejhURVJHVm1adXFCQng0SS9qMmZPM2R1c0wxTGZqdDI3QWkyUlhua2tVZjA0SU1QcW1mUG5ycm1tbXVDWXo3ODhFT3RXN2RPbG1YcHJiZmUwdkRody9YaGh4OUtVakRNbmk0M04xZCt2MTlEaHc1VmJHeXNkdTNhVmF5WkhaUTlpeGN2MXV1dnZ5N3AxRXh4ZG5hMk5tM2FwTW1USjU5eG5iVnIxOG9ZbzYrKytrb2pSNDdVaWhVcjlPNjc3NnBHalJwYXVIQ2gwdExTZ3Y5YnJsU3BrcVpObTZZWk0yWUUxemZHYU96WXNVcExTOU5ycjcybWtKQ1FNODVlTzFHNUNua1gwMlBxZkhvL1ZheFlzY2dyeFR3ZWo1WXVYVnFzMFBUVVUwOXAzNzU5QlpibC94Zkxva1dMSkVrMzNIQ0RKaytlckhuejVxbGp4NDZxWExseThMV3VYYnRxeFlvVndYWHluMjl6ZWordTNOeGN0V3ZYcnNDeTB0RGpCM0NxOWV2WHExR2pSZ1hPWjR1TWpOUzExMTZyNmRPbnExZXZYbXJjdVBGWnQ1SDNkLzEwK2YvdW5uN29jLzc4K1RMR2FQbnk1Wm95WllwR2p4NnROV3ZXNkpsbm5nbitIOS9YWDM5ZEtHaDk4c2tuR2pod29ISnpjN1Znd1FMVnFGRkRQcDlQZS9mdURRYTlldlhxYWUzYXRYci8vZmMxWThZTVBmUE1NM3JsbFZmTytobTJiZHVta0pBUVBmdnNzN3JsbGxzMGFOQ2dZQkNGczl4Nzc3MjY5OTU3SloyNnFLaCsvZnBGVGw2Y3p1ZnpLVHM3VzZHaG9YcjY2YWVWbTV1ck9uWHFxRisvZnVyY3ViT21UWnVtb1VPSGF0aXdZUVgrMFdHTTBlVEprM1gwNkZHOThjWWJDZ2tKVVNBUTBIUFBQYWV1WGJ0cXdJQUJsK3VqbGhybEt1UmRTSStwL002MzkxTk1URXlodzdONTU4SGttVDkvdnFUL0JiQ01qQXgxN3R4WnExZXYxa2NmZmFTMHRMVGdWV3pyMXEzVDh1WExDKzAwVzdWcXBWYXRXZ1dmZi9iWlo1bzVjNlorK2VXWDRNNHk3MzBBbEE1ZmZQSEYvMmZ2enVPaXF2Zi9nYi9PQUFPeUNDV0tDNjRZWkxqRUlDbHA3bnBGTVcxYzRhdENwcFpydjI0dUtaZ0s0cHFtb3FiZWNFblRJRVVSRWIwa1lXcVpCYmhjOFdiWWRXY1JCQkdRWldiTzd3L3VuTXNJS0Nvd01MeWVqMGVQRHVlY09mTVp3T0UxNS9QNXZEL28yN2N2UkZIRWxTdFhFQjBkamVqb2FBd2RPaFNIRGgzQ2poMDdNR1RJRUxpN3U4UGQzUjI5ZXZWNmFqZG1lbm82aW91TGNlL2VQY2psOG5MckZ6ZUNKQUFBSUFCSlJFRlUyYVdtcHVMQWdRTTRkZW9VMnJWcmg1Q1FFTFJvMFFLT2pvNVlzR0FCcksydDRlM3RqZGpZV0hUdDJsVjYzUEhqeDNILy9uMlltcHJDeThzTGJkdTJSV2hvS0tLam96Rmh3Z1I0ZTN2RHg4Y0hjK2JNZ1krUEQ0eU1qREIxNmxSODg4MDMrUERERDdGaHd3Yms1dWJpMVZkZnhkMjdkMkZpWWlKZCsvWFhYOGVHRFJ2ZzV1YUdMNzc0QWprNU9WSzNjZWtBVEliajh1WEx1SGZ2SG54OWZjdWQ3Rk5RVUlEQ3drS0VoWVhCd2NFQisvYnRRMFpHQmp3OFBBQ1UzSFRSL24xOTlPZ1J4bzRkaS96OGZHemR1aFZidDI1RldGZ1k4dlB6c1h6NWNqeCsvQmhmZnZrbDVISTUxR28xQ2dzTHNXelpNc3llUFJzRkJRV1lQSGx5VGIvOEdsV3ZRcDdXODlTWWVobkp5Y2tWZGxFQXV0WHN0YldwZXZmdUxXMFBHVElFQ3hjdVJFRkJBZkx5OHJCKy9YcWQyOXJIangvSGhnMGIwTEJoUTRTR2hrcjdod3daZ2lGRGhtRGd3SUVWaGp1TlJsUHVQNjZuemE0am9xcGpiMitQdm4zNzR0R2pSMWk3ZGkwVUNnWDI3ZHVIcGsyYkFnQ1dMRm1DNmRPbjQ5aXhZL2pwcDU4d1lNQ0FwMTd2ekpreitQYmJieUdYeXpGanhvd3laVWdtVDU0TUt5c3J0R25UQnQ3ZTNqcUIwY0hCQVNFaElVaE1URVRidG0yUmxwYUduajE3QWlnWlM5eXlaVXY0Ky9zak16TVRQajQrR0RwMEtJQ1NRc3NkTzNaRWVubzZGaTFhaE02ZE82Ti8vLzdTZFNkT25BaExTMHZJNVhMNCt2b2lPenNiY3JsY1p4eWZoWVVGdW5Ycmh2ajRlUHp3d3cvWXNtV0w5TUZiVzllUERFZCtmajZXTGwyS3JWdTN3dGJXVnZwN0I1VE16QTRORGNYQmd3Zmg0K09EdG0zYjRzcVZLOGpLeW9LdHJTMmlvNk9sTVhUNzkrL0hYMy85aGJsejUyTDY5T2s2djNkQXlkQ25peGN2d3NiR0JoNGVIaEFFQVNZbUpwREw1VEExTllXRmhRVU9IejRNSXlNajZVYUtJYXAzSWU5RmFrd0J6MWY3cWJTbmRUdG9GK1orMHU3ZHUzVzZZYnk5dmFYdHVYUG5BZ0IyN05pQndZTUhZL0Rnd1dXQ21mWTVTOS9KZTNMTWc3YkN2cGEydTdiMFBuYlhFbFdmanovK1dOcmV1WE5udWVjMGFkSUV2cjYrNVI1Nzh2MUxxVlJDcVZSVytId2pSNDRFVVBHNFlFRVFvRkFveXB3emZmcjBDcThKbEV3WWNYUjBoSXVMQ3l3c0xNb2MxN2JwNU1tVFVobVc4cmk2dXVMSWtTTVZ6cXpsdXJWMW43Wnc5bzBiTjJCcmExdm0rTWlSSS9IdXUrOWkzNzU5VWhtZUsxZXVZUExreVFnTUROUTVOeVltQmtGQlFUQTJOc2JPblR1bGYwUGEwa0RhOFhlV2xwWXdNakpDZm40K1B2amdBNm44RDFBU09Dczc4YU91cWxjaDcwVnFUR205YU8ybnAzV1RscjZUbDU2ZWpxdFhyNktnb0FDeHNiSFN3TkpUcDA3aHh4OS94SklsUzZya09ZR1NRRmU2dTRTSTZHV1ZGL0NlOUt3aXh5eWRZdGpDd3NMUXBFa1RtSmlZUUtQUm9HL2Z2anJIYzNOenNXZlBIdXpaczBmYWQrREFnVEt6dFk4ZlA0NHRXN2JBeE1SRVo5eDU2WjY1SjRjMnFOVnFYTHQyVFdlZnVibDVtZldoRFUyOUNua3ZVbU5LNjBWclAxWG1UbDVHUmdiR2poMkw3dDI3UXk2WDQ4MDMzOFNVS1ZNQWxKUXRNRE16Sy9NSnZieHVqTkozRzB2UGxyT3hzY0gyN2R1bDh3b0xDMUZVVkZUdTFIRkRuMDVPUlAralZxdVJuWjJOUm8wYW9iaTQrTGsvL0ltaWlKU1VGR2xHZjFWNXNqSUFHWVpCZ3diQndzSUNCdzRjS0RQNUR5aTU4ZkhrdnZMMDZkTUhuVHAxZXVwZDVvcitsajI1djN2MzdtWHVFaHFTZWhYeXVuVHBnaTVkdXJ6UVkxKzA5bE5sN3VUWjJ0cmk1TW1Ua01sazZOMjdOejc1NUJOODhza25XTFZxRlY1NTVSVk1uVG9WQURCdjNqejA2ZE5IWitrampVWURqVVlqVmM3WEZsc3VMQ3lVUXF4MnNLcFdUazRPbkp5YzhPMjMzMHI3dE4yMXBUOFZzYnVXcVBxZE9YTUduVHQzbGdvZUF5V3o5ck96czlHdFc3Y1h1cVpHbzBGb2FDaEdqeDROWStPSzMrWnYzNzZOR1RObTROQ2hRNWc0Y1NMR2pSdUhFU05HVlBwNWlvdUxNV3pZc0FxSHZnQWwzY3BuejU3RjdObXpLenpIdzhORHB5TEIwS0ZEcGErZlBHYklPbmZ1Yk8vazVKVHkvZmZmUDcyZ2FoMVZsZlVQdFhlRlM4K1FUVTlQbDdaTC95MERTa3FJOWVuVHA4eCtRMWV2UXQ2VG5sVmpTdXRGYWo5cFZYWk0zcE9mV3JPenMzSDgrSEVvbFVwa1pXVWhPVGtaMTY1ZHcvTGx5M1hPUzB4TWxPcmZqUmd4UWlwN2NQLysvUXFmKys3ZHUwK3R2VVZFTmVQZXZYdFlzV0tGempnaG9HVE1iWnMyYmNvTmVSWGRvV2pRb0FHT0hEa0NVUlFSRkJTRTdPeHNqQjA3OXFuUGIyWm1CbzFHQTdsY2ppMWJ0bUR0MnJVWU1HQkFtUnFhTCtPMTExNkR2NzgvaGc0ZENnY0hoNmVlcTYwWm1KMmRYZTcyN05tejBicDE2eXByVzIxamJHenNuNXljUE1MVjFmV1FScU01YUcxdEhSY1hGNmZTZDd0cWk3eThQT1RtNXNMSHgwY2FuMTU2ZWI3Sy9rMnZUK3AxeUt0TWpTbmd4V28vYVZWMlRONlRiR3hzY1BUb1VlemZ2eDlLcFJJcWxRcCtmbjVsUHBXM2I5OGVJMGVPeEp3NWM3QjA2Vks4L2ZiYkFJREdqUnRYK053WExseUFzN056cGRwUFJOVm4zYnAxbUR0M0xpd3RMYkZpeFFxY08zY094Y1hGdUgvL1BwbzNiMTV1YmN5WW1CaTR1YmxKSHpCTGJ4Y1dGbUxKa2lWUXE5Vll1WEtsOU9HeHZQRlBRRWwzYTM1K3ZzN1NaRU9IRHNYKy9mdWxpUnBhUlVWRlQ3MWpCL3p2YmtsNVphbWVyRWttbDh2TGRNMXBleTB1WGJwVTduWjlLR0FyQ0lLZEtJb2ZDWUx3MGNPSER4OG9GSW9JUVJBT1BuejQ4SWZrNU9SQ2ZiZXZxaFVWRmFHd3NMQlNZOFZWS2hVR0RScUVtVE5uU2oxcjVkM0pxNmhLaExXMWRibkhacytlL1Z4M3NPdVNlaDN5U3F1b3hsUitmdjV6MTM3Nit1dXZjZkRnUVdnMG1qSmRwYVdWUGg0ZUhvN2MzRnpwR2prNU9majU1NS94MjIrL3djcktDdjM2OWNNWFgzeUIzMy8vSFZPbVRKSGU3S3l0cmJGdzRVTDgrdXV2K1AzMzM2VWxrTFJkdFNxVkNzYkd4c2pPem9heHNURlVLaFdpb3FLd2FkT21jdHNraWlMVWFqV3lzcklnazhtZU9WQ2FpRjdNOGVQSFlXVmxoWGZlZVFjelo4NkV1Yms1SWlJaThOVlhYeUU5UFIyTEZ5OStydXZkdjM4Zk0yZk94RHZ2dklQcDA2ZnI5QTZJb29qYzNOd3lJZTN4NDhmbzM3OS91ZU9ndG03ZENpY25KNWlabVNFdExRMCtQajZZUEhreS92M3ZmNWM1dDJmUG5qaHo1b3owOVpNellTc2FZNmY5QUp1Wm1RbWxVZ2svUHorNHVyb2lNakpTbW9SUmVydStFUVRoVlFEdmk2TDRmc09HRFhOY1hGeU9Db0p3VUJDRTQvSHg4Vld6SHFjZWxQNFFrSm1aaWZIangwTVVSWXdhTmFyQ3gzejQ0WWV3dHJiRzBxVkxwWDNUcGszVFdZcnZoeDkrQUFDZEtoSDFIVVBlZjFWVVkrcEZhajlObmp6NXVRc3NEaGd3QUhsNWVSZ3paZ3lPSHorT3p6Ly9ITTdPemhnMmJCZzhQVDBobDh2eHdRY2ZZTy9ldlpnN2Q2N1VYYXkxWjg4ZUxGbXlwTXhTUkw2K3ZyaDE2eFlFUWNESWtTT1JsSlFFZTN0N25hcmdRTW40aGdZTkdrQ2owYUJuejU1UXFWVG8yYk1uQno4VFZaTk5telpCSnBOaDJMQmhlUERnQVhidjNnMHZMeS84OWRkZmFOU29FWVlQSHc0akk2TksxNHF6c0xEQTMvLytkM1RyMWcyaUtHTFZxbFdZTUdIQ1V5ZEZtSm1ab2JpNFdBcGhjWEZ4Nk5DaEErenM3SERxMUNsRVJrYkMzOThmVjY5ZWhiT3pzN1FrbFpaMmljVFNBUThBSGp4NGdELysrQVB1N3U1SVRrNkduNStmVk12ejl1M2JXTHQyTGRhdFc0Znc4SEFjUG53WTI3WnRrMTZubTVzYjJyZHZYNmF0YVdscDlmMlBkME5CRUx3QmVJdWltSzlRS0tKRlVUd29sOHVqZnYzMTF4eDlOKzU1bFA1UTBheFpNNXc4ZWZLWmp5bnZUbHZwZ0FmZ21iVWs2Nk42Ry9JcVcyTXFJQ0RncFdvL1ZaYjJFNGpXTysrOFUrWjVyYXlzTUczYU5IejQ0WWRsSHI5eDQ4WnlBMW5wOFFwYVgzenhSWmw5TXBsTWVxUCs1WmRmb0ZLcFdHYUZxQnJ0M2J0WFduZHoyclJwY0hKeXd0Q2hRL0g3Nzc5ai9mcjFBS0RUamZvczV1Ym0waGkrdFd2WDRzNmRPMlVtaXoxNXZaaVlHRmhiV3lNckt3dVdscFpTa1ZvN096dE1tellORXlkT1JGeGNISDc2NlNmMDZORUR2Lzc2SzNidDJvWGc0T0NuVHVpNGYvOCtQdi84YzV3NGNRS3RXclhDelpzM3BmVkN6NTA3aDBlUEhrbnZWM0Z4Y1Nnb0tNRHExYXN4Yjk0OENJSlFwZXRsS3hRSzhkbG4xVG5tQUVZS2dqQ3l1TGdZQ29YaUtJQ0QrbTRVMVQ3MU51UlZWbFhVZnFycTV5MHZ6RDNQSGJkbkRhcldWZ1lub3VwalkyT0RsU3RYb2x1M2JwZzRjU0pVS2hYMjdkdUh6ei8vdk1MSCtQbjU0Zno1ODlCb05OSUVqTkxiSjA2Y3dLcFZxL0Rnd1FPc1hidFcrbmVzVnF0aGFtb3EzVUhSYURUbzFxMGI1SEk1N096c2tKcWFpcXRYcjZKRGh3NXdjbklDQUppWW1DQXdNQkF6Wjg2RVNxWEMvL3QvL3c4V0ZoYll2SGt6Z29PRDhja25uNVJwbi9hT29KT1RFNHlOalhIeDRrVzR1TGlnUTRjT1NFeE14T0RCZzNIdTNEbjA2dFVMUU1sZFBXTmpZNWlabWNIWTJCZ3hNVEd3dExRczk4TXBWK041S2xFUUJQSEpJdjVVT1NxVnFzby9YTlFXREhsVmhQV2lpT2g1bkRwMUN2SHg4UWdJQ0VCVVZCUmVlZVVWbUppWTZFenF5cy9QbDJZTWhvYUdJaWdvU0JwSHB5MEY0ZWJtaHBpWUdPVG01bUxtekpubzNMa3pQdnZzTXdpQ0lQVXk1T1hsU2VXVmdKSzFRYlhGM1Z1M2JvM0xseThqSkNSRXVvT28xYjU5ZTdpNnV1SS8vL21QVk9KbDhlTEZHRDkrUER3OVBjdk1kTTNQejVjK29QYm8wUU9uVDUrR2k0c0xuSnljY1BueVpmVHIxdysvL3ZxclZFNWw1ODZkZU8rOTkzRGx5aFZNbXpZTkppWW1XTGh3b2JUR3QvYnUzOHRJU0Vpb013T0xGUXJGVmdCbHUyckt5aGNFNFpoR296bG9ibTRlZGZiczJVZi9mZnl1YW0yZ2dmTHo4OFBycjcvK3pPWE5ybDI3aHBVclYyTEhqaDA2ZjV0ZFhWMXgvdno1V2hrU21SNnFpTFplMU5QRXg4ZGo0OGFOVHozbnlZa2EyalVpeXpzR1FKcDl0MmpSb25LdnA5Rm9rSkdSZ1lzWEwrTFdyVnRQZlc0aXFqbkhqaDFEWGw0ZU5tL2VqUFBuejZOMTY5YUlpSWpBOHVYTDhkMTMzeUVpSWdMbTV1YllzMmNQdG0zYkprMCt5TXpNaEkyTlRabnJtWnFhWXVyVXFmam9vNDhnQ0FJMmJ0eUlIVHQyQUNqcFBpM2RkWnVUa3lPRnZzNmRPeU00T0JpOWUvZUdzN016aW91THBmT1NrNU54L3Z4NW1KaVk0Tml4WXdCSzFybU5pSWpBYTYrOVZxWU5hV2xwYU5La0NZQ1M4UG56eno4REtBbUwvLzczdi9IYmI3K2hlZlBtYU4yNk5Rb0tDbkRuemgzMDZORURRRWtKR0dOalk0d2VQUnI3OSsvSFAvN3hEOWphMm1MLy92M1l2MzkvbWZGWDlWQU9nRzhCS0FWQmFCd2ZIejg2TVRIeE8yM0FNMlJwYVdrWU1XSkVoVXVCdnF5SkV5Y2lNaklTS3RYVHE5WEV4c1pLYTB1SGhJVGd1KysrcTViMlZDWGV5YXRCMVZFdmFzT0dEVklYaU5iSWtTTlJWRlFFdFZvTlFSQmdiVzBOVzF0YkRCZ3dBSzFhdGFxbVYwZEV6MlBSb2tVd056Zlh1Vk9mbjUrUDJiTm5ZK1BHalZLWm84VEVSQnc5ZWxSYWYvckNoUXZsdm4rWW1Kamd6VGZmaENpS1dMOStQUzVjdUlDdnZ2b0tBSEQ5K25XMGE5Y09SVVZGa012bHVIVHBFcG8xYXdhZ1pQSkZVVkVSWnMyYUJRQllzV0lGQmcwYWhBNGRPbURldkhuNCtPT1A0ZUxpZ3VuVHA2TlhyMTZ3dExTVWd0eVRrcEtTNE9qb0NLQWs1TzNZc1FORlJVVVlNR0FBK3ZUcGc2Kysra3JxV2pZek15dnpvVmRiMjNQTW1ERklTVWxCZm42K3p1bzkrL2J0MDFuTHV4N0lCQkFoazhrT1ptZG5uelRFRWlxVllXZG5oOE9IRDFmSnRTb2E1NnJSYUhRbVdHcUZoSVNnZmZ2MkVFVVJVVkZSK095enp3Q1UxTWpWcmt4Vm16SGtQWU5HbzVFK2FXclY5bnBSK2ZuNWlJcUtZamN2VVMxbVptYUdQLzc0QTVjdVhjTEZpeGVoVkNweDRjSUZ2UDMyMnpwMUxIdjE2b1hObXpjaktTa0pIVHAwUUZoWW1NNnFONlU5ZVBCQXFwUDMxVmRmU2JQdHo1OC9qeTVkdXNEZjN4K25UNStHbVprWkFnTURjZlBtVFd6ZXZCbk96czc0NmFlZk1HellNS1NtcGtJbWsySGF0R2x3YzNPVDF2aWVOV3NXSGo5K0xNM0lOVE16dzdWcjEzVEttL3p3d3c5U1VIdjExVmVsR2JWeXVSeEZSVVU0ZWZLa3pycWtUNVpHQ1FzTGd5aUtpSTZPeHNhTkc3Rnc0VUxFeGNYaDczLy9lNzJva1FjQW9paW1BUWdIY05EYTJ2b1VpeUZYTGUzZjJwQ1FFT1RsNVpWWmlTVTZPaHJIamgxRGNIQ3d6djZmZi80WjkrN2RnN3U3T3g0K2ZJZ0xGeTVnOGVMRjB0L1owb1dZWjgrZWpVR0RCbFh6SzZrY2hyeG5rTWxrZGJKZUZBTWVVZTJtVkNwaGFtb0toVUlCZDNkM1dGbFpJVHc4SER0MjdFQnhjVEhTMDlOaGFtb0tRUkRnN2UyTnlNaEkvUGpqajBoSlNTbDNhTWlCQXdld2RldFdEQjgrSERObXpKRGVBM0p5Y2hBWEY0ZFpzMlpoNU1pUlV1M01sSlFVVEpreUJSOS8vREdjbloweGE5WXN0RzdkR3RldlgwZWJObTNnNXVhR2p6LytXTHErdGp6Rm5UdDNwRDlvSmlZbW1EUnBFb0NTV2JMMzd0MUR2Mzc5NE83dVh1NXJWcXZWT2l2eFJFUkVTSGNGVTFOVGNlREFBWnc2ZFFydDJyVkRTRWdJV3JSb0FVZEhSeXhZc0FEVzF0Ync5dlkyNkFYbFZTclZNaWNucHhtMVpWbXp5NWN2dzlmWEYwdVdMRUZ3Y0RBRVFVQmdZQ0QrL1BOUGZQMzExekEyTnNhaVJZdWtpVFRuejUvSCt2WHJjZjM2ZFRScDBnUUxGeTZFdTd1N2RKMk5HemZpeXkrL3hOMjdkK0htNW9hQWdBRFkyTmhVK3ZqcDA2ZHgvZnAxK1ByNllzdVdMZGl3WVFQKyt1c3Z0R3JWQ2t1WExrV0hEaDBBbFBSNkJRWUc0dWVmZjRhdHJTM2VlKzg5Yk42OEdiLzg4b3QwNDZWNzkrNVl0bXhabVpCMy92ejVjbi9IUWtKQ0FKVDhiWTJLaXNLNzc3NExmMzkvQUNWajhpSWlJbXJsbUR5R3ZFcW96ZldpMUdvMXhvOGZEN2xjanZIang4UFB6dytabVprWU5Xb1VCRUdRWnY1cU5Cb3NYYnFVSzEwUTFSSmhZV0U2SDlvZVAzNk1GU3RXNE1HREI1Z3dZUUxrY2psOGZId0FsSXpOOWZUMHhPWExsL0hXVzIvcHpMN1hya3hoWTJPRDFhdFhRNkZRNkR6UFgzLzloWUVEQjBycmhtcExuNlNucDJQY3VISFNuYnE1YytkaS92ejU2Tm16SjVvMGFWTHU3RmtBc0xlM3g4OC8vd3lOUmdOVFUxTXBURG81T1dIUm9rV1F5K1ZsUHR3K3krVEprMkZsWllVMmJkckEyOXRiWjQxVEJ3Y0hoSVNFSURFeFVWcTIwVkJkdW5UcHpxVkxsL1RkakRLU2s1TngrUEJockZxMUNuNStmdWpidHkraW9xTHc1WmRmWXQyNmRWTEl5OHZMZzcrL1A5cTNiNC9nNEdDc1dMRUNSNDRja2E1ejVNZ1JiTisrWFpxdHZXYk5HZ1FGQlZYNmVHbmg0ZUhZdUhFajVISTUvUDM5RVJnWWlIMzc5Z0VvbVJ6MCtQRmpSRVpHUWhSRnpKczNyOHpqdFg4TEwxNjhLSzFwbjVlWGh4OS8vQkhUcGszVE9mZkhIMy9FZ3djUHBLOGpJeU94Wk1tU0YvaE8xanlHdkVxb3pmV2lqSXlNeXBRYmFOU29FY2FNR1lPOHZEeHB0dENZTVdPcWRIRm9Jbm81VDk2VmI5Q2dnZlRINXNsRjFMV2xVRnhjWE1wY1J6dEdxS0pDc0crKytTWTZkZXBVWm4rWExsMms1d05LeGlwVnRpNmZxYWxwbVgzTm1qV1R4dms5TDIxUTFRYk9Kd21DVUNhOFVzMFpPM1lzek0zTk1XVElFQnc5ZWhTK3ZyNHdOemZIMy83Mk40U0hoME90VnNQSXlBaDkrL1pGUVVFQnJsKy9Ea3RMUzl5OWUxZG5Nc08wYWRPa3YwTyt2cjRJREF6VWVaNW5IUzl0NXN5WnNMVzFCUUNNR3pjT3MyZlBoa2Fqd2NPSEQzSG16Qmw4ODgwMzB2RXBVNlpJWTA1TG16eDVNcjc4OGt2czJMRURNcGtNWDMvOU5YcjM3bDFtek9taFE0ZXdZTUVDVEo4K0hVQkpYZG9uYTFEV1ZneDVsVkNYNmtWcFN5WTRPanBLaTU3bjVPUWdQei8vaGQrQWlhaHVxNDNkU0ZSM2FHZHphOGQ0YXNPVE51eHJRMTV3Y0RDT0hEbUN6cDA3UzhkS3o0Z3RIWjRhTjI2TS9Qejg1enBlV3FOR2phUnRLeXNyaUtJSWxVcUYxTlJVQU5BcDcxTzZmRkJwL2Z2M1IyUmtKRFp1M0FnM056ZEVSVVdWTzJQV3o4OVBaMHpveElrVHk1eFQrZ05LOCtiTnBlNWRmV1BJcTZUYVdpOUtwVkxCeThzTE4yN2NRSFIwTkV4TlRXRnFhZ3BuWjJmODYxLy9RbkZ4TVdKalk1K3JjajRSRWRIenVIUG5EbmJ0Mm9YdnYvOGU3ZHExd3krLy9JSVRKMDdvbkpPYm15c0Z4WnMzYjZKSmt5WTY0OGVmZGJ3eXRNWCswOVBUcGUyMHRMUUt6dzhNRE1TWU1XTVFHaHFLelpzM2w5dmo5ZVRmM3Vqb2FKMnZYVjFkY2ZUbzBWcjVZWXFqOHl1cHR0YUxNakV4d2Y3OSs5R3laVXNBSmQzRE5qWTJNREV4UWZmdTNSRVZGWVY5Ky9aSjYrb1NFV214emlaVkZXMjNiRXBLQ25KeWNxU2VwTkkyYmRxRXZMdzgzTHg1RXp0MjdDZ3pnZWhaeHl1alpjdVdjSEJ3UUhCd01ISnljbkQzN3QweWE3MXIzYjU5Rzh1WEw0ZGFyVWJidG0yeGZ2MTZuWEpraG9CMzhpcmg0Y09IdGJKZWxLZW5wL1NwUit2U3BVdlM4NzcvL3ZzWU8zWXNQRDA5MGFaTm15cjdmaENSWVdDZFRhb3FiZHEwd2JoeDR6QjM3bHcwYWRJRTQ4YU53OW16WjNYTzZkeTVNMGFNR0lIQ3drSjRlSGlVcVRQM3JPT1Z0V3JWS2l4ZXZCaURCZzNDYTYrOUJxVlNpU3RYcnNEWTJCZ3FsUXJuenAzRDRjT0hjZTdjT1l3WU1RSUhEaHlBdWJrNXZ2dnVPeXhjdUJBMk5qWVlQSGd3ZXZmdURVZEh4MnBadXBRcVFhRlFpQXFGUXF4T1dWbFpvcGVYbDdoOCtYSnBYMHhNakppZW5pNFdGeGVMK2ZuNW9rYWpFUzlmdml5Ky9mYmIwam52di8rK0dCMGRYZTQxQ3dzTHhkNjllNHUzYnQwcWMyenc0TUhTdGthakVhT2lvc1MvL2UxdjRyRmp4OFI1OCthSnFhbXAwdkhmZnZ0Tm5ETm5qaWlLb2poNjlHZ3hLeXRMbkRScGt2ampqeitLS3BWS1hMZHVuVGhzMkRCeDFLaFI0bi8rODUrWC9WWThrL2Jub2UvZkN5SjlxSW4zbzZxbWZiOFpNR0NBemo2MVdxMnZKbFdaK3ZoKzlMSy9nekV4TWFKQ29SRG56cDFiaFQ4SlVieDA2WktvVUNqRXZMeThGenIrc280Y09TSjZlSGlJYXJWYUhEOSt2RGhvMENCeHk1WXRZa1pHUnBsekh6OStMSDcvL2ZlaWw1ZVhxRlFxeFVlUEhrbkhLdnJlS2hRS1VhVlNsYnRmMzcrRHZKUDNEREtack5iV2k0cU5qVVhYcmwybGF4dy9maHozNzkrSHFha3B2THk4MExadFc0U0doaUk2T2hvVEpreUF0N2QzbWFuaFJFUlBZcDFOcXN0aVkyUGg1T1NFcGsyYjR1clZxOWkrZlR1R0R4OE9tVXlHNE9CZ05HellzTUxmY1RNek00d2FOUXFqUm8yU1ZvalJxbWhZdzVJbFMycnR2eG1HdkdkbzJMQmhyYTBYbFphV2hwNDlld0lBK3ZUcGc1WXRXOExmM3grWm1abnc4ZkdSMXIxVktwWG8yTEVqMHRQVFgrUmJRRVFHaW5VMnlSRGR2SGtUcTFldlJsWldGbXh0YmVIcDZZbkpreWNEUUxuclBsZmt5UldyUm93WVVlNTVMekoyc0tZdzVMMGtmZGFMS24yT3RuNVBSUndkSGFXeGVrUkVBT3RzVXMzbzFLblRVNWNDZmRieDUvWCsrKzlMdjd2MVhlMjh2MGhFUkRWT0xGVm5VN3RzSSt0c0V0VmRESGxFUlBXVXRzNm11N3M3c3JPelVWQlF3RHFiVk90bFptYkMxZFZWMzgyb0V4anlpSWpxS2RiWkpESnNISk5IUkZRUDVlVGtzTTRta1lGanlDTWlxb2V1WGJ1R3RtM2I2dXc3ZE9nUUpreVlBTFZhamUrLy94Nk5HalZDUWtJQ2J0eTR3YUJIZXVQcTZpb3RVUWFVakIwRm9ET01RS1BSNE5WWFgwVkVSRVNOdDY4Mlk4Z2pJcXFIVHA0OHlUcWJWR2RFUjBkTGQ1NHpNek14YU5BZ25EcDFTanIreHg5L1lONjhlZnBxWHEzRmtFZEVWQTg1T3p1enppYVJnV1BJSXlLcWgxaG5rOGp3TWVRUkVSRlJyZWJoNFNGdFAyMU1IdWxpeUNNaUlxSmFxMlBIanRpK2ZidTB3bFI1WS9KdTNicUZ6WnMzNjZ1SnRSWkRIaEVSRWRWYXUzZnZmdVk1clZxMXdxcFZxMnFnTlhVTGl5RVRFUkVSR1NDR1BDSWlJaUlEeEpCSFJFUkVkWWFabVJsR2poeXA3MmJVQ1F4NVJFUkVWR2RZV0ZoZzRjS0YrbTVHblZEWFExNEdBT1RsNWVtN0hmVmVibTZ1ZGpORG4rMGcwaU8rSDlVU2ZEOGlLbEhYUTE0U1VMSUdJK2xYcVovQkZYMjJnMGlQK0g1VVMvRDlpS2hFblE1NWdpRHNBWUNWSzFjaUlTR2g5S2MzcWlHNXVibElTRWlRcHE2TG9yaEh6MDBpMGd1K0gra2YzNCtJZEFuNmJzQkxraWtVaWdnQW5zODhrMnBDWkVKQ3duQUFvcjRiUXFRSGZEK3FYZXJkKzVGQ29hZzNyN1V1U1VoSTBGdldxdE4zOGdCb0VoSVNob3VpT0JuQUtYRDhoVDVrQURnbGl1TGtoSVNFRWFoSGI2aEVUK0Q3a2Y3VjYvY2pVUlRqOU4wRzBpV0s0bmw5dDRIMFRLRlFpUHdFUmtTMUFkK1BpQXhIWGIrVFIwUkVSRVRsWU1naklpSWlNa0FNZVVSRVJFUUdpQ0dQaUlpSXlBQXg1QkVSRVJFWklJWThJaUlpSWdQRWtFZEVSRVJrZ0JqeWlJaUlpQXdRUXg0UkVSR1JBV0xJSXlJaUlqSkFESGxFUkVSRUJvZ2hqNGlJaU1nQU1lUVJFUkVSR1NDR1BDSWlJaUlEeEpCSFJFUkVaSUFZOG9pSWlJZ01FRU1lRVJFUmtRRml5Q01pSWlJeVFBeDVSRVJFUkFhSUlZK0lpSWpJQURIa0VSRVJFUmtnaGp3aUlpSWlBOFNRUjBSRVJHU0FHUEtJaUlpSURCQkRIaEVSRVpFQllzZ2pJaUlpTWtBTWVVUkVSRVFHaUNHUGlJaUl5QUF4NUJFUkVSRVpJSVk4SWlJaUlnUEVrRWRFUkVSa2dCanlpSWlJaUF5UXNiNGJRUCtqVUNoRWZiZUJpSWlJREFQdjVOVUNvaWpHNmJzTlJFUmFmRThpSWlLcXBSUUtoY2c3dzBSRTlSdnY1QkVSRVJFWklJWThJaUlpSWdQRWtFZEVSRVJrZ0JqeWlJaUlpQXdRUXg0UkVSR1JBV0xJSXlJaUlqSkFESGxFUkVSRUJvZ2hqNGlJaU1nQU1lUVJFUkVSR1NDR1BDSWlJaUlEeEpCSFJFUkVaSUFZOG9pSWlJZ01FRU1lRVJFUmtRRml5Q01pSWlJeVFBeDVSRVJFUkFhSUlZK0lpSWpJQUFuNmJnQVJ2UnhuWjJjM1UxUFRYVS9zZnVPLy8wOHF2Yk93c05EM3lwVXJ2OVZJdzRpSVNLK005ZDBBSW5vNWI3enh4c1hrNU9UWEJVRW83ODY4TnV4QkZFWE5HMis4Y2ZIS2xTczEyRG9pSXRJWDNza2pNZ0FLaGVJS1NnVzY4b2lpZUNVeE1iRmpEVFdKaUlqMGpHUHlpQXpEN21lZElKUEpkdFZBTzRpSXFKWmd5Q015QUlJZ2JCSkZVYXpvdUNpS29wV1YxYWFhYkJNUkVla1hReDZSQVlpUGo4OFhCQ0c1b3VNeW1lelB1TGk0Z3Bwc0V4RVI2UmRESHBHQmtNbGsreW82SmdoQ2hjZUlpTWd3TWVRUkdZanM3T3gxQU1ycnNoV3pzN08vck9uMkVCR1JmakhrRVJtSTVPVGtIRkVVYno2NVh4VEZtOG5KeVRuNmFCTVJFZWtQUXg2UkFSRUU0ZnNuOThsa3NsQjl0SVdJaVBTTElZL0lnQWlDc0xxYzNWL1VlRU9JaUVqdkdQS0lERWg4Zkh3R2dMdmFyd1ZCdVBQZmZVUkVWTTh3NUJFWkdGRVVEMm0zTlJyTm9hZWRTMFJFaG9zaGo4akFtSm1acmRSdVcxcGFydEJuVzRpSWlJaW9Dcm00dUtTNnVycW02cnNkUkVTa1A4YjZiZ0FSVlQyWlRIWVU1ZGZNSXlLaWVrTFFkd09JYWlHWnE2dnJKRkVVSndCNEE0Q3R2aHRVejJRQVNCSUVZVTk4ZlB3T0FCcDlONGlJcUM1aXlDUFNKVk1vRkJFQVBQWGRFQUlBUkNZa0pJd0FneDRSMFhOanlDTXF4ZFhWZGJJb2l2OW8zNzQ5UHZ2c016ZzZPc0xDd2tMZnphcFg4dkx5Y08zYU5heGN1UkxKeWNrUVJYRnlZbUppaUw3YlJVUlUxM0IyTFZFcC8rMml4V2RNcVlRWkFBQWdBRWxFUVZTZmZRWVhGeGNHUEQyd3NMQ0FpNHNMNXMrZkR3QVFCR0dDbnB0RVJGUW5NZVFSNlhvREFCd2RIZlhkam5xdjFNL0FXWi90SUNLcXF4anlpSFRaQXFnemQvQTBHc01kcW1acGFhbmQ1TVFYSXFJWHdKQkhWQVdPSGozNjNJODVjK2JNY3ovR3c4TkQ1K3VoUTRkV2VBd0FqaDgvRGdCWXRHaFJ1ZGZUYURUSXlNakF4WXNYY2V2V0xXbC9YRndjMHRMU3BLL2QzZDExSG5mczJESGN2U3V0bm9iTXpFd2tKQ1E4eHlzaElxTHF4anA1UkZWZzNicDE4UFQ4MzRUY3JsMjdvbW5UcGpybjVPZm5JelkyVnZyYXo4OFBwMDZkZ2xLcGhFYWpnVXhXOWpOWGRuYTJ6bU8wUHYzMFUrbDRlZHV6Wjg5RzY5YXRzV0hEQmd3ZVBCam56cDJUSGp0eTVFZ1VGUlZCclZaREVBUllXMXZEMXRZV0F3WU1RS3RXcmFUenBreVpncFVyVitLTk45N1FlUTJyVjY5R1VsSVNWcTZVRnRaQWVubzY1cytmRHo4L1AvVHAwd2R1Ym01bzNydzVBSlI1Ylk4ZVBTcjNOUkVSVWRWaXlDT3FCaFlXRm1YdTd2WHIxNi9DODNmdDJnVWJHNXN5K3l0NnpOU3BVd0VBbHk1ZEtuZmJ6czZ1d3VmS3o4OUhWRlJVdWFGU3EwK2ZQckN4c1VGU1VwSk95RXRNVElTVmxSWDI3dDBMdVZ3dTdlL1FvUVBXckZtRC9mdjNvMCtmUHJDeXNrSkVSQVFBWU9EQWdZaUppWG5tYXlJaW9xckZrRWYwRXZidTNZdnc4SEE4ZlBnUVNxVVNBQkFlSG83OC9Id01IejY4M01jb2xVcGtaMmNqTHk4UC9mcjFnNDJORFQ3NDRBTVlHUmxWK0R4S3BSSXFsUXFabVpsUUtwWHc4L09EcTZzcklpTWpZV1ptQmdBNjI4L3l0SUQzd1FjZklDc3JTL3A2Mzc1OUtDNHVsbDRmQUp3OWV4WUE0T1RraEJVclNwYkhmZlBOTi9IbW0yOUs1eHc3ZGd5N2R1M0N3NGNQTVdiTUdBQkFXRmhZcGRwSFJFUXZqeUdQNkNXTUh6OGVQWHIwd0toUm94QWFHZ29URXhNQWdMbTV1WFFuUzB0N0J5czhQQndBMEx0M2I4VEd4a0twVkNJa0pFUzZrN2RpeFFvc1dMQUFBUEQ1NTU5TGp6bDgrREMyYmRzbVBkN056UTN0MjdjdjA2YTB0RFNwTzFTdFZtUDgrUEdReStVWVAzNDgvUHo4a0ptWmlWR2pSa0VRQkFoQ1NhbE1qVWFEcFV1WHd0blpHU0VoSWRLK2ZmdjJJU2twQ2ZmdTNZTzd1enRjWFYzeHpqdnZTSzhUS0JuM3QySERCalJzMkJDaG9hSFMvaUZEaG1ESWtDRVlPSEFnd3gwUmtSNXc0Z1hSU3pwNzlpeGtNaG1VU2lXU2twSmUrbnFsdXpZREFnS2s3Ymk0T0JRVUZHRDE2dFVBQUVFUVlHUmtWT2EvMG95TWpMQjM3MTVFUlVWaDc5Njk2TkNoQXhvMWFvUXhZOFpneUpBaENBc0xRMWhZR0dReUdWNTk5VlhwY1QvLy9ETjhmWDJSa3BLQ3dNQkFDSUlBcFZLSitQaDRqQm8xQ212V3JNR2ZmLzRKQUJnOGVEQ2lvNk54Ly81OW5lY2VNMllNeG93Wkk5M0pHek5tREc3ZXZQblMzeDhpSXFvYzNza2pla2xKU1Vtd3NyTENsQ2xUTUgzNmRPemN1Uk41ZVhudzlQVEV3NGNQWVcxdHJYTytTcVhDbjMvK2ljTENRdmo0K0NBMU5SVVRKMDZVN3FvOWV2UklwNnQzeVpJbHNMVzFoYkd4TWN6TXpHQnNiSXlZbUJoWVdscGk3OTY5WmRyenRERnZvaWhDRUFRNE9qcGkvLzc5QUlDY25Cems1K2VqV2JObXlNbkprZG95Wjg0YzlPalJBMERKR0VBSEJ3Zk1uVHNYTTJmT3hOR2pSekZuemh3MGFkSUUyN1p0SzdmN2wzZnZpSWowaXlHUDZDVWtKU1doY2VQR0FJQjMzMzBYTXBrTTl2YjIwc1FMSHg4ZkJBVUZ3ZDdlSHJ0MzcwWkdSZ1ltVFpvRUp5Y25HQnNiWTlteVpaZzZkU29PSFRvazNZWHIxNjlmbWE3ZWdJQUF2UGZlZTdoeTVRcW1UWnNHRXhNVExGeTRFRjVlWGdCS3VtakxtMnloVXFuZzVlV0ZHemR1SURvNkdxYW1wakExTllXenN6UCs5YTkvb2JpNEdMR3hzZWpkdXpjQW9HSERoZ2dLQ2tLSERoMms0SmFWbFlWdnYvMFc3Ny8vUGdDZ1FZTUdHRDE2TkVhT0hJbXJWNitXQ1hnYWpVWjZMU05IanBTMmJXeHNzSDM3OWlyNXZoTVIwYk14NUJHOWhCTW5UbURJa0NHSWpJd0VBSjB5S2tCSjhJdU1qRVQzN3QxeDhPQkJOR3JVQ0VlT0hBRlFNaWJQM3Q0ZVJVVkZNREl5a2lZblBIcjBTTnB1MGFJRlZxeFlnVHQzN2toMzFSbzBhQUFBR0QxNk5PYk5tNGZjM0Z4TW1qUkp1ak9uN2M0RkFCTVRFK3pmdjErNjN2Mzc5MkZqWXdNVEV4TjA3OTRkVVZGUjJMZHZuODVqNXN5Wm8vTWE4dlB6a1p1Yml6NTkra2pQcldWblo0ZGR1M1pCbzlGQW85Rmd4NDRkYU5DZ0FheXNyQUFBaFlXRjBpemo4dXI0RVJGUjlXSElJM29KNDhhTlE3Tm16U284UG16WU1IaDdlK1A4K2ZOWXZYbzFYbi85ZFozanFhbXAwcDNBakl3TW5mcHgyZG5abURScEVzek16TEJ4NDBhZHgybEQyNWd4WTVDU2tvTDgvSHlkdTJiNzl1MkRwNmNuek0zTmRSNTM2ZElsYWJtdzk5OS9IMlBIam9XbnB5ZmF0R2tqblJNZEhhM3ptR25UcHFGUm8wYTRkdTBhdG03ZHFqTjJUeXN4TVZHcWZ6ZGl4QWkwYmRzV1FFbW8xTGFWaUlocUZpZGVFTDJFcHdVOGpVYUQyTmhZVEpvMENjWEZ4V2pTcEVtWmN5NWV2QWdIQjRkblBzK1RwVkhDd3NJUUdob0tYMTlmV0ZoWVlObXlaV2pmdmoyQ2c0TVJGaFlHYjI5dlhMdDJUUXBiV29jT0hZSzd1enZVYWpXKy8vNTdOR3JVQ0FrSkNiaHg0MGFaNXl3c0xKUW1YUVFFQkdERWlCR1lNR0VDWW1OaklZcWl6cm50MjdmSHlKRWpzV1BIRGlRbUp1THR0OThHQURSdTNGaWEzUEZrZUNRaW91ckZPM2xFVlN3bEpRVUZCUVVZTVdJRUhCd2NzSGp4WWhRVUZHRDgrUEg0NUpOUDRPTGlndUxpWXNqbGNody9mbHdhRDFlNm14WW9LWDlTbnRUVVZCdzRjQUNuVHAxQ3UzYnRFQklTZ2hZdFdzRFIwUkVMRml5QXRiVTF2TDI5RVJzYmk2NWR1MHFQTzM3OE9PN2Z2dzlUVTFONGVYbWhiZHUyQ0EwTlJYUjBOQ1pNbUFCdmIyOU1talFKbHk1ZHdybHo1eEFWRllXMzMzNGI2OWF0ZzB3bWc3ZTNOenAwNklBdnYvd1M2OWV2UjY5ZXZmREdHMitnVjY5ZXNMYTJ4c0tGQy9IcnI3L2k5OTkvaDUrZkg0RC9MZmVtVXFsZ2JHeU03T3hzR0J2emJZZUlxQ2J3M1phb2lsMi9maDBPRGc2WVAzOCt1blRwQXFDa21MR3RyUzN1M3IyTDJiTm40OTY5ZXhnN2RpeFVLcFUwRzliS3lrcG5ScXEydTdhMHlaTW53OHJLQ20zYXRJRzN0N2RPMTZtRGd3TkNRa0tRbUppSXRtM2JJaTB0RFQxNzlnUlFzb0pGeTVZdDRlL3ZqOHpNVFBqNCtFanIzaXFWU25UczJCSHA2ZWxRcTlYWXVYTW5uSjJkc1hYclZwMXVYQUJ3Y1hIQk45OThnMy8vKzk4NGRlb1VMbDY4aU1HREIwdkg5K3paZ3lWTGxwVHBKdmIxOWNXdFc3Y2dDQUpHamh6NWt0OWhJaUtxREVIZkRTQ3FUUlFLaFFnQThmSHhMM1VkYmFtU3FqcXZycWhvRGQ0WDVlcnFDZ0JJU0Vnd25HOFNFVkVONFpnOG9tcFEyZUJtU0FFUGVQcHlhVVJFVkxQNGpreEVMMDJ0VmlNek14TUFVRnhjck9mV0VCRVJ3SkJIVk84OWZ2eFkydmJ5OHNMRGh3K2YreHEzYjkvR3hJa1RVVlJVaEFrVEp1RHc0Y05WMlVRaUlub0JuSGhCVkEyS2lvcmc3dTRPUzB0TG5mMjV1Yms2KzNKemMzSCsvSG1wdmwxbVppYTJiOStPMDZkUEl6TXpFNDBhTlVMLy92M3g0WWNmbHJsV2NYRXh2dnZ1T3h3N2RndzNiOTZFUnFOQnMyYk5zR0xGQ2hRWEY4UFgxMWM2MThMQ0F1N3U3cGcvZjc3T1pJM1UxRlJNbURBQkowNmNnRXdtdzdWcjE2QlNxWjc3OVpxWm1VR2owVUF1bDJQTGxpMVl1M1l0Qmd3WVVLYk5SRVJVY3hqeWlLcUpUQ2JEcVZPbnBLL1ZhalhlZXVzdG5YM2FpUVZBU2VGZ0h4OGZkT25TQlY5OTlSV2FOMitPMjdkdlk5T21UWmd5WllxMG1nUUFGQlFVWVByMDZSQkZFWFBtekVHblRwMmdVcWx3K2ZKbE5HalFRT295UFgzNk5Nek56WEh2M2owc1dyUUkvdjcrMkxKbGkvU2NCdzhlUk8vZXZTczlsazZqMGFCdjM3NWw5b3VpaVB6OGZLa2NEQUFNSFRvVW9hR2hhTnEwYVNXL1kwUkVWSlVZOG9ocWlYWHIxcUZ0MjdaWXZueTVOQ0dqWGJ0MitPS0xMekIrL0hqczJMRURNMmJNQUFCczJyUUpoWVdGMkxsekorUnlPUUJBTHBlalc3ZHVBSURMbHkvclhMdDU4K2FZTW1VS1pzMmFKYzJBemNuSlFWaFlHUEx6ODNYV3lpMWRFa1ZyK2ZMbEdEaHdJRVJSUkc1dWJwblp4NDhmUDBiLy92MTFBaXdSRWVrWFF4NVJOZEZvTkZJTnZOTEsyMWRRVUlEWTJGaHMzTGl4ekl4Ym1VeUc5OTU3RDN2MzdzV01HVE9nVXFrUUVSR0J3TUJBS2VCVlJsNWVIaG8wYUNEZHRkdThlVE42OU9pQjVjdVhTK2U0dXJyaStQSGphTlNvVWFXdkM1UjAxeFlYRjBzQk1pNHVEaDA2ZElDZG5kMXpYWWVJaUtvT1F4NVJOWkhKWkRwcjBXcTdhMHZ2MDNiWDNyMTdGeXFWU2xwWDlrbHQyN2JGdlh2M29ORm9jT3ZXTGVUbjU2TlRwMDZWYW9jb2lyaCsvVHEyYk5rQ0x5OHZBTURaczJkeDRzUUpoSWFHdnRCcks5MHRDd0F4TVRHd3RyWkdWbFlXTEMwdHNYVHBVbXpkdXBVaGo0aElqeGp5aUtxQldxMkdpWWxKcGMvWFRuYW9xRzZlSUFnUUJBRXltVXdhYjFlWjVjSGVlZWNkQUNXQmMvNzgrUmcxYWhRQW9HblRwbGl5Wk1semh6QzFXZzFUVTFPcFcxYWowYUJidDI2UXkrV3dzN05EYW1vcXJsNjlpZzRkT3NESnllbTVyazFFUkZXTElZK29HaFFXRnFLb3FBZ0RCdzRzYzZ5OGZjMmJONGRNSmtOeWNyTE9lck5hLy9uUGY2UWx4cG8xYXdaQkVKQ2NuS3d6Y2FNOHAwK2ZSbDVlSHBZdVhZcnc4SEM4Kys2N2tNdmxjSEJ3Z0sydExkemMzTW84cHJ3eGViLzk5aHVBa2k1Zkt5c3JhWDlCUVlFMEdhUjE2OWE0ZlBreVFrSkNzSDc5K3FlMmk0aUlxaDlESGxFMXlNbkpnWk9URTc3OTlsdHBuN2E3TmlZbVJ0cW5EV2xXVmxad2QzZkh2bjM3eW9ROHRWcU5nd2NQd3NQREF3RFFzR0ZEZE92V0RidDM3MzVteUFPQXhvMGJZOFdLRlJnOWVqUysrdW9yZlB6eHh3QUFhMnRyS2J5VmJzL1R4dVRkdjM4ZmpSczMxbm1kMnREWHVYTm5CQWNIdzhQREE4N096aWd1TG42dXU1bEVSRlMxV0F5WnFCcmN2WHNYTFZxMGVLN0h6SjA3RnhjdlhzVFNwVXVsTVhwLy92a25Qdm5rRThqbGN2emYvLzJmZE83OCtmTng1Y29WekpzM0Q4bkp5VkNyMWNqSnljR1BQLzZJNjlldmw3bTJsWlVWRmk1Y2lMMTc5K0xxMWFzdi9McXVYNytPZHUzYW9haW9DQUJ3NmRJbE5HdldERURKNUl1aW9pTE1talVMQUxCaXhRcWNPM2Z1aForTGlJaGVEa01lVVRXNGNPRUNuSjJkbitzeExWdTJ4RGZmZkFPVlNnVWZIeC8wNk5FRG4zNzZLWnljbkxCMTYxYWRtYlN0V3JYQ3Q5OStDMHRMUzh5Y09SUGR1M2VIcDZjbnZ2MzIyd3JINnZYcTFRdC8rOXZmRUJBUUFMVmEvVUt2Ni96NTgralNwUXY4L2YzaDd1Nk9GU3RXd05mWEZ6ZHYzc1Rtelp2aDdPeU1uMzc2Q1VCSm9XVnJhK3NYZWg0aUlucDU3SzRscW1JcWxRcFJVVkhZdEdsVHVjZEZVWVJhclVaV1ZoWmtNcG5PWklzV0xWb2dNREN3VXMvVHRHbFRmUDc1NXhVZWY3S1dIUUFzVzdZTUFQRDExMTlqMTY1ZFpZNDNhTkFBdzRjUEwvZDZ4NDRkUTF4Y0hHYk5tb1dSSTBkQ3BWTEIyTmdZS1NrcG1ESmxDajcrK0dNNE96dGoxcXhaYU4yNk5hNWZ2NDYyYmR0VzZyVVFFVkhWWThnanFtSkpTVW13dDdlWEprcG9DWUtBQmcwYVFLUFJvR2ZQbmxDcFZPalpzMmVsVjV1b1NwTW5UOGJreVpPZjZ6RVhMbHpBd0lFRHBXWFJ0SGNNMDlQVE1XN2NPSGg2ZWdJbzZYYWVQMzgrZXZic0NUTXpzNnB0T0JFUlZWcjU5UnFJNmltRlFpRUM1ZDhGZXg1UHJsSDdKRkVVb1ZLcDZ0ekVCTFZhTGEyeld4TzBFMHNTRWhMNFhrVkU5Snc0Sm8rb0dqd3Q0QUVsZC9YcVdzQURVS01CajRpSVhnNURIbEU5VlZCUW9POG1FQkZSTldMSUl6SlFhV2xwdUh2M0xvRC9MVU4yL2ZwMVpHUmtJRDgvSDMzNjlKRktvVHpwekprek5kWk9JaUtxSHB4NFFWVEQwdExTTUhYcVZCdzZkS2hhSjEyY1BuMGFNVEV4MkxadEc0Q1NjWUJCUVVHWU1XTUdWQ29WV3JWcXBWT1dwVFEvUHorY09uVUtTcVVTR28ybTNIWm1aMmZyck1OTFJFUzFDME1lVVEyenM3TkRSRVJFdFQrUFVxbEVYRndjVWxKU0FKVE0rbTNidGkxY1hWMnhkdTFhZE83Y3VWTFgyYlZyRjJ4c2JNcnM3OWV2WDVXMmw0aUlxaFpuckJHVlVsV3phMnNEcFZJcGJkKytmUnN0VzdZRUFNeVpNd2VMRmkyQ1hDNkhrWkVSOHZMeVVGeGNqRTgvL1JSNzl1eEJkblkyY25KeTBMQmhROWpZMkVBUWhISW5YR1JrWkZUN25Uek9yaVVpSXFJcW9WQW9SSVZDSVZhblM1Y3VpUXFGUXN6THl4TkZVUlQzNzk4dkRodzRVT3pldmJ1NFpzMGE2Ynlpb2lKeDgrYk40dENoUThXMzNucEw5UER3RUxkdjN5NnExV3FkNjV3N2QwNzA4dklTdTNYckpvNGVQVnBNU2txU3JuSGp4ZzF4eXBRcFlyZHUzY1J0MjdhSmVYbDU0dDY5ZTBXRlFpR21wNmVMb2lpSzI3ZHZGOWV0VzZmVHhsNjllb21pS0lydnZmZWVtSldWSmUxZnZueTV0TDFvMGFJcS9zNlVwZjE1NlB2M2dvaW9MdUxFQ3lJOXVuUG5EdGFzV1lObHk1Ymg1TW1UOFBEd2tJNEZCUVVoTGk0TzY5YXR3OW16WjdGeTVVb2NPblJJR21PbkZSNGVqbzBiTitLZi8vd25talp0aXNEQVFCUVZGU0U0T0JnQkFRSHc5L2VIcWFrcFhudnROWHowMFVkSVRVMUYxNjVkcFRWdXIxKy9EZ2NIaDBxMU55WW1SdG9PQ0Fpb2d1OEFFUkZWRjRZOElqMHlNVEdCSUFoSVRVMkZ1Ym01dE41dGRuWTJqaDQ5Q2o4L1B6ZzZPc0xZMkJpZE8zZkdSeDk5aFBEd2NKMXJ6Snc1RTdhMnRtallzQ0hHalJ1SGE5ZXV3Y2pJQ0IwNmRNQS8vdkVQaElhR1l0R2lSZWpidHk4MmI5Nk1Uei85RlAzNjljUHAwNmVoVnF2eCsrKy9TOTJpS3BVS1Y2OWVSV0ZoSVh4OGZKQ2Ftb3FKRXlkaStQRGhHRDU4T0I0OWVpUnREeDgrSEltSmlUWCtQU01pb3NyaHhBc2lQYkt6czBOZ1lDQTJiTmlBdlh2M1lzR0NCWEJ4Y1VGS1NncEVVVVM3ZHUxMHptL1ZxaFVlUEhnQWpVWWo3V3ZVcUpHMGJXVmxKYTJOdTJYTEZtemF0QW0zYjkvR0w3LzhnaTFidGdBQWR1ellnYjU5KzhMTHl3c3RXN1pFOCtiTjBhSkZDNmhVS2lpVlNqZzVPY0hZMkJqTGxpMlRaZ0ZyeCtUMTY5ZXZSaWFORUJIUnkrT2RQQ0k5OC9Ed1FHUmtKTHAxNjRaNTgrWUJBQm8zYmd3QXVIbnpwczY1ZCs3Y2daMmRYYVZLcit6YXRRc3FsUXJoNGVFSUR3OUhVRkFRakkyTjBiQmhRelJwMGdROWUvYkVtalZycERWc2pZMk5jZVRJRWF4WnN3WkdSa2F3dDdkSFVWRVJqSXlNTUdiTUdJd1pNd2FQSGoyU3RqLzU1Sk1xL2s0UUVWRlY0cDA4SWoxS1NVbEJXbG9hT25ic2lKWXRXNktvcUFpaUtNTFcxaGI5Ky9kSFVGQVFBZ0lDMEs1ZE8xeTllaFZidDI3RnhJa1RLM1h0M054Y2RPellFWXNYTDhhSUVTT3dlL2R1TEY2OEdES1pEQnFOQnJtNXVRQlFZVUhrMU5SVUtXdytPWk0yT3pzYmt5Wk5lc2xYVDBSRTFZa2hqMGhQWkRJWjFHbzFBZ0lDY1BmdVhiUm8wUUxMbGkyRElKUlVDd2tJQ01DbVRac3dZOFlNWkdkbnc5N2VIcjYrdmhnMWFsU2xydCs4ZVhNRUJBUmd3NFlOV0x0Mkxjek16UERISDMrZ1k4ZU9DQXdNUkhaMk50YXVYUXQvZjMvazVPVG9sRndCZ0lzWEwxWjZRZ1lSRWRVK0RIbEVOZXpodzRjd056ZUhtWmtaN08zdHkweWswREl6TThPY09YTXdaODZjY285MzZ0U3BURDAvN2I3YzNGd0VCUVVoUGo0ZXZYdjNSa1JFQkxLeXNuRDI3RmxNbno0ZERSbzBRSEJ3TU16TnpmSEZGMTlnL3Z6NWtNbGs2Tm16SjRxTGl5R1h5M0g4K0hGcE9UUnRONjJXV3EydW91OEdFUkZWRjRZOG9ocHkvLzU5V0ZoWTRNQ0JBK2pWcTFlMVBwZWxwU1g2OSsrUEJRc1d3TXpNREFEdzZxdXZ3c0hCQVIwN2RvU0xpNHQweDdCNzkrNElDd3ZESzYrOEFsOWZYOXk3ZHc5ang0NkZTcVdTVnJXd3NySkNXRmlZZEgxMjF4SVIxWDZzSWs5VVNuV3VlT0h2NzQrVEowL0N6YzBOQVFFQjVTNFZWcHVJb2lnRlFYM2hpaGRFUkMrT2I1eEVwUmpTc21hR2dDR1BpT2pGc1lRS0VSRVJrUUZpeUNNaUlpSXlRQXg1UkVSRVJBYUlJWStJaUlqSUFESGtFUkVSRVJrZ2hqd2lJaUlpQThTUVIwUkVSR1NBR1BLSWlJaUlEQkJESGhFUkVaRUJZc2dqSWlJaU1rQU1lVVJFUkVRR2lDR1BpSWlJeUFBeDVCRVJFUkVaSUlZOElpSWlJZ1BFa0Vla0t3TUE4dkx5OU4yT2VpODNOMWU3bWFIUGRoQVIxVlVNZVVTNmtnRGcyclZyK201SHZWZnFaM0JGbiswZ0lxcXJqUFRkQUtMYXBIbno1c1lBM2sxS1NvS0Rnd09zckt3Z2w4djEzYXg2SlRjM0YvLzYxNyt3YXRVcVBIandBS0lvTGt0TlRVM1VkN3VJaU9vYVFkOE5JS3BsWkFxRklnS0FwNzRiUWdDQXlJU0VoT0VBUkgwM2hJaW9ydUdkUENKZFlrcEtTbWpUcGsxdkM0SmdEY0FTZ0xtK0cxWFBaQUQ0VFJURlpZbUppWitCQVkrSWlJaW9oRUtoRUJVS0JjTVJFVkU5eG9rWFJFUkVSQWFJSVkrSWlJaklBREhrRVJFUkVSa2doandpSWlJaUE4U1FSMFJFUkdTQUdQS0lpSWlJREJCREhoRVJFWkVCWXNnaklpSWlNa0FNZVVSRVJFUUdpQ0dQaUlpSXlBQXg1QkVSRVJFWklJWThJaUlpSWdQRWtFZEVSRVJrZ0JqeWlJaUlpQXdRUXg0UkVSR1JBV0xJSXlJaUlqSkFESGxFUkVSRUJvZ2hqNGlJaU1nQU1lUVJFUkVSR1NDR1BDSWlJaUlEeEpCSFJFUkVaSUFZOG9pSWlJZ01FRU1lRVJFUmtRRml5Q01pSWlJeVFBeDVSRVJFUkFhSUlZK0lpSWpJQURIa0VSRVJFUmtnaGp3aUlpSWlBOFNRUjBSRVJHU0FHUEtJaUlpSURCQkRIaEVSRVpFQllzZ2pJaUlpTWtBTWVVUkVSRVFHaUNHUGlJaUl5QUF4NUJFUkVSRVpJSVk4SWlJaUlnUEVrRWRFUkVSa2dCanlpSWlJaUF3UVF4NFJFUkdSQVJMMDNRQWllam1kTzNlMk56WTI5bjlpOTRmLy9mKzIwanRWS3RXeVM1Y3UzYW1abGhFUmtUNHg1QkhWY2FOSGp6WktUazYrS3dpQzNkUE9FMFV4clgzNzlpMisvLzU3ZFUyMWpZaUk5TWRJM3cwZ29wZVRsSlFrdG1qUndnRkExMmVjdXVma3laTkhhNkpOUkVTa2Z4eVRSMlFBTkJyTndVcWNWcGx6aUlqSVFERGtFUmtBbVV4MlNoVEZCMDg1SmRQYTJ2cFVqVFdJaUlqMGppR1B5QURFeDhjWEM0SVE4WlJUSXVMaTRsUTExaUFpSXRJN2hqd2lBeUVJUW9YZHNUS1pqRjIxUkVUMURFTWVrWUY0K1BEaER3Qnl5am1VazUyZGZiS20yME5FUlByRmtFZGtJSktUa3d0RlVTeHY5bXhrY25KeVlZMDNpSWlJOUlvaGo4aUFWTkJseTY1YUlxSjZpQ0dQeUlBSWduQWNRSDZwWGZtQ0lKelFWM3VJaUVoL0dQS0lERWg4Zkh3K2dHanQxNElnSFB2dlBpSWlxbWNZOG9nTWpDaUtVdmRzSllza0V4R1JBV0xJSXpJd2NyazhTcnR0Ym00ZTliUnppWWlJaUtnT1VTZ1VrUXFGNG9pKzIwRkVSUHBqck84R0VGRzFPQ2dJZ3FqdlJoQVJrZjRJK200QVVTMGtjM1YxblNTSzRnUUFid0N3MVhlRDZwa01BRW1DSU95Smo0L2ZBVUNqN3dZUkVkVkZESGxFdW1RS2hTSUNnS2UrRzBJQWdNaUVoSVFSWU5BaklucHVESGxFcGJpNnVrNFdSZkVmN2R1M3gyZWZmUVpIUjBkWVdGam91MW4xU2w1ZUhxNWR1NGFWSzFjaU9Ua1pvaWhPVGt4TURORjN1NGlJNmhyT3JpVXE1YjlkdFBqc3M4L2c0dUxDZ0tjSEZoWVdjSEZ4d2Z6NTh3RUFnaUJNMEhPVGlJanFKSVk4SWwxdkFJQ2pvNk8rMjFIdmxmb1pPT3V6SFVSRWRSVkRIcEV1V3dDOGcxY0xXRnBhYWpjNThZV0k2QVV3NUJFUkVSRVpJSVk4SWlJaUlnUEVrRWRFUkVSa2dCanlpSWlJaUF3UVF4NFJFUkdSQVdMSUl5SWlJakpBREhsRVJFUkVCb2doajRncXJhQ2dRTjlOSUNLaVNtTElJM3BKUjQ4ZWZlN0huRGx6cGhwYTh2TFMwdEp3OSs1ZEFFRHYzcjBCQU5ldlgwZEdSZ2J5OC9QUnAwOGZGQlVWbGZ2WTJ2cWFpSWpxSzJOOU40Q29ybHUzYmgwOFBUMmxyN3QyN1lxbVRadnFuSk9mbjQvWTJGanBhejgvUDV3NmRRcEtwUklhalFZeVdkblBXOW5aMmRKajB0TFNNSFhxVkJ3NmRLamNjNnZLNmRPbkVSTVRnMjNidGdFQVJGRkVVRkFRWnN5WUFaVktoVmF0V2tFdWw1ZjcyT2Q5VFVSRVZMMFk4b2lxbUlXRlJabTdlLzM2OWF2dy9GMjdkc0hHeHFiTS90S1BzYk96UTBSRVJOVTFzZ0pLcFJKeGNYRklTVWtCQUNRbEphRnQyN1p3ZFhYRjJyVnIwYmx6NTBwZHB6S3ZpWWlJcXBlZzd3WVExU1lLaFVJRWdQajQrR2VldTNmdlhvU0hoK1Btelp0bzNibzFBQ0E4UEJ4dWJtNW8zcnk1enJtUEhqMUNiR3dzbEVvbHNyT3prWk9UZzRZTkc4TEd4Z2FDSU1ESXlLak05VE15TW1yOHJwZFNxWlMyYjkrK2paWXRXd0lBNXN5WmcwV0xGa0V1bDhQSXlBaDVlWGtvTGk3R3A1OStpajE3OWxUYmEzSjFkUVVBSkNRazhMMktpSWlJWHB4Q29SQVZDb1ZZV1gvOTlaZW9VQ2pFb3FJaWFWK3ZYcjNLbk5lM2IxK2RyN1hudlBmZWUySldWcGEwZi9ueTVkTDJva1dMcE8xTGx5NkpDb1ZDek12TEUwVlJGUGZ2M3k4T0hEaFE3TjY5dTdobXpScnB2S0tpSW5IejVzM2kwS0ZEeGJmZWVrdjA4UEFRdDIvZkxxclZhcDNybkR0M1R2VHk4aEs3ZGVzbWpoNDlXa3hLU3BLdWNlUEdEWEhLbENsaXQyN2R4RzNidG9sNWVYbmkzcjE3UllWQ0lhYW5wNHVpS0lyYnQyOFgxNjFiOTFLdnFUSzBQdzk5LzE0UUVkVkZuSGhCOUJMT25qMExtVXdHcFZLSnBLU2tsNzVlVEV5TXRCMFFFRkR1T1hmdTNNR2FOV3V3Yk5reW5EeDVFaDRlSHRLeG9LQWd4TVhGWWQyNmRUaDc5aXhXcmx5SlE0Y09TV1BzdE1MRHc3Rng0MGI4ODUvL1JOT21UUkVZR0lpaW9pSUVCd2NqSUNBQS92NytNRFUxeFd1dnZZYVBQdm9JcWFtcDZOcTFLNjVmdnc2Z1pES0dnNE5EbGIwbUlpS3FlaHlUUi9RU2twS1NZR1ZsaFNsVHBtRDY5T25ZdVhNbjh2THk0T25waVljUEg4TGEybHJuZkpWS2hULy8vQk9GaFlYdzhmRkJhbW9xSms2Y0NFRW82WTE4OU9nUmhnOGZMcDIvWk1rU3VMaTQ2RnpEeE1RRWdpQWdOVFVWYjczMUZweWRuUUdVVEdvNGV2UW9Ra0pDNE9qb0NBRG8zTGt6UHZyb0l3UUhCMlBhdEduU05XYk9uQWxiVzFzQXdMaHg0ekI3OW13WUdSbWhRNGNPbURGakJ0YXVYWXRGaXhhaGI5Kys2TnExSzZ5c3JCQWFHb3JUcDAvRHpjME52Ly8rTzJiTm1sVmxyNG1JaUtvZVF4N1JDMHBLU2tManhvMEJBTysrK3k1a01obnM3ZTJsaVJjK1BqNElDZ3FDdmIwOWR1L2VqWXlNREV5YU5BbE9UazR3TmpiR3NtWExwQm16MnZGci9mcjFlK1lFQ3pzN093UUdCbUxEaGczWXUzY3ZGaXhZQUJjWEY2U2twRUFVUmJScjEwN24vRmF0V3VIQmd3ZlFhRFRTdmthTkdrbmJWbFpXRUVVUmFyVWFXN1pzd2FaTm0zRDc5bTM4OHNzdjJMSmxDd0JneDQ0ZDZOdTNMN3k4dk5DeVpVczBiOTRjTFZxMGdFcWxnbEtwZk9uWFJFUkVWWThoaitnRm5UaHhBa09HREVGa1pDUUE2SlJSQVVxQ1gyUmtKTHAzNzQ2REJ3K2lVYU5HT0hMa0NJQ1NHblQyOXZZb0tpcUNrWkVSeG93WkE2RGtycGQydTBXTEZ2anl5eS9MZlc0UER3OE1HREFBR3pkdXhMeDU4eEFURXlNRnpwczNiNkpqeDQ3U3VYZnUzSUdkblYybFNxL3MyclVMM3Q3ZUNBOFBSK3ZXclhIMTZsVXNYcndZRFJzMmhFd21ROCtlUGJGbXpScXBYY2JHeGxYMm1vaUlxR294NUJHOW9NMzc3aGNBQUNBQVNVUkJWSEhqeHFGWnMyWVZIaDgyYkJpOHZiMXgvdng1ckY2OUdxKy8vcnJPOGRUVVZDbVlQVG5yTkRzN0c1TW1UU3IzdWlrcEtVaExTMFBIamgzUnNtVkxGQlVWUVJSRjJOcmFvbi8vL2dnS0NrSkFRQURhdFd1SHExZXZZdXZXclpnNGNXS2xYbE51Ymk0NmR1eUl4WXNYWThTSUVkaTllemNXTDE0TW1Vd0dqVWFEM054Y0FLaXdJUEtMdmlZaUlxcDZuSGhCOUlLZUZ2QTBHZzFpWTJNeGFkSWtGQmNYbzBtVEptWE91WGp4WXFVbkwyakpaREtvMVdvRUJBU2dSNDhlK082Nzc3QnMyVEpwL0Z0QVFBQmNYVjB4WThZTXVMdTc0L1BQUDRldnJ5L0dqUnRYcWVzM2I5NGNBUUVCY0haMnh0cTFhNUdibTRzLy92Z0RLcFVLUzVjdVJYWjJOdGF1WFlzbFM1WWdQRHk4U2w0VEVSRlZEOTdKSTZwQ0tTa3BLQ2dvd0lnUkkrRGc0SURGaXhlam9LQUE0OGVQeHllZmZBSVhGeGNVRnhkRExwZmorUEhqMHRKaHBiczBBVUN0VnV0YzkrSERoekEzTjRlWm1SbnM3ZTNMRFZnQVlHWm1oamx6NW1ET25EbmxIdS9VcVZPWkdvRGFmYm01dVFnS0NrSjhmRHg2OSs2TmlJZ0laR1ZsNGV6WnM1ZytmVG9hTkdpQTRPQmdtSnViNDRzdnZzRDgrZk9sTHR3WGVVMUVSRlM5R1BLSXFwQzJ0TWo4K2ZQUnBVc1hBQ1VGaG0xdGJYSDM3bDNNbmowYjkrN2R3OWl4WTZGU3FhUVZJS3lzckJBV0ZpWmRSOXUxZWYvK2ZWaFlXT0RBZ1FQbzFhdFh0YmJkMHRJUy9mdjN4NElGQzJCbVpnWUFlUFhWVitIZzRJQ09IVHZDeGNWRnVtUFl2WHQzaElXRjRaWC8zOTZkeDBkVjNmOGZmMDgyWWdnZ2NRbENsUklvYUYyQWlaQWlhQUNsTlFWRVVhQWdvQlZCNk1PbFNpMmdvRlphQmFGVjlDc0lDbUpGRVFoV1pJay9XUm9FakZTU3lDN0lEbVpEQWlFYm1Vem0vUDVJWjVwSkpwQkF5Q1NYMS9QeHlJTzU1NTY1ODVrWnlPUE5PZmZlMDdTcEhuNzQ0V3E5SndCQTdlQXU4a0FaMVZueG9qTEdHRThZdXRCK0V5ZE8xTnExYTlXcFV5ZTkvUExMUHBjS3EwdXErdDZyaWhVdkFPRDg4WXNUS0tNbVFoNXFEaUVQQU00ZkYxNEFGbmY2OUdtZjdWbFpXYlZjQ1FDZ05oSHlnQnFRbVptcDMvNzJ0eW9vS1BDMEhUcDBxRnJub0EwY09ORHJoc1crbEYzQ3JLcjY5dTNycy8zZWUrL1YvdjM3OWN3enorajQ4ZU9lOWsyYk5ua0ZRNWZMcGNtVEoxZTY3WmFmbjY4Ly9PRVAyck5uVDdWckJBRFVQRUllVUFPV0wxK3U5dTNiS3l3c3pOT1dtSmlvVzI2NXBkTG5uRHg1VW0rOTlaWm5lLy8rL1RMR1NDb05VcSsrK3FwWGFDeHYzTGh4aW91TDgvbFRGWUdCZ1dyVnFwWHV1dXN1eGNmSGU5cC8rT0VIalI0OVdybTV1WkpLejdQNzdMUFBQUHZMYjd2YlhuNzVaWjA2ZFVxdFdyWFM5T25UMWExYk41OC9BSURhd2RXMXdBVnd1Vnk2NjY2N2xKK2ZyK0RnWU0rVnBldldyVk5DUW9LT0hEbmlGYUErK3VnanRXelpVbExwc21nSERoendlZHl0VzdjcUtTbEpFeVpNcVBTMXAwNmRXcTFheTRlL3dzSkM5ZTdkMjdQZHNHRkREUjgrWEE4Ly9MQjI3TmloeE1SRXI5VXAzTyt0N1BhYU5Xc1VFQkNndi8vOTc5cStmYnZtejUrdmtKQ1FzOTdHQlFCUU93aDV3QVV3eGlnbkowZEpTVW1TU3U4RjE2MWJONldrcENnc0xNelRMa2s5ZXZSUVVORC8vc2x0M3J4WjRlSGhQbys3Yk5reXIxQTJmLzU4L2V0Zi8xSldWcGI2OWV2bjZWTWRDUWtKWHR1OWV2WFMwcVZMdlVZZjNhWk5teWFiemFhK2ZmdXFwS1JFblR0MzlxeGVVWDU3OHVUSjJyeDVzOTU5OTExdDNMaFJWMTExbFc2Ly9mWnExUVlBcUhsTTF3STFJQ1FreFBNalNTdFhycXh3UHA3VDZWUndjTENrMHFDMGR1MWE3ZHk1VTVzMmJmTHFsNWFXcHNURVJDVWtKQ2dqSTBPUzlQREREMnZXckZtU1NzTmRWUUxlcUZHakZCY1hwL3o4Zko5VHVLR2hvVHB6NW96UDU1YTlEWXA3Q3JreTdkcTEwd2NmZkNDSHc2SHAwNmRYYVkxY0FNREZ4MGdlY0JFOC8venorc2MvL3FHU2toSjE3OTVkVW1td0t4c0MyN1p0cTFHalJ1bVpaNTdSb2tXTFBNK2RObTJhaGc0ZHFpdXZ2RktqUjQvV3ZIbnpGQkVSb1EwYk5raVN0bS9mcmh0dnZORnJxdlg0OGVPZU5XTWxxWEhqeHA1anhzYkdLaUVoUVgzNjlQR00yaFVVRkNnc0xFeTV1Ym5LenM3V3VISGp0R2pSSW4zd3dRZjY1ei8vS1lmRDRSbUZkTGxjWncxdUF3Y09WR0Zob2NhTUdhUFJvMGVyVTZkT0ZjNjlLeXdzMUdXWFhlYlozcmh4WTdVL1V3QkE5UkR5Z0JwUS9ueTFnSUFBOWUvZlgyUEdqTkVOTjl5Z3lNaElPWjFPaFlTRUtDY25Sek5uenRUVXFWTjF3dzAzS0RZMlZudjM3cFVrclZtelJwbVptWm82ZGFwQ1FrSjA2TkFoVFp3NFVUTm56bFJpWXFJaUlpSzBaczBhelprelJ5dFdyRkJnWUtBa3FWdTNia3BJU0RqbnpZamRLMUQwNmROSGpSczMxb2tUSnpSMzdsemRldXV0Q2dvSzBvZ1JJelJpeEFoMTZkSkZtWm1aR2pwMHFLVFNvTmVyVnkrdlk3bTNWNjFhcFdlZmZWYjc5Ky9YQXc4OG9KQ1FrQW9oTGpvNldpdFdyS2p6TjNNR0FDc2g1QUUxb1B6NWFwSVVGUldsQVFNRzZMWFhYdE8wYWROVVVsS2k0T0JnYmQrK1hkMjdkL2NzZXpaKy9IalBjWHIwNktHT0hUdDZSdnpjeTZCdDJMQkJVVkZST25Ub2tKNSsrbWtkUG54WVM1WXNVV1ptcHA1NjZpbEpwZFBCZ3dZTjBpdXZ2S0oyN2RyNXJMUHNXcklSRVJHYU5XdVdkdXpZb1JkZWVLRkMzOGpJU0sxZXZWb2JObXpRM0xsek5YLytmSy8zdUhyMWFrblNtREZqRkJFUmNTRWZId0RnSWlEa0FSZlI4T0hEZGZ6NGNUa2NEZ1VFQkNnNE9GZ3hNVEhxM0xtenVuVHBVcUYvYkd5czEvYVFJVVAweEJOUGFPUEdqUm8rZkxnblRMWm8wVUlMRml6UTlPblRQWDJEZ29MVXIxOC9UWm8wU1FzV0xQQUV4YkxjSTNrREJneFFzMmJOdEhidFdqMzY2S09Lakl5czlEMTg4Y1VYbmlsblh3WU9IS2pZMkZoOThjVVhaLzBzQUFDMWk1QUhYRVFoSVNGcTBhS0Zzck96MWFCQkEwKzd6V2J6dXZKV0twM1MzTGh4bzJjS3RxemYvZTUzWHR2eDhmRnExYXFWcnIvK2VxLzJ3WU1IYS9IaXhabzllN2FlZU9JSk9aMU9GUmNYYTlLa1Nmcmdndzg4L1diTm1xVlBQdmxFelpzMzE0Z1JJN1Jueng3bDVlVjVsaEZ6VzdObWpiWnYzNjdubm51dTB2ZllvMGVQYzM4UUFJQmFSOGdEYXNDNWJ2TDd3dzgvMU9pVTVzR0RCelY2OUdoSnBTdE5sSlNVU0pLQ2c0UDErT09QNit1dnY5YjQ4ZU9WbXBxcXVMZzRSVVZGYWQ2OGVUcHc0SUNPSFR1bTBOQlFIVGh3UUkwYU5WSkpTWW0rKys0NzdkMjdWKzNhdGRPcnI3NHFwOU9wSlV1VzZNc3Z2OVNNR1RQVXNHSERhdGRZVUZDZzBOQlF6eFhDdnNJckFPRGlJZVFCTmNCOW9VSFpjL0tTa3BMMDRvc3ZLanc4WEJrWkdSbzVjcVFrYWRHaVJYcmpqVGQ4SHFleXNGaCsxRy9DaEFrNmRPaVFPbmZ1ck1EQVFLOExQKzYrKzI3ZGZmZmQyckpsaTE1NjZTV0Zob2JxNE1HRDJyTm5qeDU0NEFHMWJObFNVNmRPMVcyMzNhYU1qQXk5L2ZiYktpd3NWS3RXcmJSOCtYSTVIQTR0V3JSSWMrZk8xZEdqUnpWNjlHZ0ZCZ1lxS0NoSVFVRkJjanFkaW95TTFGMTMzYVdXTFZ2cTNYZmY5WG4xN2QvKzlqZlBGRzVNVEl3YU5XcFV6VThWQUFDZ2h0anRkbU8zMjAxMWJOdTJ6V3Y3eUpFanhoaGpIQTZIT1hEZ2dObTllN2RKVDArdjFqRXJrNUNRNExYdGNybXFmWXpzN0d3ellzUUlrNWVYWjdLenM4M3c0Y05Oang0OXpMRmp4MHhSVVpFcEtTbXA4QnluMDJrS0N3dE5ibTZ1eWMzTk5YbDVlU1kvUDk4NEhBNVBueTFidG5nOXQ3aTQyQlFVRkppaW9xSnExK2ptL2o3OC9mY0NBT3FqeXUrMUFGeUMzSUVpT1RuWjM2VkE4cHdqbUpLU3d1OHFBS2dtYmswUEFBQmdRWVE4b0k1d3VWdzEwZ2NBQUltUUIvaE4rZlZreXk1VDVtdXRXVWw2OE1FSFBZLzc5T2x6Y1FxclJFRkJnVTZjT09INXljN09ydFhYQndCVUQxZlhBbjQyZHV4WVNkS3BVNmQ4UG43eXlTZjExVmRmZVpZWSsrYWJiL1R6bi8vYzZ4aERodzdWaVJNbkZCZ1lxTXpNVEgzNzdiZVNWT0crZDJjemQrNWNMVnUyVEZ1M2JsVmFXcHFhTjIvdStWT1MrdmZ2NzNYRDQyUEhqaWt4TWZHODNqTUE0T0lqNUFGK05tclVLRW5TdG0zYmZENk9qSXpVdG0zYmRPREFBVWxTUWtLQ0p3Q1dOWGZ1WERWdjNyekNDTis2ZGVzVUhoNnU0dUppZGUzYVZkOTg4NDJLaW9vVUd4dXIvL3puUDU1K2dZR0I2dENoZzZUU1ZTd1dMMTdzK2RQTkhUU2xpdXYxQWdEcUZrSWVVTXY2OSs4dnA5T3BFeWRPcUgvLy9ucisrZWNWSFIydDVjdVhLelEwVkpLOEhrdFN1M2J0dEdQSERrbWxZZXhQZi9xVGpoOC83bG1MMXRjU1ptNEJBUUVLREF4VVVWR1JaMm0xNHVKaXo3SEtHemh3b0k0ZVBlcjFaN05temZUbW0yL1cyR2NBQUxqNENIbEFMZnYwMDAvMTJXZWZhZmJzMmZyMDAwOGxTWjA2ZFZLYk5tMHE5TTNNek5TNmRldjArOS8vWGphYlRaOTg4b2ttVEppZzRPQmc5ZW5UeHpQS05uVG9VSTBhTlVxQmdZSEt5c3J5K2JydUZTak9wYWlvU05kZWU2M1hTRjYvZnYwdTRCMERBUHlCQ3k4QVAwaE1UTlNaTTJmMDJtdXZTU3BkeXpZd01MRENqOXZnd1lOMTMzMzM2ZENoUTNyd3dRZjF3dzgvVkRqbW5EbHp0R3paTWwxOTlkVStYek1ySzB0Tm16YjF1Uzg1T2RrenVpZEpRVUdsLy84enh2cyt4SGZlZWFmaTR1SVVGeGZIbGI0QVVNY3hrZ2ZVc3FOSGp5b29LRWlob2FFS0NnclM2dFdyRlI0ZXJnVUxGbFRvNno3dmJmSGl4VnEwYUpHV0xGbWlXYk5tYWVUSWtRb0xDNnZTZEszYjVzMmI5Y3RmL3RMbnZoZGVlRUZ2dnZtbVdyZHVMYWZUcWJDd01FblNGVmRjNFhrTnFUVDBKU1FrU0pMUGVnRUFkUWNoRDZobDc3Ly92dTY3N3o3dDNMbFRZOGFNVVhCd3NKNTc3amtOSGp4WVV1a1ViV1JrcE5kelhDNlh2djMyV3prY0RrMllNRUY1ZVhuNjhzc3ZWVkpTb3NHREI4c1ljOWJwMmoxNzltamV2SG1hTVdPR0pDazRPRmcybTAzWjJka3FLU25SeVpNbmRlMjExMHFTOHZMeVBHdm92dlBPTzVMa2M3cTI3RVVZQUlDNmgrbGFvQmFkT1hOR3g0NGRVOWV1WFNWSmwxMTJtWUtDZ2pSZ3dBQXRYTGhRNzc3N3JxNjg4a290WExoUUN4Y3UxTjEzM3kycDlEeStqaDA3cW1IRGhobzNicHpDdzhNckhEYytQdDduZE8yNmRldjA2S09QYXNTSUViTGI3WkxrT2FjdkxpNU9mZnYyMWVEQmd6MmpnWmRmZnJtR0RCbHl6dmRTZmlvWEFGQzNNSklIMUtMUTBOQUtWNm02cDBNSERoeW85UFIwRlJRVTZQNzc3L2Vjay9meHh4OHJQajVlSDN6d2dWYXNXS0hXclZ0WE9LNHhwdEtMS202OTlWWk5uejVkTVRFeFh1MHZ2ZlNTWG5ycHBRcjlNek16OWRCREQ1M3p2YXhaczBZSER4NzAzT29GQUZDM0VQS0FXbFkrakMxZXZOaHpydHViYjc2cDU1NTdUb21KaVhybW1XYzgwN2J0MjdkWG8wYU52SjduRG9jTkdqVFFOZGRjVStuck5XN2N1RUxBTzV2SXlFZ3RYTGpRcTgwOVhldHl1VlJRVUtDd3NEQjkvLzMzVlRvWEVBRGdINFE4d0k4eU1qSVVIeCt2OWV2WEt5b3FTblBuemxXTEZpM1V0bTFiVFpnd1FVMmFOTkdRSVVQVXFWT25DczkxM3o1bDRjS0ZhdHk0c1FvS0NqejN3eXVyZS9mdVZhcGw3Tml4R2pKa2lESXpNNzB1dGlqck43LzVqWDd6bTk4b09EaFlvYUdoK3IvLys3L3F2V0VBQUFCL3NOdnR4bTYzbTlvUUh4OXY4dkx5elBMbHk4MkpFeWNxN0hlNVhDWTVPZGxrWjJkNzJ0YXRXMmVNTWNiaGNIamEvdld2ZnhtbjAybmVmZmRkYytlZGQ1cEpreVo1OWptZHppci91Rnd1WTR3eDMzMzNYWVZhZkxYVkJ2ZjM0ZSsvRndCUUg5bjhYUUJRbDdnRFJYSnlzcjlMZ2Y2MzltNUtTZ3EvcXdDZ21yaTZGZ0FBd0lJSWVRQUFBQlpFeUFNQUFMQWdRaDRBQUlBRkVmSUFBQUFzaUpBSEFBQmdRWVE4QUFBQUN5TGtBZDUra3FUOC9IeC8xM0hKeTh2TGN6Lzh5WjkxQUVCOVJjZ0R2TzJTcEwxNzkvcTdqa3RlbWU5Z3B6L3JBSUQ2S3REZkJRQjFTZlBtellNazNiTnIxeTYxYnQxYWpSbzFVa2hJaUwvTHVxVGs1ZVZweDQ0ZG1qcDFxckt6czJXTStXdEdSa2FxditzQ2dQcUdwWUlBYndGMnUzMlpwRDcrTGdTU3BPVXBLU245SkxGK0xRQlVFeU41Z0RlVG5wNitxRm16WmtkdE5sc1RTZUdTd3Z4ZDFDWG1KMG5mR21QK21wcWFPbDRFUEFBQWdGSjJ1OTNZN1hiQ0VRQmN3cmp3QWdBQXdJSUllUUFBQUJaRXlBTUFBTEFnUWg0QUFJQUZFZklBQUFBc2lKQUhBQUJnUVlROEFBQUFDeUxrQVFBQVdCQWhEd0FBd0lJSWVRQUFBQlpFeUFNQUFMQWdRaDRBQUlBRkVmSUFBQUFzaUpBSEFBQmdRWVE4QUFBQUN5TGtBUUFBV0JBaER3QUF3SUlJZVFBQUFCWkV5QU1BQUxBZ1FoNEFBSUFGRWZJQUFBQXNpSkFIQUFCZ1FZUThBQUFBQ3lMa0FRQUFXQkFoRHdBQXdJSUllUUFBQUJaRXlBTUFBTEFnUWg0QUFJQUZFZklBQUFBc2lKQUhBQUJnUVlROEFBQUFDeUxrQVFBQVdCQWhEd0FBd0lJSWVRQUFBQlpFeUFNQUFMQWdRaDRBQUlBRkVmSUFBQUFzaUpBSEFBQmdRWVE4QUFBQUN5TGtBUUFBV0JBaER3QUF3SUlJZVFBQUFCWkV5QU1BQUxBZ1FoNEFBSUFGRWZJQUFBQXN5T2J2QWdCY21GdHV1ZVZuUVVGQkU4czFQL2JmUDJlWGJYUTZuWC9kdG0zYnNkcXBEQURnVDRROG9KNGJNR0JBNEw1OSszNjAyV3lSWit0bmpNbHMwNlpOaXlWTGxwVFVWbTBBQVA4SjlIY0JBQzdNcmwyN1RJc1dMVnBMdXZVY1hUOWN1M2J0aXRxb0NRRGdmNXlUQjFpQXkrVmFXb1Z1VmVrREFMQUlRaDVnQVFFQkFldU5NZGxuNlhLaVNaTW02MnV0SUFDQTN4SHlBQXRJVGs0dXR0bHN5ODdTWlZsaVlxS3oxZ29DQVBnZElRK3dDSnZOVnVsMGJFQkFBRk8xQUhDSkllUUJGcEdUazdORzBta2Z1MDZmT25WcWJXM1hBd0R3TDBJZVlCSDc5dTByTXNiNHVucDIrYjU5KzRwcXZTQUFnRjhSOGdBTHFXVEtscWxhQUxnRUVmSUFDN0haYkY5SUtpalRWR0N6MmY2ZnYrb0JBUGdQSVErd2tPVGs1QUpKQ2U1dG04MjI2cjl0QUlCTERDRVBzQmhqakdkNnRvbzNTUVlBV0JBaEQ3Q1lrSkNRbGU3SFlXRmhLOC9XRndBQUFQV0kzVzVmYnJmYlAvZDNIUUFBL3dueWR3RUFMb3FsTnB2TitMc0lBSUQvMlB4ZEFGQUhCVVJIUno5aWpCa202WmVTcnZSM1FaZVlueVR0c3Rsc0h5WW5KOCtUNVBKM1FRQlFIeEh5QUc4QmRydDltYVErL2k0RWtxVGxLU2twOTRxZ0J3RFZSc2dEeW9pT2puN1VHUE51bXpadE5INzhlTFZ0MjFZTkd6YjBkMW1YbFB6OGZPM2R1MWRUcGt6UnZuMzdaSXg1TkRVMWRhNi82d0tBK29hcmE0RXkvanRGcS9Iang2dGp4NDRFUEQ5bzJMQ2hPbmJzcUhIanhrbVNiRGJiTUQrWEJBRDFFaUVQOFBaTFNXcmJ0cTIvNjdqa2xma09idlJuSFFCUVh4SHlBRzlYU21JRXJ3NElEdzkzUCtUQ0Z3QTRENFE4QUFBQUN5TGtBUUFBV0JBaER3QUF3SUlJZVFBQUFCWkV5QU1BQUxBZ1FoNEFBSUFGRWZJQUFBQXNpSkFIQUFCZ1FZUTg0Q0xZc0dHRFpzK2U3ZTh5SkVtRmhZVjY1WlZYS3JRWEZCVG96My8rOHptZmYrclVxU3E5bDh6TVRQMzJ0NzlWUVVHQnArM1FvVU42NUpGSHFsY3dBS0JHQlBtN0FNQ0tXclpzcVVtVEppa3VMazdYWFhlZDE3NVpzMmJwMDA4LzlXckx6czR1dThLRFIxNWVucEtUa3lWSnQ5NTZxNW8yYlhyTzF6NTU4cVMyYk5uaTJTNHFLdExTcFV2MTNIUFBlZlZ6T0J4YXUzYnRPWTkzNnRRcHpaa3pSNDg5OXRoWit5MWZ2bHp0MjdkWFdGaVlweTB4TVZHMzNITExPVjhEQUZEekNIbkFCZXJVcVpOWHNIRXp4bWpZc0dGZWJRVUZCZnIyMjI4MVpzd1lSVWRIZXdKY2RIUzAxcTlmTDBrYU5XcVU1c3laNDJsM0N3ME4xZXJWcXlXVmpwQzk5ZFpibWo1OXVtdzJtOWRyZE92V3JlYmVYQlc0WEM3ZGRkZGR5cy9QVjNCd3NIcjI3Q2xKV3JkdW5SSVNFblRreUJIRng4ZDcrbi8wMFVkcTJiSmxyZFlJQUpjaVFoNXdnVnd1bDlhdFc2Y2pSNDZvb0tCQU45NTRvNlRTRWJSWnMyYnBqMy84b3lTcHBLUkVuVHQzUHVmeFVsTlR6N28vSXlORFR6Lzl0RUpEUXpWa3lCQkpVbjUrdnRMVDB6MUJzVFlaWTVTVGs2T2twQ1JKcGUrelc3ZHVTa2xKVVZoWW1LZGRrbnIwNktHZ0lIN3RBRUJ0NExjdGNJSGVlT01OQlFRRUtETXpVNisrK3FxdXZmWmFQZjc0NDdybW1tdjA4Y2NmZTBKZVFFQ0EzbmpqalF0NnJaMDdkK3JsbDEvVzlkZGZyK3V1dTA2alI0OVdXbHFheG84ZnJ6Lzg0UTgrUnhUZGZJM3dYWGJaWlY3dEsxZXVWSk1tVFh3K3YreW9vdHY4K2ZQMXkxLytVcElVRWhJaXFUVGt1WTlWL253OHA5T3A0T0RnYzd4TEFFQk5JT1FCRitqMjIyL1hwazJiMUt4Wk15MWR1bFR4OGZFNmN1U0ltalp0cWdZTkduajYyV3cyM1g3NzdWcTBhSkhlZSs4OVNWS3ZYcjNVcWxVclR4K0h3eUdYeTFYcGExMTU1WldhTm0yYXJydnVPcjM2NnF0NjhNRUhkZno0Y1UyWk1zVm5DQ3Y3MmhzM2JyeWc5L21mLy95blFsdGdZS0FuMUpYMy9QUFA2eC8vK0lkS1NrclV2WHQzU2FVQjBCMEdBUUFYRnlFUHFBSHA2ZW42MjkvK3B0YXRXK3VKSjU1UTI3WnR0V2ZQSHArallvTUdEZEtnUVlNVUhSM3RPY2ZPSGREUzA5UFArVHBmZi8yMXRtelpvdkR3Y0EwYk5rd0hEeDdVdEduVDFLQkJBLzM2MTcrdThCeW4wNm5Bd01BTGZvL25Pb2I3WER5M2dJQUE5ZS9mWDJQR2pORU5OOXlneU1oSU9aMU9RaDRBMUJKQ0hsQURIbmpnQWQxenp6MzY5Tk5QUFNGbS8vNzlhdDY4ZWJXT3MyM2JOa25TNk5HajljNDc3MVRZWDFoWXFMWnQyNnB6NTg2YVAzKytkdXpZb1ZhdFdtblNwRW1LaUlqUW1UTm5OR3ZXTEsvbjVPWGx5ZWwwcWt1WExqNWZjK1hLbFlxSWlLaFduYjZzVzdkT2t2ZTVoMUZSVVJvd1lJQmVlKzAxVFpzMlRTVWxKVXpYQWtBdEllUUJGMkRQbmowYU5XcVVWNXM3WkxtblhtTmpZNzMyKzdvNDRxYWJicExMNWRLU0pVdlVxbFVyYmQyNlZaSjA3NzMzZXZYcjBxV0xUcDA2SlpmTHBULy8rYzg2Y3VTSTl1M2JwNzE3OStxKysrN3pXZU94WThkMC9mWFg2Nk9QUHFxd0x6bzZXc2FZcXIvaDh6QjgrSEFkUDM1Y0RvZERBUUVCaER3QXFDV0VQT0FDdEd2WHJrSm9NOGJvM1hmZjFlelpzelYyN0ZnTkdqVElhNnJUNVhKcDkrN2RrcVN4WThjcUxTMU5NMmZPMUl3Wk03Ujc5MjdObURGRFk4ZU9sU1JObWpSSnp6Ly92RjU2NlNYUDh4TVNFclIwNlZMbDV1YXFXYk5taW9xS1V1dldyYlZueng2MWE5ZXVRbzJiTm0zU1RUZmRkQkhlZmRXRWhJU29SWXNXeXM3TzlqcEhFUUJ3Y1JIeWdCcmljcm1VbEpTa3VYUG5xcUNnUU5PbVRkUHk1Y3YxMFVjZjZjRUhIMVQvL3YwVkdocXFCUXNXYU9mT25ab3dZWUk2ZGVxa3l5Ky9YRk9tVEZGaVlxSmVldWtsM1hiYmJUTEdxTGk0V0NkUG50VDY5ZXU5UnI4R0R4NnN3WU1IeStWeTZkaXhZOXF6WjQrKy8vNTdaV1ptVmdoNWFXbHArdnp6ejMxTy9mcGlqS2x3NFlmN3dvcktMckJ3TzlmOStYNzQ0WWNhbVJZR0FGUU5JUSs0QU5uWjJVcE1UTlRXclZ2MTlkZGZxMm5UcGhvOGVMRHV1ZWNlQlFZR3FtZlBudHEvZjcvbXpwMnIrZlBuYTlpd1lSbytmTGpuK1ljUEgxYS9mdjNVdG0xYkxWaXdRSzFidDVZa3hjYkdLaTR1VGk2WFMvZmZmNzhrNmN5Wk0rclZxMWVsdFh6KytlZWVmbTRUSjA3VUhYZmNvWnR2dnJsSzd5Y2hJVUdUSmszeXVhK3llL3k1cjdwMVg3MWI5cHk4cEtRa3Zmamlpd29QRDFkR1JvWkdqaHhacFRvQUFBQnFsTjF1TjNhNzNWUlZibTZ1K2RPZi9tVG16NTl2OXUzYmQ5YSsrL2Z2TisrKysyNkY5b01IRDFicHRlNisrKzVxOTB0S1NqTDUrZm1WOXAwMmJkcFo5MWZWdG0zYnZMYVBIRGxpakRIRzRYQ1lBd2NPbU4yN2Q1djA5UFJxSDlmOWZmajc3d1VBMUVlMmMzY0JMaDN1UU9GZWJneis1YjYxVEVwS0NyK3JBS0NhQXZ4ZEFBQUFBR29lSVErb1IwNmZQdTJ6UFNzcnE1WXJBUURVZFlRODRDSVlPSERnV1pjbms2UzR1TGhxSDdkdjM3NCsyKys5OTE3dDM3OWZ6enp6akk0ZlAxN3A4L1B6ODZ2OXVwbVptV2U5NE1PWHc0Y1A2L1hYWDYvV2N3QUFOWXVyYTRFYWNQTGtTUzFZc0VCUFBQR0VwTkxWTHN4L2J6THNjcmswZGVwVVBmWFVVd29MQy9QNS9ISGp4bmxXdXlndklTSGhuSzhmR0Jpb1ZxMWE2YTY3N2xKOGZMekdqQm5qczUvTDVhcjJxRjlKU1lteXM3T3I5WnhWcTFZcEp5ZW5XczhCQU5Rc1FoNVFBM2J0MnFVREJ3NzQzTGQxNjFZbEpTVnB3b1FKbFQ1LzZ0U3AxWHE5OHFOeGhZV0Y2dDI3dDJlN1ljT0dYcmRxS2EvOE9yTlM2WDN1WG43NTVRckxuN25EYXZuMlhyMTY2ZVdYWDViMHY5dW1sRitydC96cjVPVGtjRkVMQU5RU1FoNVFBelp2M3F6dzhIQ2YrNVl0VytZVnl1YlBuNjkvL2V0ZnlzcktVcjkrL1R4OXFxUDg2RjZ2WHIyMGRPblNTa2NLeTNPdk0rdExVbEtTMTNaYVdwcjY5dTFib2IyNnh5MTcvendBd01WSHlBTXVVRWxKaWRhdVhhc0dEUnBvMDZaTjZ0cTFxMmRmV2xxYUVoTVQxYmh4WTkxMzMzMXExcXlaSG43NFlmMzYxNzlXMzc1OXF4enVSbzBhcGFOSGozck9xU3NmOGtKRFEzWG16SmtLSWUvTW1UTSt6K01yZjQ3ZDh1WExGUm9hV3RXM0RBQ29Cd2g1d0FWYXVYS2wyclp0cTFHalJ1bVpaNTdSb2tXTFBQdW1UWnVtb1VPSDZzb3JyOVRvMGFNMWI5NDhSVVJFYU1PR0RaS2s3ZHUzNjhZYmIvU2FhajErL0xpdXV1b3F6M2JqeG8wOXg0eU5qVlZDUW9MNjlPbmpDWFFGQlFVS0N3dFRibTZ1c3JPek5XN2NPQzFhdEVoQlFVRnl1VnpLenM0KzZ4UnBkSFQwT1M4U3FhcnFYcUFCQUxoNENIbkFCY2pKeWRITW1UTTFkZXBVM1hERERZcU5qZFhldlhzbFNXdldyRkZtWnFhbVRwMnFrSkFRSFRwMFNCTW5UdFRNbVRPVm1KaW9pSWdJclZtelJuUG16TkdLRlNzVUdCZ29xZlRjdUlTRUJCbGpaTE5WZmcvZ3hZc1hTNUw2OU9tanhvMGI2OFNKRTVvN2Q2NXV2ZlZXQlFXZDN6L3Q4dWZkU1pXZmt5ZEpZOGVPMVFNUFBPRFpYcjE2ZGFYSFpyb1dBR29YSVErNEFOOS8vNzI2ZCsrdTl1M2JTNUxHangvdjJkZWpSdzkxN05oUklTRWhrcVFubjN4U2FXbHAyckJoZzZLaW9uVG8wQ0U5L2ZUVE9uejRzSllzV2FMTXpFdzk5ZFJUa2lTbjA2bEJnd2JwbFZkZVVidDI3WHkrOXNDQkF6MlBJeUlpTkd2V0xPM1lzVU12dlBCQ2hiNVZIV0h6ZGQ1ZGRjN0pBd0RVSFlRODRBTEV4TVNvYytmT1BrZTVZbU5qdmJhSERCbWlKNTU0UWhzM2J0VHc0Y005RnltMGFORkNDeFlzMFBUcDB6MTlnNEtDMUs5ZlAwMmFORWtMRml6d0JNV3kzQ041QXdZTVVMTm16YlIyN1ZvOSt1aWppb3lNOVBTeDJXd0tEdzgvNndoYmJHeXMxNGhoZEhTMHZ2enlTMTF4eFJXVlBpYzZPbHByMTY3VjVaZGY3dFhPZEMwQUFLaVQ3SGE3c2R2dDVrTFo3WGJqZERyUDJ1ZnV1KzgyeGhpemNPRkM4L2pqajN2YXUzYnRhb3d4eHVGd21ONjllNXMzMzN6VEdHTk1jWEd4NmRLbGk1azRjYUw1NmFlZlBQMlBIejl1M25yckxkT25UeDlUVkZSa3Z2LytlN05seXhaampERS8vdmlqK2Z6eno0MHh4c3liTjg4Y08zYk1HR1BNakJrelRFNU9qaWtxS2pKVHBrd3h1Ym01WHJXWFBmNlBQLzVZNFRPeDIrM201TW1UajVoYnB3QUFGbTlKUkVGVW5tMm4wM25PejYwcWZjcHpmeC8rL25zQkFQVVJLMTRBZm5idzRFR05IajFhVXVtS0ZDVWxKWktrNE9CZ1BmNzQ0enArL0xqR2p4K3YzcjE3S3k0dVR0ZGZmNzNtelp1bk1XUEdxRy9mdmhvelpvemVmLzk5NWVibXFxU2tSTjk5OTUxV3JWb2xTWm8rZmJxT0hqMHFTZnJwcDUvMDJXZWZTU285ejI3VnFsVUtDUW5SOGVQSE5XblNKRCs4Y3dEQXhWVDVXZDNBSmNnOWFsVFZHL1l1V3JSSWI3enhSb1YyaDhQaGM0cFYrdDk1YjJWdmhYTG8wQ0VOSERoUWdZR0I2dG16cC83MnQ3OTVQV2ZMbGkyNjZhYWJGQm9hcW9NSEQyclBuajFxMTY2ZFdyWnNxYWxUcHlvME5GUVpHUm02NnFxclZGaFlxRmF0V3FscDA2WjY1NTEzdEdUSkVvV0doaW8xTlZVdnZ2aWlQdi84YyszY3VWTXpaODdVMjIrL3JmVDBkUFh2MzE5UFBmV1VmdmU3M3lrNk90cXJkbU9NaW91THZkb2NEb2ZYZEszN29vcUlpSWl6Zmw3bnV0SzN2T2pvYUVsU1Nrb0t2NnNBQU1ENXE2bnAycXBJU0VqdzJuYTVYTlUrUm5aMnRoa3hZb1RKeThzejJkblpadmp3NGFaSGp4N20yTEZqSmkwdHplellzY1BUdDZTa3hCdzhlTkR6V2dVRkJaNTlHemR1TkJrWkdWViszZDY5ZTV1Y25CeXZZNDhjT2ZLc3o2bEtuL0tZcmdXQTg4Zi9qb0V5cWp1U2g0dUxrVHdBT0grY2t3Y0FBR0JCaER3QU1zWW9NVEhSMzJVQUFHb1FJUStvWlM2WFM1TW5UNjUwS2JGWFgzM1ZaL3Zqano5K1VXc2FPM2JzT2Z0dDNyeFp6ejc3ckFvTEM3M2FWNjVjV2VWMWVBRUF0WVB6WElBeWF1cWN2T3pzYk4xMzMzMFYydGV2WHkrbjA2bVltQmg5KysyM0NnaW8rUCtzbmoxN2F0MjZkUm84ZUxCWCs3NTkrOVNtVFJ2UDl0dHZ2NjNRMEZEZGZ2dnR1dXl5eTg1WlUyRmhvWktTa2pScjFpeDk4Y1VYRmZablpXWHA2cXV2cnREdXZnSllrb3FMaXpWKy9Iamw1T1JvenB3NUNnZ0kwT25UcHpWMDZGQzk5ZFpiYXRteTVUbnJxQTdPeVFPQTg4Y3ZUcUNNMnJqd3d1Rnc2TGJiYnRPV0xWdDg3bmVIdktxMEZ4UVU2UGJiYjljLy8vbFBIVGx5UkhGeGNUNlA2YjdGU1ZKU2tzOWJ1N2ozbisxOTkrL2ZYNFdGaFhJNm5jclB6MWVUSmswa1NXZk9uTkdaTTJjOHQxTXBHd292RkNFUEFNNGZ5NW9CdGVUNzc3L1g3My8vZTBtbDU4QzVsMEp6T0J4YXRXcVZIbjc0WVVsU2JtNnU0dUxpOVBISEgrdUJCeDdRejM3Mk0wbWw2OU0rOU5CRE9uYnNtTmF1WFN0SmF0Q2dnU1pObXFSUFAvMVU0ZUhobFlhOGdJQUFUWm8wU1VGQjUvOVBQaXNyU3hzM2J2UnFpNDZPOWdxRzNicDFPKy9qQXdCcUZpRVBxQ1hYWDMrOWtwS1NsSnVicTkvKzlyZmFzR0dEcE5JUnV1RGdZTThJV00rZVBUMlBRMEpDOU1FSEgzZ2RwMnlRQ3d3TTFMMzMzcXYzMzM5ZjJkblpuaFV0ZlBuM3YvL3RtUjd1MDZlUHp6N2wyL3YxNjZlUkkwZDZiWmRYdHUzTW1UT1Z2ajRBb0hZUjhvQ0xJRFkyVmxMcEtKMHhSZzBhTkpCVXVrS0d6V1pUYUdpb3A2L1Q2YXgwaE8za3laTjY1SkZIS3JTVmxabVpxYlMwTksxWnM4WXpoWG91SzFhczhOcDJUOWVXYnkrdi9NVVYwZEhSWG0yTTVBRkEzVUhJQXk2QzlldlhTNUpHalJxbEFRTUdxRmV2WHA1OU8zYnM4RnIrcTdpNDJCTUNmWEd2WlZ1Wlk4ZU95UmlqM3IxN243VmZmSHk4bWpWclZtRzBycVNrUkZsWldaSjhqL0Q5OFk5LzFGMTMzWFhXWXdNQTZoNUNIbkNScEthbUtqTXpVejE3OXRScnI3Mm1zV1BIS2pBd1VIdjI3RkZVVkpTazBuUHpuRTZuZ29PRGZSNmphZE9tWjUydWxVcEgweXE3aU1NdEppWkdZV0Zoa3J4SDhWd3VseVpPbktqTXpFeUZob2JxNmFlZlZwczJiVlJTVXFKUFAvMVV0OTEybTFxMGFGSHBhNWR2WTdvV0FPb09RaDV3RWJoY0xyMysrdXQ2NUpGSEZCZ1lxS0tpSW0zYXRFbDMzSEdIdnZycUszWHYzbDFTNlcxTmdvT0RQZWZLR1dOVVVsS2lUejc1UkRFeE1WV2FyajJYd3NKQ3VWd3VoWWVIZTdYbjVlVnA0c1NKdXVtbW16UjU4bVFkUEhoUVgzNzVwZmJ0MjZmMzNudFBWMXh4aGRxMmJlc0plVE5telBCYzdlb1dIUjN0ZFRVdHk4RUJRTjFCeUFNdWdzbVRKK3ZZc1dPS2lJalF5cFVyRlJRVXBJU0VCRjE3N2JWS1RVM1Y1TW1USlpYZUFpVXNMRXdPaDBNalJvelFtVE5uMUs5ZlAvMzg1ei9Yczg4K0syTk1oUnNQRzJNMGVQQmd0V3paVWtsSlNlZXNaY1NJRVdyVXFKSFhQZm5XcmwycmVmUG1hZi8rL1hyampUY2tTVzNhdE5INjllczFlL1pzVFpreVJlM2F0ZlAwTHp2ZFhKNnZmY09IRDlld1ljUE9XUnNBNE9JaDVBRVhRZHUyYmVWME9wV2FtcXFJaUFoMTZOQkJtWm1abWp4NXNvWU1HYUlHRFJxb3VMaFl1M2Z2VmtSRWhFSkNRalI5K25SRlJrWjZqaEVmSDYvVHAwOXI5dXpac3R2dHV2UE9PL1hLSzYvb3dRY2YxRzkrODV0S3AzamR3ZEI5ZytURml4ZDdic05TVWxLaWtTTkhLamc0V1AvNHh6ODBjT0JBU2FYVHJGOSsrYVVHREJpZzNOeGN6Wmd4UTBPSERsVk1USXdDQXdPMWV2VnFuNjhWSFIxZDZUNEFBSUE2dzI2M0c3dmRiaTZHTjk5ODB6ejAwRVBHNFhDWWYvLzczOFp1dDV2T25UdWJ4WXNYVitoNyt2UnA4L3JycjV2Nzc3L2ZmUHp4eDZhb3FNZ1lZMHhHUm9aNS92bm56YTkvL1dzVEh4L3Y4M1ZjTHBlSmpZMDFkcnZkUkVkSG0xNjllcGxObXpaNTloOCtmTmdZWTB4UlVaSDUxYTkrWlo1Ly9ublR2WHQzOCtTVFQ1cmMzRnhqakRFYk5td3d2L3ZkNzB5M2J0M01ybDI3S24xUEYrdXpLbnQ4OXcycUFRQUF6dHZGREhrblRwd3dPVGs1bnUzaTRtSlRVbExpczI5ZVhwNVp1WEtsS1M0dTlybC95NVl0NXRDaFEyZDl2WktTRXVOd09DcmRuNStmYjBhT0hHa1dMbHhvVHAwNjViUFAwYU5Iei9vYXp6enp6Rm4zWHloQ0hnQ2NQNVlLQXNxb2pXWE5VSFVzYXdZQTU2L2k2dWdBQUFDbzl3aDVBQUFBRmtUSUF3QUFzQ0JDSGdBQWdBVVI4Z0FBQUN5SWtBY0FBR0JCaER3QUFBQUxJdVFCM242U3BQejhmSC9YY2NuTHk4dHpQL3pKbjNVQVFIMUZ5QU84N1pLa3ZYdjMrcnVPUzE2WjcyQ25QK3NBZ1BvcTBOOEZBSFZKOCtiTmd5VGRzMnZYTHJWdTNWcU5HalZTU0VpSXY4dTZwT1RsNVduSGpoMmFPbldxc3JPelpZejVhMFpHUnFxLzZ3S0Erb2FsZ2dCdkFYYTdmWm1rUHY0dUJKS2s1U2twS2Ywa3NYNHRBRlFUSTNtQU41T2VucjZvV2JObVIyMDJXeE5KNFpMQy9GM1VKZVluU2Q4YVkvNmFtcG82WGdROEFBQ0FVbmE3M2RqdGRzSVJBRnpDdVBBQ0FBREFnZ2g1QUFBQUZrVElBd0FBc0NCQ0hnQUFnQVVSOGdBQUFDeUlrQWNBQUdCQmhEd0FBQUFMSXVRQkFBQllFQ0VQQUFEQWdnaDVBQUFBRmtUSUF3QUFzQ0JDSGdBQWdBVVI4Z0FBQUN5SWtBY0FBR0JCaER3QUFBQUxJdVFCQUFCWUVDRVBBQURBZ2doNUFBQUFGa1RJQXdBQXNDQkNIZ0FBZ0FVUjhnQUFBQ3lJa0FjQUFHQkJoRHdBQUFBTEl1UUJBQUJZRUNFUEFBREFnZ2g1QUFBQUZrVElBd0FBc0NCQ0hnQUFnQVVSOGdBQUFDeUlrQWNBQUdCQmhEd0FBQUFMSXVRQkFBQllFQ0VQQUFEQWdnaDVBQUFBRmtUSUF3QUFzQ0JDSGdBQWdBVVI4Z0FBQUN5SWtBY0FBR0JCaER3QUFBQUxJdVFCQUFCWUVDRVBBQURBZ2doNUFBQUFGa1RJQXdBQXNDQkNIZ0FBZ0FVUjhnQUFBQ3pJNXU4Q0FGeVlXMjY1NVdkQlFVRVR5elUvOXQ4L1o1ZHRkRHFkZjkyMmJkdXgycWtNQU9CUGhEeWduaHN3WUVEZ3ZuMzdmclRaYkpGbjYyZU15V3pUcGsyTEpVdVdsTlJXYlFBQS93bjBkd0VBTHN5dVhidE1peFl0V2t1NjlSeGRQMXk3ZHUySzJxZ0pBT0IvbkpNSFdJREw1VnBhaFc1VjZRTUFzQWhDSG1BQkFRRUI2NDB4MldmcGNxSkpreWJyYTYwZ0FJRGZFZklBQzBoT1RpNjIyV3pMenRKbFdXSmlvclBXQ2dJQStCMGhEN0FJbTgxVzZYUnNRRUFBVTdVQWNJa2g1QUVXa1pPVHMwYlNhUis3VHA4NmRXcHRiZGNEQVBBdlFoNWdFZnYyN1NzeXh2aTZlbmI1dm4zN2ltcTlJQUNBWHhIeUFBdXBaTXFXcVZvQXVBUVI4Z0FMc2Rsc1gwZ3FLTk5VWUxQWi9wKy82Z0VBK0E4aEQ3Q1E1T1RrQWtrSjdtMmJ6YmJxdjIwQWdFc01JUSt3R0dPTVozcTJpamRKQmdCWUVDRVBzSmlRa0pDVjdzZGhZV0VyejlZWEFBQUE5WWpkYmw5dXQ5cy85M2NkQUFEL0NmSjNBUUF1aXFVMm04MzR1d2dBZ1AvWS9GMEFVSi9GeE1RMExpNHV2bC9TSFpKdWxkUk1VbE5KZ1g0dHJPNG9rWFJTVW9ha0xaSytDZzRPWHJwNTgyWmZOMjBHQU5RZ1FoNXdIbUppWWlJZERzZUxOcHZ0SVVsaC9xNm5uaWt3eG53UUVoTHlsODJiTjJmNnV4Z0FzQ3BDSGxCTjBkSFJRNHd4c3lXRjIydzIvZXBYdjlJZGQ5eWhtMjY2U2MyYU5WUGp4bzBWRk1TWkVKTGtkRHAxK3ZScFpXUmthTWVPSGZycXE2LzB6VGZmeUJnalNYazJtKzJ4NU9Ua2ovMWRKd0JZRVNFUHFEcWIzVzUvUWRKTGt0U25UeCtOSGoxYTExeHpqWCtycW1mUzA5UDF6anZ2YU1XSzBoWFliRGJiaThuSnlaTWxjUTRoQU5RZ1FoNVFCVGZlZUdOSWd3WU41a29hMnFCQkF6Tmx5aFRiSFhmYzRlK3k2cld2dnZwSzQ4ZVBOMFZGUlRaSkh4WVZGVDI2YytkT2g3L3JBZ0NyNE9Sd29BcXV2ZmJhNlpKR1hYSEZGWm8xYTVidDFsdHY5WGRKOVY3TGxpMTEyMjIzMmRhdlg2L0N3c0wyUVVGQjRlbnA2U3pCQmdBMWhKRTg0Qnc2ZHV4NGo4MW1XM2I1NVplYkR6LzgwTmE4ZVhOL2wyUXBhV2xwR2pac21EbDE2cFJOMGowcEtTbkwvVjBUQUZnQkkzbkFXWFRxMU9sYVk4ei9rM1RaYTYrOVpydnh4aHY5WFpMbE5HclVTRzNhdExFbEpDUkkwdDAvKzluUFBrNUxTK01XS3dCd2dWaldERGlMa3BLU1daS2FEaDA2VkYyN2R2VjNPWmJWdFd0WFBmamdnNUxVOUwrZk9RRGdBakZkQzFTaVE0Y09uUUlDQXY1ejNYWFhhZEdpUlFvSkNmRjNTWmJtY0RnMGFOQWdIVGx5Uk1hWVRxbXBxVnY4WFJNQTFHZU01QUdWQ0FnSW1DaEpEei84TUFHdkZvU0VoT2loaHg2UzlML1BIZ0J3L2hqSkEzem8wS0ZEaDRDQWdOVEl5RWd0VzdaTXdjSEIvaTdwa2xCY1hLeDc3cmxIV1ZsWk1zWjBTRTFOM2Vydm1nQ2d2bUlrRC9BaElDRGdDVWthT25Rb0FhOFdCUWNIYStqUW9aSWttODMycEovTEFZQjZqWkFIbE5POWUvY2dTZjBDQWdMVXAwOGZmNWR6eWVuYnQ2OENBZ0lrNlo0QkF3WndCd0FBT0UrRVBLQ2NuSnljMnlSZDBhRkRCelZ1M05qZjVWeHlHamR1clBidDIwdlNsZnYzNzcvTjMvVUFRSDFGeUFQS3NkbHM5MG9TeTViNWovdXpkMzhYQUlEcUkrUUJGZldWQ0huKzVQN3NqVEgzK0xrVUFLaTNDSGxBR1IwNmRMaGNVcHVJaUFpMWJOblMzK1Zjc2xxMmJLbW1UWnRLVXB2bzZPZ20vcTRIQU9valFoNVFSbUJnNEUyU0ZCVVY1ZTlTTG1rMm04M3pIZGhzdHB2OFhBNEExRXVFUE1EYkxaTFV1blZyZjlkeHlYTi9COGFZVy94Y0NnRFVTNFE4d052TlV0MGR5VnU3ZHEzZWZ2dnRDdTM5Ky9lWHkrV3Ewakc2ZE9sUzAyVmRGTzZRNTNLNWJ2WnpLUUJRTHdYNXV3Q2dMakhHL0VKU25Ud2Z6eGlqOTk1N1Q4OCsrMnlGZlljUEg1WXh4cXN0TGk3TzUzRWNEb2ZQZlgvNXkxL1V1WFBubWltMkJseDMzWFdTSkp2Tjlncy9sd0lBOVJJaEQvQjJ1YVE2ZVgrOGxTdFhLaW9xU2gwNmROQ2hRNGYweUNPUGVPM3YxYXVYMS9hNmRldDhIcWRMbHk1S1NFaTRhSFhXbERMZndlWCtyQU1BNml0Q0h1Q3RpU1ExYk5qUTMzVjRPWFhxbE41Ly8zM05tVE5ISDM3NG9YYnQydVVWNHFLam83VjY5V29GQmxwbmdZZ3kzd0ZYMXdMQWVTRGtBZDdxWk1oYnNXS0Zzckt5TkdMRUNPWGs1T2lUVHo2cDB2TzZkT21pcTYrKzJxdXR1TGhZL2ZyMTgyei8rT09QMnJKbFM0M1dXeE1JZVFCd1lRaDVnTGM2R2ZMdXYvOSs5ZXZYVCtQSGo5ZXdZY01VR1JtcG5qMTdldlVwTzEzNzl0dHY2NFliYnBBa0xWdTJ6S3RmbHk1ZHZOcnE2b1VZNGVIaDdvZUVQQUE0RDRROG9CNjQ3TExMdEdUSkVnVUhCK3YrKysrWFZQazVkd0FBU0lROG9Md2NTVmZsNStjckpDVEUzN1Y0SERod1FILy8rOS9Wc1dOSERSOCtYR0ZoWVhybm5YY3F2WUsyN0lVVmZmcjA4VHcrZmZxMEhBNkg3cnp6VGwxMjJXV1NTcSsycll2eTh2TGNEM1A4V1FjQTFGZUVQTUNiSitUOWQxbXRPaUU4UEZ4RGh3NVZWRlNVb3FLaVBMZDR5Y3JLVW5KeXNsZmZUcDA2ZVI1UG56NWRYYnQybFNSdDNMaFJjK2JNMGU3ZHU5V21UUnU5L1BMTGlveU0xS1pObTJydmpWUkRmbjYrK3lFaER3RE9BeUVQOEpZamVRV01PdUhxcTYvVzQ0OC9McWwwNUczMzd0MXEzNzc5T1ovWHRXdFhGUlFVYU1hTUdUcDY5S2plZXVzdDNYMzMzUm8zYnB5ZWZ2cHBQZmJZWTRxTmpiM1k1WjhYUWg0QVhCaFd2QUM4blpKS3B6WHJrZ01IRG1qdTNMbjZ3eC8rb0o0OWUrcU5OOTQ0NTNNY0RvZmk0K00xZVBCZ1hYZmRkWHI3N2JmVnBFbnBOUXhSVVZGNjg4MDM5ZkhISCt2Sko1L1V0bTNiTHZaYnFMWXkzOEVwZjlZQkFQVVZJM2xBR1RhYjdRZGp6SjJIRHgvMm12YjB0OE9IRHlzN08xdURCZzNTbENsVHZHN1dYUDY4UEpmTEphZlRxZUhEaCt2bW0yL1dlKys5cDZ1dXVxckNNYSs4OGtxOTg4NDdXckZpaFY1NjZTVk5temF0VHEzWmUrVElFVW1TTWVZSFA1Y0NBUFVTSVEvd3RsMHFIVG1yUzNyMDZLRWVQWHBVYUo4NWM2WmlZbUs4MnI3OTlsc0ZCUVhwd3c4L1ZIQndjSVhuREJreXhQUFlack9wYjkrKzZ0dTNiODBYZllIMjc5OHZTUW9JQ05qdTUxSUFvRjVpdWhid3RrMzZYOENvNjhvSFBPbC9GMTc0Q25pUzlNUVRUMXpVbW1xSyt6dXcyV3gxYnk0WkFPb0JRaDVRUmtsSnlRNnA3bzNrWFdxTU1aN3Z3Qml6dzgvbEFFQzlSTWdEeXZqdXUrOU9TZHFYbloydHc0Y1ArN3VjUzliaHc0ZDE4dVJKU2RxWG5Kek0xYlVBY0I0SWVVQkZ5eVhwcTYrKzhuY2RseXozWjIrejJUNzNjeWtBVUc4UjhvQnlqREdmU1lROGYzSi85dTd2QWdCUWZZUThvSndtVFpwOExlbW43Nzc3cnM3ZEwrOVNjUHIwYVczZHVsV1NmbXJkdXZYWC9xNEhBT29yUWg1UVRtSmlvbFBTNXk2WFN5dFdyUEIzT1plYzVjdVh5K1Z5U2RMblM1WXNLZkYzUFFCUVh4SHlBQjljTHRkYmtyUmd3UUlWRnhmN3U1eExoc1BoMElJRkN5Ukp4cGczL1Z3T0FOUnJoRHpBaCsrKysrNDdTWjluWm1acTFhcFYvaTdua3JGcTFTcGxaV1hKWnJNdFMwMU4zZXJ2ZWdDZ1BpUGtBWlV3eGt5V3BQbno1OHZoY1BpN0hNdHpPQno2NElNUEpQM3Zzd2NBbkw5QWZ4Y0ExRlVaR1JscDExeHpUYWVjbkp5MlJVVkY2dEtsaTc5THNyUVpNMlpvNDhhTmtyUXlKU1hsNy82dUJ3RHFPMGJ5Z0xNSURBd2NJK25rZ2dVTHRHblRKbitYWTFtYk5tM1NSeDk5SkVrbm5VN25hSC9YQXdCV1lQTjNBVUJkWjdmYiswcjYvUExMTHpjZmZ2aWhyWG56NXY0dXlWTFMwdEkwYk5nd2MrclVLWnVrZTFKU1VwYjd1eVlBc0FLbWE0RnpTRTlQMzN2Tk5kZGNmdWJNbVM1ZmZ2bWxvcU9qZGRWVlYvbTdMRXZZdFd1WEhudnNNWjA4ZWRJbTZmV1VsSlMzL0YwVEFGZ0ZJUStvZ29pSWlIOEhCUVg5dkxDd3NQMnFWYXZNTDM3eEMxdkxsaTM5WFZhOTl0VlhYK25KSjU4MGVYbDVOa2tmRmhVVlBYbjgrSEh1aXdjQU5ZVHBXcURxYk5IUjBaT01NWCtScE42OWUydk1tREc2NXBwci9GMVh2WktlbnE1WnMyWnA1Y3FWa2lTYnpmWkNjbkx5WHlVWi8xWUdBTlpDeUFPcUtUbzZlb2d4WnJha2NKdk5wbC85NmxlNi9mYmJkZlBOTjZ0WnMyWnEzTGl4Z29LQy9GMW1uZUIwT25YNjlHbGxaR1JvKy9idDJyQmhnNzc1NWhzWll5UXB6MmF6UFphY25QeXh2K3NFQUNzaTVBSG5JU1ltSnJLNHVQZ0ZTUTlMQ3ZOek9mVk5nYVQ1d2NIQkwyL2V2RG5UMzhVQWdGVVI4b0FMRUJNVDA3aTR1UGgrU2JkTHVsVlNNMGtSNG54WHR4SkoyWkl5SkcyUnRDRTRPSGpwNXMyYlQvdTNMQUFBQUFBQUFBQUFBQUFBQUFBQUFBQUFBQUFBQUFBQUFBQUFBQUFBQUFBQUFBQUFBQUFBQUFBQUFBQUFBQUFBQUFBQUFBQUFBQUFBQUFBQUFBQUFBQUFBQUFBQUFBQUFBQUFBQUFBQUFBQUFBQUFBQUFBQUFBQUFBQUFBQUFBQUFBQUFBQUFBQUFBQUFBQUFBQUFBQUFBQUFBREFCZmovUE91bWNPNHpDNElBQUFBQVNVVk9SSzVDWUlJPSIsCiAgICJUeXBlIiA6ICJmbG93Igp9Cg=="/>
    </extobj>
  </extobjs>
</s:customData>
</file>

<file path=customXml/itemProps1.xml><?xml version="1.0" encoding="utf-8"?>
<ds:datastoreItem xmlns:ds="http://schemas.openxmlformats.org/officeDocument/2006/customXml" ds:itemID="{08AB4321-679E-4EF2-A441-877BCA5FA949}">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Ion</Template>
  <TotalTime>25</TotalTime>
  <Words>377</Words>
  <Application>Microsoft Office PowerPoint</Application>
  <PresentationFormat>宽屏</PresentationFormat>
  <Paragraphs>61</Paragraphs>
  <Slides>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汉仪旗黑-85S</vt:lpstr>
      <vt:lpstr>宋体</vt:lpstr>
      <vt:lpstr>微软雅黑</vt:lpstr>
      <vt:lpstr>Arial</vt:lpstr>
      <vt:lpstr>Calibri</vt:lpstr>
      <vt:lpstr>Century Gothic</vt:lpstr>
      <vt:lpstr>Viner Hand ITC</vt:lpstr>
      <vt:lpstr>Wingdings 3</vt:lpstr>
      <vt:lpstr>离子</vt:lpstr>
      <vt:lpstr>表单智能辅助填写系统</vt:lpstr>
      <vt:lpstr>项目简介</vt:lpstr>
      <vt:lpstr>实现目标</vt:lpstr>
      <vt:lpstr>基本操作步骤</vt:lpstr>
      <vt:lpstr>时间计划</vt:lpstr>
      <vt:lpstr>前端初步效果图</vt:lpstr>
      <vt:lpstr>后端初步效果图</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xiatian</dc:creator>
  <cp:lastModifiedBy>Microsoft 帐户</cp:lastModifiedBy>
  <cp:revision>20</cp:revision>
  <dcterms:created xsi:type="dcterms:W3CDTF">2021-01-03T03:53:29Z</dcterms:created>
  <dcterms:modified xsi:type="dcterms:W3CDTF">2021-07-12T08:35:10Z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