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67" r:id="rId2"/>
    <p:sldId id="299" r:id="rId3"/>
    <p:sldId id="308" r:id="rId4"/>
    <p:sldId id="309" r:id="rId5"/>
    <p:sldId id="310" r:id="rId6"/>
    <p:sldId id="311" r:id="rId7"/>
    <p:sldId id="312" r:id="rId8"/>
    <p:sldId id="313" r:id="rId9"/>
    <p:sldId id="297" r:id="rId10"/>
    <p:sldId id="302" r:id="rId11"/>
    <p:sldId id="314" r:id="rId12"/>
    <p:sldId id="315" r:id="rId13"/>
    <p:sldId id="316" r:id="rId14"/>
    <p:sldId id="317" r:id="rId15"/>
    <p:sldId id="298" r:id="rId16"/>
    <p:sldId id="300" r:id="rId17"/>
    <p:sldId id="324" r:id="rId18"/>
    <p:sldId id="325" r:id="rId19"/>
    <p:sldId id="301" r:id="rId20"/>
    <p:sldId id="304" r:id="rId21"/>
    <p:sldId id="318" r:id="rId22"/>
    <p:sldId id="306" r:id="rId23"/>
    <p:sldId id="307" r:id="rId24"/>
    <p:sldId id="326" r:id="rId25"/>
    <p:sldId id="327" r:id="rId26"/>
    <p:sldId id="328" r:id="rId27"/>
    <p:sldId id="329" r:id="rId28"/>
    <p:sldId id="330" r:id="rId29"/>
    <p:sldId id="331" r:id="rId30"/>
    <p:sldId id="335" r:id="rId31"/>
    <p:sldId id="332" r:id="rId32"/>
    <p:sldId id="333" r:id="rId33"/>
    <p:sldId id="334" r:id="rId34"/>
    <p:sldId id="336" r:id="rId35"/>
    <p:sldId id="294" r:id="rId36"/>
    <p:sldId id="262" r:id="rId37"/>
    <p:sldId id="295" r:id="rId38"/>
    <p:sldId id="293" r:id="rId39"/>
    <p:sldId id="287" r:id="rId40"/>
    <p:sldId id="296" r:id="rId41"/>
    <p:sldId id="323" r:id="rId42"/>
    <p:sldId id="286" r:id="rId43"/>
    <p:sldId id="338" r:id="rId44"/>
    <p:sldId id="303" r:id="rId45"/>
    <p:sldId id="320" r:id="rId46"/>
    <p:sldId id="319" r:id="rId47"/>
    <p:sldId id="321" r:id="rId48"/>
    <p:sldId id="322" r:id="rId49"/>
    <p:sldId id="339" r:id="rId50"/>
    <p:sldId id="305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6FF99"/>
    <a:srgbClr val="FFFF00"/>
    <a:srgbClr val="FF0066"/>
    <a:srgbClr val="008080"/>
    <a:srgbClr val="9966FF"/>
    <a:srgbClr val="9999FF"/>
    <a:srgbClr val="CC00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6" autoAdjust="0"/>
    <p:restoredTop sz="95701" autoAdjust="0"/>
  </p:normalViewPr>
  <p:slideViewPr>
    <p:cSldViewPr>
      <p:cViewPr varScale="1">
        <p:scale>
          <a:sx n="67" d="100"/>
          <a:sy n="67" d="100"/>
        </p:scale>
        <p:origin x="-6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3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58E7A-6F32-4474-9724-B4574B9866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8B1A-C2E2-48D1-859D-BC6D96C58701}">
      <dgm:prSet phldrT="[文本]"/>
      <dgm:spPr/>
      <dgm:t>
        <a:bodyPr/>
        <a:lstStyle/>
        <a:p>
          <a:r>
            <a:rPr lang="en-US" altLang="zh-CN" dirty="0" smtClean="0"/>
            <a:t>30</a:t>
          </a:r>
          <a:endParaRPr lang="zh-CN" altLang="en-US" dirty="0"/>
        </a:p>
      </dgm:t>
    </dgm:pt>
    <dgm:pt modelId="{A31AE6D1-5054-47D4-85D8-C61513313F5F}" type="parTrans" cxnId="{F2401568-DB4F-49B7-A8D2-56257C7C92BF}">
      <dgm:prSet/>
      <dgm:spPr/>
      <dgm:t>
        <a:bodyPr/>
        <a:lstStyle/>
        <a:p>
          <a:endParaRPr lang="zh-CN" altLang="en-US"/>
        </a:p>
      </dgm:t>
    </dgm:pt>
    <dgm:pt modelId="{B2C3E76A-6A63-41CB-9548-BC6905EDFB37}" type="sibTrans" cxnId="{F2401568-DB4F-49B7-A8D2-56257C7C92BF}">
      <dgm:prSet/>
      <dgm:spPr/>
      <dgm:t>
        <a:bodyPr/>
        <a:lstStyle/>
        <a:p>
          <a:endParaRPr lang="zh-CN" altLang="en-US"/>
        </a:p>
      </dgm:t>
    </dgm:pt>
    <dgm:pt modelId="{FCFED11A-F7A9-4D53-965E-2716013CB73A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68C562F1-9E15-460D-8A58-C9E06BEEC888}" type="parTrans" cxnId="{F160D531-1324-452D-BC53-B75DBCBAFD22}">
      <dgm:prSet/>
      <dgm:spPr/>
      <dgm:t>
        <a:bodyPr/>
        <a:lstStyle/>
        <a:p>
          <a:endParaRPr lang="zh-CN" altLang="en-US"/>
        </a:p>
      </dgm:t>
    </dgm:pt>
    <dgm:pt modelId="{9D75B513-11B3-4F4F-9F95-AB8EA6C5CFDF}" type="sibTrans" cxnId="{F160D531-1324-452D-BC53-B75DBCBAFD22}">
      <dgm:prSet/>
      <dgm:spPr/>
      <dgm:t>
        <a:bodyPr/>
        <a:lstStyle/>
        <a:p>
          <a:endParaRPr lang="zh-CN" altLang="en-US"/>
        </a:p>
      </dgm:t>
    </dgm:pt>
    <dgm:pt modelId="{E3B8C935-73DC-4D99-9F39-6ED60E716F98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8BED69CA-0EB4-4535-9EA7-348691D5606E}" type="parTrans" cxnId="{DF8CEA1B-8EDA-4AE0-BB37-18FA3A4868C7}">
      <dgm:prSet/>
      <dgm:spPr/>
      <dgm:t>
        <a:bodyPr/>
        <a:lstStyle/>
        <a:p>
          <a:endParaRPr lang="zh-CN" altLang="en-US"/>
        </a:p>
      </dgm:t>
    </dgm:pt>
    <dgm:pt modelId="{D48B2FD7-837C-45CE-9365-CE6AC18732FC}" type="sibTrans" cxnId="{DF8CEA1B-8EDA-4AE0-BB37-18FA3A4868C7}">
      <dgm:prSet/>
      <dgm:spPr/>
      <dgm:t>
        <a:bodyPr/>
        <a:lstStyle/>
        <a:p>
          <a:endParaRPr lang="zh-CN" altLang="en-US"/>
        </a:p>
      </dgm:t>
    </dgm:pt>
    <dgm:pt modelId="{7D63CD6E-3CD0-484C-8FA0-4BCC2C08094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3966A93-8E83-4F74-9692-FBE7C62A0C96}" type="parTrans" cxnId="{02E5641F-5F06-4511-882A-B2A4B44FC9D2}">
      <dgm:prSet/>
      <dgm:spPr/>
      <dgm:t>
        <a:bodyPr/>
        <a:lstStyle/>
        <a:p>
          <a:endParaRPr lang="zh-CN" altLang="en-US"/>
        </a:p>
      </dgm:t>
    </dgm:pt>
    <dgm:pt modelId="{9185A8CA-1DBF-4F4E-9DA5-F35DB687848E}" type="sibTrans" cxnId="{02E5641F-5F06-4511-882A-B2A4B44FC9D2}">
      <dgm:prSet/>
      <dgm:spPr/>
      <dgm:t>
        <a:bodyPr/>
        <a:lstStyle/>
        <a:p>
          <a:endParaRPr lang="zh-CN" altLang="en-US"/>
        </a:p>
      </dgm:t>
    </dgm:pt>
    <dgm:pt modelId="{9BDA92F7-4BBB-4364-8BFA-A1C0E6C20D59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B95FF4D2-4725-4138-99BD-F0A1D8B9C708}" type="parTrans" cxnId="{256BCFB8-E543-42E4-9C25-C6AF7268D8F4}">
      <dgm:prSet/>
      <dgm:spPr/>
      <dgm:t>
        <a:bodyPr/>
        <a:lstStyle/>
        <a:p>
          <a:endParaRPr lang="zh-CN" altLang="en-US"/>
        </a:p>
      </dgm:t>
    </dgm:pt>
    <dgm:pt modelId="{EF8435FA-CA27-4E63-81A0-663B10680B3A}" type="sibTrans" cxnId="{256BCFB8-E543-42E4-9C25-C6AF7268D8F4}">
      <dgm:prSet/>
      <dgm:spPr/>
      <dgm:t>
        <a:bodyPr/>
        <a:lstStyle/>
        <a:p>
          <a:endParaRPr lang="zh-CN" altLang="en-US"/>
        </a:p>
      </dgm:t>
    </dgm:pt>
    <dgm:pt modelId="{4086F0FD-689C-47C3-AF14-AE39E2674A1F}">
      <dgm:prSet phldrT="[文本]"/>
      <dgm:spPr/>
      <dgm:t>
        <a:bodyPr/>
        <a:lstStyle/>
        <a:p>
          <a:r>
            <a:rPr lang="zh-CN" altLang="en-US" dirty="0" smtClean="0"/>
            <a:t>顶层</a:t>
          </a:r>
          <a:endParaRPr lang="zh-CN" altLang="en-US" dirty="0"/>
        </a:p>
      </dgm:t>
    </dgm:pt>
    <dgm:pt modelId="{A3117653-D97C-4FFE-A651-AE9BE4205839}" type="parTrans" cxnId="{84292DA9-E7AF-4274-8CC3-A556DD1A90F3}">
      <dgm:prSet/>
      <dgm:spPr/>
      <dgm:t>
        <a:bodyPr/>
        <a:lstStyle/>
        <a:p>
          <a:endParaRPr lang="zh-CN" altLang="en-US"/>
        </a:p>
      </dgm:t>
    </dgm:pt>
    <dgm:pt modelId="{FDDE053F-8BEC-4363-B281-1125FA6AA772}" type="sibTrans" cxnId="{84292DA9-E7AF-4274-8CC3-A556DD1A90F3}">
      <dgm:prSet/>
      <dgm:spPr/>
      <dgm:t>
        <a:bodyPr/>
        <a:lstStyle/>
        <a:p>
          <a:endParaRPr lang="zh-CN" altLang="en-US"/>
        </a:p>
      </dgm:t>
    </dgm:pt>
    <dgm:pt modelId="{1988CD67-F6C4-4998-A925-97F24019222A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4CAA8517-501E-4179-8B28-52C8DBEE5CCA}" type="parTrans" cxnId="{01E4C32F-6E74-4765-BA08-96413521DE92}">
      <dgm:prSet/>
      <dgm:spPr/>
      <dgm:t>
        <a:bodyPr/>
        <a:lstStyle/>
        <a:p>
          <a:endParaRPr lang="zh-CN" altLang="en-US"/>
        </a:p>
      </dgm:t>
    </dgm:pt>
    <dgm:pt modelId="{6D0D5B5B-2839-4225-91A7-3050608BA6F7}" type="sibTrans" cxnId="{01E4C32F-6E74-4765-BA08-96413521DE92}">
      <dgm:prSet/>
      <dgm:spPr/>
      <dgm:t>
        <a:bodyPr/>
        <a:lstStyle/>
        <a:p>
          <a:endParaRPr lang="zh-CN" altLang="en-US"/>
        </a:p>
      </dgm:t>
    </dgm:pt>
    <dgm:pt modelId="{7E34A89C-FD25-4061-94F5-33EF4498DB3D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815BEE73-DB05-4A4F-8109-7B3D98996477}" type="parTrans" cxnId="{64B504C4-1095-4F8D-9712-7FCF2F34C953}">
      <dgm:prSet/>
      <dgm:spPr/>
      <dgm:t>
        <a:bodyPr/>
        <a:lstStyle/>
        <a:p>
          <a:endParaRPr lang="zh-CN" altLang="en-US"/>
        </a:p>
      </dgm:t>
    </dgm:pt>
    <dgm:pt modelId="{98B98BC4-E48B-4035-9DD2-9879111A383D}" type="sibTrans" cxnId="{64B504C4-1095-4F8D-9712-7FCF2F34C953}">
      <dgm:prSet/>
      <dgm:spPr/>
      <dgm:t>
        <a:bodyPr/>
        <a:lstStyle/>
        <a:p>
          <a:endParaRPr lang="zh-CN" altLang="en-US"/>
        </a:p>
      </dgm:t>
    </dgm:pt>
    <dgm:pt modelId="{83FEB80C-803B-4437-BD6F-13746FA03B0E}" type="pres">
      <dgm:prSet presAssocID="{A5B58E7A-6F32-4474-9724-B4574B9866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F087A9-A81C-41AA-9046-A44F4A949949}" type="pres">
      <dgm:prSet presAssocID="{A5B58E7A-6F32-4474-9724-B4574B9866C1}" presName="hierFlow" presStyleCnt="0"/>
      <dgm:spPr/>
    </dgm:pt>
    <dgm:pt modelId="{620F9951-3F9F-4E21-B5EB-B763BFCE70F3}" type="pres">
      <dgm:prSet presAssocID="{A5B58E7A-6F32-4474-9724-B4574B9866C1}" presName="firstBuf" presStyleCnt="0"/>
      <dgm:spPr/>
    </dgm:pt>
    <dgm:pt modelId="{6A39E79D-A818-47E2-8674-6D8D6F866E98}" type="pres">
      <dgm:prSet presAssocID="{A5B58E7A-6F32-4474-9724-B4574B9866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B5070B-AFFD-4693-89CA-BD40D789200F}" type="pres">
      <dgm:prSet presAssocID="{0EB48B1A-C2E2-48D1-859D-BC6D96C58701}" presName="Name14" presStyleCnt="0"/>
      <dgm:spPr/>
    </dgm:pt>
    <dgm:pt modelId="{A272F2BE-D11C-470F-B0A5-EDAEA36E00C2}" type="pres">
      <dgm:prSet presAssocID="{0EB48B1A-C2E2-48D1-859D-BC6D96C58701}" presName="level1Shape" presStyleLbl="node0" presStyleIdx="0" presStyleCnt="1" custLinFactNeighborX="1198" custLinFactNeighborY="-38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F7AE3D-E699-4F58-952F-FBDE821E5EE3}" type="pres">
      <dgm:prSet presAssocID="{0EB48B1A-C2E2-48D1-859D-BC6D96C58701}" presName="hierChild2" presStyleCnt="0"/>
      <dgm:spPr/>
    </dgm:pt>
    <dgm:pt modelId="{160D4B3E-4CDD-431E-9494-D23909A4801F}" type="pres">
      <dgm:prSet presAssocID="{68C562F1-9E15-460D-8A58-C9E06BEEC888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BD308AD-078A-4AC4-B71C-4A2AA01FA020}" type="pres">
      <dgm:prSet presAssocID="{FCFED11A-F7A9-4D53-965E-2716013CB73A}" presName="Name21" presStyleCnt="0"/>
      <dgm:spPr/>
    </dgm:pt>
    <dgm:pt modelId="{34285337-74D1-415D-A27B-E34E279CE4FB}" type="pres">
      <dgm:prSet presAssocID="{FCFED11A-F7A9-4D53-965E-2716013CB73A}" presName="level2Shape" presStyleLbl="node2" presStyleIdx="0" presStyleCnt="2" custScaleX="90496" custScaleY="83299" custLinFactNeighborX="-30091" custLinFactNeighborY="-5501"/>
      <dgm:spPr/>
      <dgm:t>
        <a:bodyPr/>
        <a:lstStyle/>
        <a:p>
          <a:endParaRPr lang="zh-CN" altLang="en-US"/>
        </a:p>
      </dgm:t>
    </dgm:pt>
    <dgm:pt modelId="{BDA6D1B8-2815-4EBD-A030-42A84DDEE546}" type="pres">
      <dgm:prSet presAssocID="{FCFED11A-F7A9-4D53-965E-2716013CB73A}" presName="hierChild3" presStyleCnt="0"/>
      <dgm:spPr/>
    </dgm:pt>
    <dgm:pt modelId="{AE510874-482D-4F60-8888-F703D713A6BA}" type="pres">
      <dgm:prSet presAssocID="{8BED69CA-0EB4-4535-9EA7-348691D5606E}" presName="Name19" presStyleLbl="parChTrans1D3" presStyleIdx="0" presStyleCnt="2"/>
      <dgm:spPr/>
      <dgm:t>
        <a:bodyPr/>
        <a:lstStyle/>
        <a:p>
          <a:endParaRPr lang="zh-CN" altLang="en-US"/>
        </a:p>
      </dgm:t>
    </dgm:pt>
    <dgm:pt modelId="{7FDD67D4-0237-4BB0-BE78-C6E46C1D5055}" type="pres">
      <dgm:prSet presAssocID="{E3B8C935-73DC-4D99-9F39-6ED60E716F98}" presName="Name21" presStyleCnt="0"/>
      <dgm:spPr/>
    </dgm:pt>
    <dgm:pt modelId="{8603C7A1-C34A-4C80-AF3C-F94A7C7C8333}" type="pres">
      <dgm:prSet presAssocID="{E3B8C935-73DC-4D99-9F39-6ED60E716F98}" presName="level2Shape" presStyleLbl="node3" presStyleIdx="0" presStyleCnt="2" custLinFactNeighborX="2947" custLinFactNeighborY="721"/>
      <dgm:spPr/>
      <dgm:t>
        <a:bodyPr/>
        <a:lstStyle/>
        <a:p>
          <a:endParaRPr lang="zh-CN" altLang="en-US"/>
        </a:p>
      </dgm:t>
    </dgm:pt>
    <dgm:pt modelId="{8E41C54A-EEC9-4453-88E3-427801991C69}" type="pres">
      <dgm:prSet presAssocID="{E3B8C935-73DC-4D99-9F39-6ED60E716F98}" presName="hierChild3" presStyleCnt="0"/>
      <dgm:spPr/>
    </dgm:pt>
    <dgm:pt modelId="{297C0AC7-76BE-4739-853D-6BBBD687B1C1}" type="pres">
      <dgm:prSet presAssocID="{43966A93-8E83-4F74-9692-FBE7C62A0C96}" presName="Name19" presStyleLbl="parChTrans1D3" presStyleIdx="1" presStyleCnt="2"/>
      <dgm:spPr/>
      <dgm:t>
        <a:bodyPr/>
        <a:lstStyle/>
        <a:p>
          <a:endParaRPr lang="zh-CN" altLang="en-US"/>
        </a:p>
      </dgm:t>
    </dgm:pt>
    <dgm:pt modelId="{763277F4-1842-4DC6-9BAB-E37BCD4F88E8}" type="pres">
      <dgm:prSet presAssocID="{7D63CD6E-3CD0-484C-8FA0-4BCC2C08094D}" presName="Name21" presStyleCnt="0"/>
      <dgm:spPr/>
    </dgm:pt>
    <dgm:pt modelId="{DD153390-0548-487C-8A6B-8D1EB5D21D79}" type="pres">
      <dgm:prSet presAssocID="{7D63CD6E-3CD0-484C-8FA0-4BCC2C08094D}" presName="level2Shape" presStyleLbl="node3" presStyleIdx="1" presStyleCnt="2"/>
      <dgm:spPr/>
      <dgm:t>
        <a:bodyPr/>
        <a:lstStyle/>
        <a:p>
          <a:endParaRPr lang="zh-CN" altLang="en-US"/>
        </a:p>
      </dgm:t>
    </dgm:pt>
    <dgm:pt modelId="{875012DA-9DAC-42FF-87D3-3270ECE4B193}" type="pres">
      <dgm:prSet presAssocID="{7D63CD6E-3CD0-484C-8FA0-4BCC2C08094D}" presName="hierChild3" presStyleCnt="0"/>
      <dgm:spPr/>
    </dgm:pt>
    <dgm:pt modelId="{90334088-0E71-42F3-8C35-9A3FE9B6522A}" type="pres">
      <dgm:prSet presAssocID="{B95FF4D2-4725-4138-99BD-F0A1D8B9C708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D5C73E19-32F7-45E2-8332-47A6697AB6A9}" type="pres">
      <dgm:prSet presAssocID="{9BDA92F7-4BBB-4364-8BFA-A1C0E6C20D59}" presName="Name21" presStyleCnt="0"/>
      <dgm:spPr/>
    </dgm:pt>
    <dgm:pt modelId="{ADEA2277-166E-4A65-8E2E-08D9E9817171}" type="pres">
      <dgm:prSet presAssocID="{9BDA92F7-4BBB-4364-8BFA-A1C0E6C20D59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FB7EB863-1832-4EB7-B63C-39B063B65DC0}" type="pres">
      <dgm:prSet presAssocID="{9BDA92F7-4BBB-4364-8BFA-A1C0E6C20D59}" presName="hierChild3" presStyleCnt="0"/>
      <dgm:spPr/>
    </dgm:pt>
    <dgm:pt modelId="{61E5568B-B946-4FE2-A450-A0B5F40A1946}" type="pres">
      <dgm:prSet presAssocID="{A5B58E7A-6F32-4474-9724-B4574B9866C1}" presName="bgShapesFlow" presStyleCnt="0"/>
      <dgm:spPr/>
    </dgm:pt>
    <dgm:pt modelId="{B4BEAA46-B232-4461-9E77-B8988BB382EA}" type="pres">
      <dgm:prSet presAssocID="{4086F0FD-689C-47C3-AF14-AE39E2674A1F}" presName="rectComp" presStyleCnt="0"/>
      <dgm:spPr/>
    </dgm:pt>
    <dgm:pt modelId="{07CED63A-6335-4A26-A246-F6A2D543595E}" type="pres">
      <dgm:prSet presAssocID="{4086F0FD-689C-47C3-AF14-AE39E2674A1F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4870E2C2-B100-446F-961E-8D285ABAFB35}" type="pres">
      <dgm:prSet presAssocID="{4086F0FD-689C-47C3-AF14-AE39E2674A1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5EB9-78AC-49A4-8D87-DDF76B1A49F7}" type="pres">
      <dgm:prSet presAssocID="{4086F0FD-689C-47C3-AF14-AE39E2674A1F}" presName="spComp" presStyleCnt="0"/>
      <dgm:spPr/>
    </dgm:pt>
    <dgm:pt modelId="{5004320D-45CF-449B-9D88-2F48E1CB78F0}" type="pres">
      <dgm:prSet presAssocID="{4086F0FD-689C-47C3-AF14-AE39E2674A1F}" presName="vSp" presStyleCnt="0"/>
      <dgm:spPr/>
    </dgm:pt>
    <dgm:pt modelId="{F2141450-51D9-4E99-88AE-5D959F7CD521}" type="pres">
      <dgm:prSet presAssocID="{1988CD67-F6C4-4998-A925-97F24019222A}" presName="rectComp" presStyleCnt="0"/>
      <dgm:spPr/>
    </dgm:pt>
    <dgm:pt modelId="{87E0F17D-03EF-4533-B74B-227B86BCBB6E}" type="pres">
      <dgm:prSet presAssocID="{1988CD67-F6C4-4998-A925-97F24019222A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C1DB681C-1823-4252-8D35-587775044952}" type="pres">
      <dgm:prSet presAssocID="{1988CD67-F6C4-4998-A925-97F24019222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36EE7-7611-4FE9-B895-81664F6595EC}" type="pres">
      <dgm:prSet presAssocID="{1988CD67-F6C4-4998-A925-97F24019222A}" presName="spComp" presStyleCnt="0"/>
      <dgm:spPr/>
    </dgm:pt>
    <dgm:pt modelId="{F73B1BA7-B84F-451B-98B7-328EB2A44CB7}" type="pres">
      <dgm:prSet presAssocID="{1988CD67-F6C4-4998-A925-97F24019222A}" presName="vSp" presStyleCnt="0"/>
      <dgm:spPr/>
    </dgm:pt>
    <dgm:pt modelId="{B3DE7D10-75C8-4E9F-B191-1210762260BD}" type="pres">
      <dgm:prSet presAssocID="{7E34A89C-FD25-4061-94F5-33EF4498DB3D}" presName="rectComp" presStyleCnt="0"/>
      <dgm:spPr/>
    </dgm:pt>
    <dgm:pt modelId="{604505BB-BD1D-42D0-9255-1046DF37F736}" type="pres">
      <dgm:prSet presAssocID="{7E34A89C-FD25-4061-94F5-33EF4498DB3D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FA2BBEE-6987-4112-93FB-E664E96C6FDC}" type="pres">
      <dgm:prSet presAssocID="{7E34A89C-FD25-4061-94F5-33EF4498DB3D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B504C4-1095-4F8D-9712-7FCF2F34C953}" srcId="{A5B58E7A-6F32-4474-9724-B4574B9866C1}" destId="{7E34A89C-FD25-4061-94F5-33EF4498DB3D}" srcOrd="3" destOrd="0" parTransId="{815BEE73-DB05-4A4F-8109-7B3D98996477}" sibTransId="{98B98BC4-E48B-4035-9DD2-9879111A383D}"/>
    <dgm:cxn modelId="{AFF4B5A1-D911-46DC-A0F9-F1C1323C7401}" type="presOf" srcId="{1988CD67-F6C4-4998-A925-97F24019222A}" destId="{C1DB681C-1823-4252-8D35-587775044952}" srcOrd="1" destOrd="0" presId="urn:microsoft.com/office/officeart/2005/8/layout/hierarchy6"/>
    <dgm:cxn modelId="{02E5641F-5F06-4511-882A-B2A4B44FC9D2}" srcId="{FCFED11A-F7A9-4D53-965E-2716013CB73A}" destId="{7D63CD6E-3CD0-484C-8FA0-4BCC2C08094D}" srcOrd="1" destOrd="0" parTransId="{43966A93-8E83-4F74-9692-FBE7C62A0C96}" sibTransId="{9185A8CA-1DBF-4F4E-9DA5-F35DB687848E}"/>
    <dgm:cxn modelId="{DF8CEA1B-8EDA-4AE0-BB37-18FA3A4868C7}" srcId="{FCFED11A-F7A9-4D53-965E-2716013CB73A}" destId="{E3B8C935-73DC-4D99-9F39-6ED60E716F98}" srcOrd="0" destOrd="0" parTransId="{8BED69CA-0EB4-4535-9EA7-348691D5606E}" sibTransId="{D48B2FD7-837C-45CE-9365-CE6AC18732FC}"/>
    <dgm:cxn modelId="{01E4C32F-6E74-4765-BA08-96413521DE92}" srcId="{A5B58E7A-6F32-4474-9724-B4574B9866C1}" destId="{1988CD67-F6C4-4998-A925-97F24019222A}" srcOrd="2" destOrd="0" parTransId="{4CAA8517-501E-4179-8B28-52C8DBEE5CCA}" sibTransId="{6D0D5B5B-2839-4225-91A7-3050608BA6F7}"/>
    <dgm:cxn modelId="{FD72B026-94A8-4413-9E77-0DEFFAFA76A5}" type="presOf" srcId="{FCFED11A-F7A9-4D53-965E-2716013CB73A}" destId="{34285337-74D1-415D-A27B-E34E279CE4FB}" srcOrd="0" destOrd="0" presId="urn:microsoft.com/office/officeart/2005/8/layout/hierarchy6"/>
    <dgm:cxn modelId="{AF4CC3B8-0C39-4124-A23A-C712C527DF41}" type="presOf" srcId="{7D63CD6E-3CD0-484C-8FA0-4BCC2C08094D}" destId="{DD153390-0548-487C-8A6B-8D1EB5D21D79}" srcOrd="0" destOrd="0" presId="urn:microsoft.com/office/officeart/2005/8/layout/hierarchy6"/>
    <dgm:cxn modelId="{F2401568-DB4F-49B7-A8D2-56257C7C92BF}" srcId="{A5B58E7A-6F32-4474-9724-B4574B9866C1}" destId="{0EB48B1A-C2E2-48D1-859D-BC6D96C58701}" srcOrd="0" destOrd="0" parTransId="{A31AE6D1-5054-47D4-85D8-C61513313F5F}" sibTransId="{B2C3E76A-6A63-41CB-9548-BC6905EDFB37}"/>
    <dgm:cxn modelId="{C3CC34ED-E513-4615-8A46-582CE7751523}" type="presOf" srcId="{4086F0FD-689C-47C3-AF14-AE39E2674A1F}" destId="{4870E2C2-B100-446F-961E-8D285ABAFB35}" srcOrd="1" destOrd="0" presId="urn:microsoft.com/office/officeart/2005/8/layout/hierarchy6"/>
    <dgm:cxn modelId="{84292DA9-E7AF-4274-8CC3-A556DD1A90F3}" srcId="{A5B58E7A-6F32-4474-9724-B4574B9866C1}" destId="{4086F0FD-689C-47C3-AF14-AE39E2674A1F}" srcOrd="1" destOrd="0" parTransId="{A3117653-D97C-4FFE-A651-AE9BE4205839}" sibTransId="{FDDE053F-8BEC-4363-B281-1125FA6AA772}"/>
    <dgm:cxn modelId="{63E8B9BC-C9E1-4EAA-A22D-A5B885EF9E54}" type="presOf" srcId="{1988CD67-F6C4-4998-A925-97F24019222A}" destId="{87E0F17D-03EF-4533-B74B-227B86BCBB6E}" srcOrd="0" destOrd="0" presId="urn:microsoft.com/office/officeart/2005/8/layout/hierarchy6"/>
    <dgm:cxn modelId="{58345360-03BB-4302-9317-88D96EA93068}" type="presOf" srcId="{8BED69CA-0EB4-4535-9EA7-348691D5606E}" destId="{AE510874-482D-4F60-8888-F703D713A6BA}" srcOrd="0" destOrd="0" presId="urn:microsoft.com/office/officeart/2005/8/layout/hierarchy6"/>
    <dgm:cxn modelId="{B27E1438-2A74-4B20-8DE9-2AE8C615964B}" type="presOf" srcId="{4086F0FD-689C-47C3-AF14-AE39E2674A1F}" destId="{07CED63A-6335-4A26-A246-F6A2D543595E}" srcOrd="0" destOrd="0" presId="urn:microsoft.com/office/officeart/2005/8/layout/hierarchy6"/>
    <dgm:cxn modelId="{2B6C41E1-9CC0-405C-8937-C0BE030C576F}" type="presOf" srcId="{43966A93-8E83-4F74-9692-FBE7C62A0C96}" destId="{297C0AC7-76BE-4739-853D-6BBBD687B1C1}" srcOrd="0" destOrd="0" presId="urn:microsoft.com/office/officeart/2005/8/layout/hierarchy6"/>
    <dgm:cxn modelId="{E7C7E918-404D-4B75-830B-BEAA156BEC20}" type="presOf" srcId="{68C562F1-9E15-460D-8A58-C9E06BEEC888}" destId="{160D4B3E-4CDD-431E-9494-D23909A4801F}" srcOrd="0" destOrd="0" presId="urn:microsoft.com/office/officeart/2005/8/layout/hierarchy6"/>
    <dgm:cxn modelId="{AA8158C9-F4EB-44B3-899D-1B325240C976}" type="presOf" srcId="{0EB48B1A-C2E2-48D1-859D-BC6D96C58701}" destId="{A272F2BE-D11C-470F-B0A5-EDAEA36E00C2}" srcOrd="0" destOrd="0" presId="urn:microsoft.com/office/officeart/2005/8/layout/hierarchy6"/>
    <dgm:cxn modelId="{256BCFB8-E543-42E4-9C25-C6AF7268D8F4}" srcId="{0EB48B1A-C2E2-48D1-859D-BC6D96C58701}" destId="{9BDA92F7-4BBB-4364-8BFA-A1C0E6C20D59}" srcOrd="1" destOrd="0" parTransId="{B95FF4D2-4725-4138-99BD-F0A1D8B9C708}" sibTransId="{EF8435FA-CA27-4E63-81A0-663B10680B3A}"/>
    <dgm:cxn modelId="{BE57C0B5-DC44-41D7-8215-D41D551DE79A}" type="presOf" srcId="{7E34A89C-FD25-4061-94F5-33EF4498DB3D}" destId="{FFA2BBEE-6987-4112-93FB-E664E96C6FDC}" srcOrd="1" destOrd="0" presId="urn:microsoft.com/office/officeart/2005/8/layout/hierarchy6"/>
    <dgm:cxn modelId="{F3E6FB48-F667-4531-9EA4-2886D9266F0F}" type="presOf" srcId="{7E34A89C-FD25-4061-94F5-33EF4498DB3D}" destId="{604505BB-BD1D-42D0-9255-1046DF37F736}" srcOrd="0" destOrd="0" presId="urn:microsoft.com/office/officeart/2005/8/layout/hierarchy6"/>
    <dgm:cxn modelId="{9B1957AC-1B10-40BC-93B6-683D99A625E6}" type="presOf" srcId="{B95FF4D2-4725-4138-99BD-F0A1D8B9C708}" destId="{90334088-0E71-42F3-8C35-9A3FE9B6522A}" srcOrd="0" destOrd="0" presId="urn:microsoft.com/office/officeart/2005/8/layout/hierarchy6"/>
    <dgm:cxn modelId="{F160D531-1324-452D-BC53-B75DBCBAFD22}" srcId="{0EB48B1A-C2E2-48D1-859D-BC6D96C58701}" destId="{FCFED11A-F7A9-4D53-965E-2716013CB73A}" srcOrd="0" destOrd="0" parTransId="{68C562F1-9E15-460D-8A58-C9E06BEEC888}" sibTransId="{9D75B513-11B3-4F4F-9F95-AB8EA6C5CFDF}"/>
    <dgm:cxn modelId="{44694B14-91DE-4282-B599-142FB44E4ECD}" type="presOf" srcId="{A5B58E7A-6F32-4474-9724-B4574B9866C1}" destId="{83FEB80C-803B-4437-BD6F-13746FA03B0E}" srcOrd="0" destOrd="0" presId="urn:microsoft.com/office/officeart/2005/8/layout/hierarchy6"/>
    <dgm:cxn modelId="{93872327-14F4-42B2-B389-76BCC89EC24C}" type="presOf" srcId="{E3B8C935-73DC-4D99-9F39-6ED60E716F98}" destId="{8603C7A1-C34A-4C80-AF3C-F94A7C7C8333}" srcOrd="0" destOrd="0" presId="urn:microsoft.com/office/officeart/2005/8/layout/hierarchy6"/>
    <dgm:cxn modelId="{C895B692-0481-4A19-870B-D6F464F8C107}" type="presOf" srcId="{9BDA92F7-4BBB-4364-8BFA-A1C0E6C20D59}" destId="{ADEA2277-166E-4A65-8E2E-08D9E9817171}" srcOrd="0" destOrd="0" presId="urn:microsoft.com/office/officeart/2005/8/layout/hierarchy6"/>
    <dgm:cxn modelId="{224E4227-7D78-433C-B5CC-588E14358DB0}" type="presParOf" srcId="{83FEB80C-803B-4437-BD6F-13746FA03B0E}" destId="{7CF087A9-A81C-41AA-9046-A44F4A949949}" srcOrd="0" destOrd="0" presId="urn:microsoft.com/office/officeart/2005/8/layout/hierarchy6"/>
    <dgm:cxn modelId="{FED72583-84AA-46C4-8019-7C783F740B66}" type="presParOf" srcId="{7CF087A9-A81C-41AA-9046-A44F4A949949}" destId="{620F9951-3F9F-4E21-B5EB-B763BFCE70F3}" srcOrd="0" destOrd="0" presId="urn:microsoft.com/office/officeart/2005/8/layout/hierarchy6"/>
    <dgm:cxn modelId="{B1D53E45-7625-49EE-8BD0-C6EB7BB16A78}" type="presParOf" srcId="{7CF087A9-A81C-41AA-9046-A44F4A949949}" destId="{6A39E79D-A818-47E2-8674-6D8D6F866E98}" srcOrd="1" destOrd="0" presId="urn:microsoft.com/office/officeart/2005/8/layout/hierarchy6"/>
    <dgm:cxn modelId="{EC953F5A-C537-4F60-97ED-BEF519F194CC}" type="presParOf" srcId="{6A39E79D-A818-47E2-8674-6D8D6F866E98}" destId="{16B5070B-AFFD-4693-89CA-BD40D789200F}" srcOrd="0" destOrd="0" presId="urn:microsoft.com/office/officeart/2005/8/layout/hierarchy6"/>
    <dgm:cxn modelId="{37D4FCB4-E566-4BCD-A57C-A874E9CD920D}" type="presParOf" srcId="{16B5070B-AFFD-4693-89CA-BD40D789200F}" destId="{A272F2BE-D11C-470F-B0A5-EDAEA36E00C2}" srcOrd="0" destOrd="0" presId="urn:microsoft.com/office/officeart/2005/8/layout/hierarchy6"/>
    <dgm:cxn modelId="{3EE48061-327C-40DA-A47A-301AA66DAA1D}" type="presParOf" srcId="{16B5070B-AFFD-4693-89CA-BD40D789200F}" destId="{73F7AE3D-E699-4F58-952F-FBDE821E5EE3}" srcOrd="1" destOrd="0" presId="urn:microsoft.com/office/officeart/2005/8/layout/hierarchy6"/>
    <dgm:cxn modelId="{08DAFABA-26D1-4E0B-A454-FC061D56F336}" type="presParOf" srcId="{73F7AE3D-E699-4F58-952F-FBDE821E5EE3}" destId="{160D4B3E-4CDD-431E-9494-D23909A4801F}" srcOrd="0" destOrd="0" presId="urn:microsoft.com/office/officeart/2005/8/layout/hierarchy6"/>
    <dgm:cxn modelId="{CBF760B8-AAE1-4E40-8A9E-A17992E1C98B}" type="presParOf" srcId="{73F7AE3D-E699-4F58-952F-FBDE821E5EE3}" destId="{0BD308AD-078A-4AC4-B71C-4A2AA01FA020}" srcOrd="1" destOrd="0" presId="urn:microsoft.com/office/officeart/2005/8/layout/hierarchy6"/>
    <dgm:cxn modelId="{EC388BCC-CD14-4784-B371-BCF24212E119}" type="presParOf" srcId="{0BD308AD-078A-4AC4-B71C-4A2AA01FA020}" destId="{34285337-74D1-415D-A27B-E34E279CE4FB}" srcOrd="0" destOrd="0" presId="urn:microsoft.com/office/officeart/2005/8/layout/hierarchy6"/>
    <dgm:cxn modelId="{1549CF12-68BB-42D5-A272-DA31BB5F75CE}" type="presParOf" srcId="{0BD308AD-078A-4AC4-B71C-4A2AA01FA020}" destId="{BDA6D1B8-2815-4EBD-A030-42A84DDEE546}" srcOrd="1" destOrd="0" presId="urn:microsoft.com/office/officeart/2005/8/layout/hierarchy6"/>
    <dgm:cxn modelId="{3C1725FA-522E-4245-AF66-6D900A343660}" type="presParOf" srcId="{BDA6D1B8-2815-4EBD-A030-42A84DDEE546}" destId="{AE510874-482D-4F60-8888-F703D713A6BA}" srcOrd="0" destOrd="0" presId="urn:microsoft.com/office/officeart/2005/8/layout/hierarchy6"/>
    <dgm:cxn modelId="{23966E22-0F0F-41BF-85B6-7AAA778DA68F}" type="presParOf" srcId="{BDA6D1B8-2815-4EBD-A030-42A84DDEE546}" destId="{7FDD67D4-0237-4BB0-BE78-C6E46C1D5055}" srcOrd="1" destOrd="0" presId="urn:microsoft.com/office/officeart/2005/8/layout/hierarchy6"/>
    <dgm:cxn modelId="{9962E65B-379F-4246-B239-372286478CE8}" type="presParOf" srcId="{7FDD67D4-0237-4BB0-BE78-C6E46C1D5055}" destId="{8603C7A1-C34A-4C80-AF3C-F94A7C7C8333}" srcOrd="0" destOrd="0" presId="urn:microsoft.com/office/officeart/2005/8/layout/hierarchy6"/>
    <dgm:cxn modelId="{2DD5D567-3C06-475F-8A91-220517D936B1}" type="presParOf" srcId="{7FDD67D4-0237-4BB0-BE78-C6E46C1D5055}" destId="{8E41C54A-EEC9-4453-88E3-427801991C69}" srcOrd="1" destOrd="0" presId="urn:microsoft.com/office/officeart/2005/8/layout/hierarchy6"/>
    <dgm:cxn modelId="{B06A2FC1-9C62-4BFA-8E82-9F0E6BC5077F}" type="presParOf" srcId="{BDA6D1B8-2815-4EBD-A030-42A84DDEE546}" destId="{297C0AC7-76BE-4739-853D-6BBBD687B1C1}" srcOrd="2" destOrd="0" presId="urn:microsoft.com/office/officeart/2005/8/layout/hierarchy6"/>
    <dgm:cxn modelId="{AB10663D-ADA9-4E73-8FAA-4EBC01102D21}" type="presParOf" srcId="{BDA6D1B8-2815-4EBD-A030-42A84DDEE546}" destId="{763277F4-1842-4DC6-9BAB-E37BCD4F88E8}" srcOrd="3" destOrd="0" presId="urn:microsoft.com/office/officeart/2005/8/layout/hierarchy6"/>
    <dgm:cxn modelId="{B04EA99C-F465-4AB1-A414-4BFB471168A5}" type="presParOf" srcId="{763277F4-1842-4DC6-9BAB-E37BCD4F88E8}" destId="{DD153390-0548-487C-8A6B-8D1EB5D21D79}" srcOrd="0" destOrd="0" presId="urn:microsoft.com/office/officeart/2005/8/layout/hierarchy6"/>
    <dgm:cxn modelId="{AC88F48B-7C8F-409C-B63D-935D55D6F572}" type="presParOf" srcId="{763277F4-1842-4DC6-9BAB-E37BCD4F88E8}" destId="{875012DA-9DAC-42FF-87D3-3270ECE4B193}" srcOrd="1" destOrd="0" presId="urn:microsoft.com/office/officeart/2005/8/layout/hierarchy6"/>
    <dgm:cxn modelId="{EDB6A203-D5BF-4D70-93BE-1D8495BE1923}" type="presParOf" srcId="{73F7AE3D-E699-4F58-952F-FBDE821E5EE3}" destId="{90334088-0E71-42F3-8C35-9A3FE9B6522A}" srcOrd="2" destOrd="0" presId="urn:microsoft.com/office/officeart/2005/8/layout/hierarchy6"/>
    <dgm:cxn modelId="{9F8A2C81-41D4-417F-B52A-3DD87AD7F86E}" type="presParOf" srcId="{73F7AE3D-E699-4F58-952F-FBDE821E5EE3}" destId="{D5C73E19-32F7-45E2-8332-47A6697AB6A9}" srcOrd="3" destOrd="0" presId="urn:microsoft.com/office/officeart/2005/8/layout/hierarchy6"/>
    <dgm:cxn modelId="{8A76559D-62F9-4865-BB57-5B6049C8C401}" type="presParOf" srcId="{D5C73E19-32F7-45E2-8332-47A6697AB6A9}" destId="{ADEA2277-166E-4A65-8E2E-08D9E9817171}" srcOrd="0" destOrd="0" presId="urn:microsoft.com/office/officeart/2005/8/layout/hierarchy6"/>
    <dgm:cxn modelId="{1440EDD6-DA1B-4715-88F3-32841715C017}" type="presParOf" srcId="{D5C73E19-32F7-45E2-8332-47A6697AB6A9}" destId="{FB7EB863-1832-4EB7-B63C-39B063B65DC0}" srcOrd="1" destOrd="0" presId="urn:microsoft.com/office/officeart/2005/8/layout/hierarchy6"/>
    <dgm:cxn modelId="{0CDF7303-B3C1-48E7-9B27-C3463178B846}" type="presParOf" srcId="{83FEB80C-803B-4437-BD6F-13746FA03B0E}" destId="{61E5568B-B946-4FE2-A450-A0B5F40A1946}" srcOrd="1" destOrd="0" presId="urn:microsoft.com/office/officeart/2005/8/layout/hierarchy6"/>
    <dgm:cxn modelId="{BC0F2A61-1391-48AA-B8BB-4296622CD3CE}" type="presParOf" srcId="{61E5568B-B946-4FE2-A450-A0B5F40A1946}" destId="{B4BEAA46-B232-4461-9E77-B8988BB382EA}" srcOrd="0" destOrd="0" presId="urn:microsoft.com/office/officeart/2005/8/layout/hierarchy6"/>
    <dgm:cxn modelId="{BC0A19EF-C246-4885-B698-63830A6A7D99}" type="presParOf" srcId="{B4BEAA46-B232-4461-9E77-B8988BB382EA}" destId="{07CED63A-6335-4A26-A246-F6A2D543595E}" srcOrd="0" destOrd="0" presId="urn:microsoft.com/office/officeart/2005/8/layout/hierarchy6"/>
    <dgm:cxn modelId="{E26727B1-B9D2-4E38-8527-106AE754423E}" type="presParOf" srcId="{B4BEAA46-B232-4461-9E77-B8988BB382EA}" destId="{4870E2C2-B100-446F-961E-8D285ABAFB35}" srcOrd="1" destOrd="0" presId="urn:microsoft.com/office/officeart/2005/8/layout/hierarchy6"/>
    <dgm:cxn modelId="{44B8DC2B-D286-4926-A645-BD6AF735BD9A}" type="presParOf" srcId="{61E5568B-B946-4FE2-A450-A0B5F40A1946}" destId="{9E815EB9-78AC-49A4-8D87-DDF76B1A49F7}" srcOrd="1" destOrd="0" presId="urn:microsoft.com/office/officeart/2005/8/layout/hierarchy6"/>
    <dgm:cxn modelId="{227891E1-3776-47CF-A540-367B6AA037FA}" type="presParOf" srcId="{9E815EB9-78AC-49A4-8D87-DDF76B1A49F7}" destId="{5004320D-45CF-449B-9D88-2F48E1CB78F0}" srcOrd="0" destOrd="0" presId="urn:microsoft.com/office/officeart/2005/8/layout/hierarchy6"/>
    <dgm:cxn modelId="{9D2B1634-C976-436F-865F-6DE3B571FFEE}" type="presParOf" srcId="{61E5568B-B946-4FE2-A450-A0B5F40A1946}" destId="{F2141450-51D9-4E99-88AE-5D959F7CD521}" srcOrd="2" destOrd="0" presId="urn:microsoft.com/office/officeart/2005/8/layout/hierarchy6"/>
    <dgm:cxn modelId="{F7EA18C5-691C-48AE-A125-D96591F32A57}" type="presParOf" srcId="{F2141450-51D9-4E99-88AE-5D959F7CD521}" destId="{87E0F17D-03EF-4533-B74B-227B86BCBB6E}" srcOrd="0" destOrd="0" presId="urn:microsoft.com/office/officeart/2005/8/layout/hierarchy6"/>
    <dgm:cxn modelId="{CA567AAA-1489-4628-A032-7AAE024B5ABE}" type="presParOf" srcId="{F2141450-51D9-4E99-88AE-5D959F7CD521}" destId="{C1DB681C-1823-4252-8D35-587775044952}" srcOrd="1" destOrd="0" presId="urn:microsoft.com/office/officeart/2005/8/layout/hierarchy6"/>
    <dgm:cxn modelId="{7B9530C4-0C30-4B68-9C69-EADFC35A3F93}" type="presParOf" srcId="{61E5568B-B946-4FE2-A450-A0B5F40A1946}" destId="{60D36EE7-7611-4FE9-B895-81664F6595EC}" srcOrd="3" destOrd="0" presId="urn:microsoft.com/office/officeart/2005/8/layout/hierarchy6"/>
    <dgm:cxn modelId="{DD4A728F-B7B1-4505-BC94-4B8698501C9C}" type="presParOf" srcId="{60D36EE7-7611-4FE9-B895-81664F6595EC}" destId="{F73B1BA7-B84F-451B-98B7-328EB2A44CB7}" srcOrd="0" destOrd="0" presId="urn:microsoft.com/office/officeart/2005/8/layout/hierarchy6"/>
    <dgm:cxn modelId="{31581F01-2529-4E78-9D80-0A83C9E6045A}" type="presParOf" srcId="{61E5568B-B946-4FE2-A450-A0B5F40A1946}" destId="{B3DE7D10-75C8-4E9F-B191-1210762260BD}" srcOrd="4" destOrd="0" presId="urn:microsoft.com/office/officeart/2005/8/layout/hierarchy6"/>
    <dgm:cxn modelId="{5E3678FD-89EC-4DAA-9AF9-8AA23EF6A4EC}" type="presParOf" srcId="{B3DE7D10-75C8-4E9F-B191-1210762260BD}" destId="{604505BB-BD1D-42D0-9255-1046DF37F736}" srcOrd="0" destOrd="0" presId="urn:microsoft.com/office/officeart/2005/8/layout/hierarchy6"/>
    <dgm:cxn modelId="{B86A3221-5B25-4630-8C97-5D1B3638E558}" type="presParOf" srcId="{B3DE7D10-75C8-4E9F-B191-1210762260BD}" destId="{FFA2BBEE-6987-4112-93FB-E664E96C6F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4505BB-BD1D-42D0-9255-1046DF37F736}">
      <dsp:nvSpPr>
        <dsp:cNvPr id="0" name=""/>
        <dsp:cNvSpPr/>
      </dsp:nvSpPr>
      <dsp:spPr>
        <a:xfrm>
          <a:off x="0" y="2793206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第二层</a:t>
          </a:r>
          <a:endParaRPr lang="zh-CN" altLang="en-US" sz="3400" kern="1200" dirty="0"/>
        </a:p>
      </dsp:txBody>
      <dsp:txXfrm>
        <a:off x="0" y="2793206"/>
        <a:ext cx="1828800" cy="1141809"/>
      </dsp:txXfrm>
    </dsp:sp>
    <dsp:sp modelId="{87E0F17D-03EF-4533-B74B-227B86BCBB6E}">
      <dsp:nvSpPr>
        <dsp:cNvPr id="0" name=""/>
        <dsp:cNvSpPr/>
      </dsp:nvSpPr>
      <dsp:spPr>
        <a:xfrm>
          <a:off x="0" y="1461095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第一层</a:t>
          </a:r>
          <a:endParaRPr lang="zh-CN" altLang="en-US" sz="3400" kern="1200" dirty="0"/>
        </a:p>
      </dsp:txBody>
      <dsp:txXfrm>
        <a:off x="0" y="1461095"/>
        <a:ext cx="1828800" cy="1141809"/>
      </dsp:txXfrm>
    </dsp:sp>
    <dsp:sp modelId="{07CED63A-6335-4A26-A246-F6A2D543595E}">
      <dsp:nvSpPr>
        <dsp:cNvPr id="0" name=""/>
        <dsp:cNvSpPr/>
      </dsp:nvSpPr>
      <dsp:spPr>
        <a:xfrm>
          <a:off x="0" y="128984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顶层</a:t>
          </a:r>
          <a:endParaRPr lang="zh-CN" altLang="en-US" sz="3400" kern="1200" dirty="0"/>
        </a:p>
      </dsp:txBody>
      <dsp:txXfrm>
        <a:off x="0" y="128984"/>
        <a:ext cx="1828800" cy="1141809"/>
      </dsp:txXfrm>
    </dsp:sp>
    <dsp:sp modelId="{A272F2BE-D11C-470F-B0A5-EDAEA36E00C2}">
      <dsp:nvSpPr>
        <dsp:cNvPr id="0" name=""/>
        <dsp:cNvSpPr/>
      </dsp:nvSpPr>
      <dsp:spPr>
        <a:xfrm>
          <a:off x="3702679" y="187169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30</a:t>
          </a:r>
          <a:endParaRPr lang="zh-CN" altLang="en-US" sz="3500" kern="1200" dirty="0"/>
        </a:p>
      </dsp:txBody>
      <dsp:txXfrm>
        <a:off x="3702679" y="187169"/>
        <a:ext cx="1427261" cy="951507"/>
      </dsp:txXfrm>
    </dsp:sp>
    <dsp:sp modelId="{160D4B3E-4CDD-431E-9494-D23909A4801F}">
      <dsp:nvSpPr>
        <dsp:cNvPr id="0" name=""/>
        <dsp:cNvSpPr/>
      </dsp:nvSpPr>
      <dsp:spPr>
        <a:xfrm>
          <a:off x="3042014" y="1138676"/>
          <a:ext cx="1374296" cy="365226"/>
        </a:xfrm>
        <a:custGeom>
          <a:avLst/>
          <a:gdLst/>
          <a:ahLst/>
          <a:cxnLst/>
          <a:rect l="0" t="0" r="0" b="0"/>
          <a:pathLst>
            <a:path>
              <a:moveTo>
                <a:pt x="1374296" y="0"/>
              </a:moveTo>
              <a:lnTo>
                <a:pt x="1374296" y="182613"/>
              </a:lnTo>
              <a:lnTo>
                <a:pt x="0" y="182613"/>
              </a:lnTo>
              <a:lnTo>
                <a:pt x="0" y="36522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85337-74D1-415D-A27B-E34E279CE4FB}">
      <dsp:nvSpPr>
        <dsp:cNvPr id="0" name=""/>
        <dsp:cNvSpPr/>
      </dsp:nvSpPr>
      <dsp:spPr>
        <a:xfrm>
          <a:off x="2396206" y="1503903"/>
          <a:ext cx="1291614" cy="79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6</a:t>
          </a:r>
          <a:endParaRPr lang="zh-CN" altLang="en-US" sz="3500" kern="1200" dirty="0"/>
        </a:p>
      </dsp:txBody>
      <dsp:txXfrm>
        <a:off x="2396206" y="1503903"/>
        <a:ext cx="1291614" cy="792596"/>
      </dsp:txXfrm>
    </dsp:sp>
    <dsp:sp modelId="{AE510874-482D-4F60-8888-F703D713A6BA}">
      <dsp:nvSpPr>
        <dsp:cNvPr id="0" name=""/>
        <dsp:cNvSpPr/>
      </dsp:nvSpPr>
      <dsp:spPr>
        <a:xfrm>
          <a:off x="2585832" y="2296500"/>
          <a:ext cx="456181" cy="439805"/>
        </a:xfrm>
        <a:custGeom>
          <a:avLst/>
          <a:gdLst/>
          <a:ahLst/>
          <a:cxnLst/>
          <a:rect l="0" t="0" r="0" b="0"/>
          <a:pathLst>
            <a:path>
              <a:moveTo>
                <a:pt x="456181" y="0"/>
              </a:moveTo>
              <a:lnTo>
                <a:pt x="456181" y="219902"/>
              </a:lnTo>
              <a:lnTo>
                <a:pt x="0" y="219902"/>
              </a:lnTo>
              <a:lnTo>
                <a:pt x="0" y="439805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3C7A1-C34A-4C80-AF3C-F94A7C7C8333}">
      <dsp:nvSpPr>
        <dsp:cNvPr id="0" name=""/>
        <dsp:cNvSpPr/>
      </dsp:nvSpPr>
      <dsp:spPr>
        <a:xfrm>
          <a:off x="1872202" y="2736306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2</a:t>
          </a:r>
          <a:endParaRPr lang="zh-CN" altLang="en-US" sz="3500" kern="1200" dirty="0"/>
        </a:p>
      </dsp:txBody>
      <dsp:txXfrm>
        <a:off x="1872202" y="2736306"/>
        <a:ext cx="1427261" cy="951507"/>
      </dsp:txXfrm>
    </dsp:sp>
    <dsp:sp modelId="{297C0AC7-76BE-4739-853D-6BBBD687B1C1}">
      <dsp:nvSpPr>
        <dsp:cNvPr id="0" name=""/>
        <dsp:cNvSpPr/>
      </dsp:nvSpPr>
      <dsp:spPr>
        <a:xfrm>
          <a:off x="3042014" y="2296500"/>
          <a:ext cx="1357197" cy="43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72"/>
              </a:lnTo>
              <a:lnTo>
                <a:pt x="1357197" y="216472"/>
              </a:lnTo>
              <a:lnTo>
                <a:pt x="1357197" y="432945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53390-0548-487C-8A6B-8D1EB5D21D79}">
      <dsp:nvSpPr>
        <dsp:cNvPr id="0" name=""/>
        <dsp:cNvSpPr/>
      </dsp:nvSpPr>
      <dsp:spPr>
        <a:xfrm>
          <a:off x="3685580" y="2729445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3</a:t>
          </a:r>
          <a:endParaRPr lang="zh-CN" altLang="en-US" sz="3500" kern="1200" dirty="0"/>
        </a:p>
      </dsp:txBody>
      <dsp:txXfrm>
        <a:off x="3685580" y="2729445"/>
        <a:ext cx="1427261" cy="951507"/>
      </dsp:txXfrm>
    </dsp:sp>
    <dsp:sp modelId="{90334088-0E71-42F3-8C35-9A3FE9B6522A}">
      <dsp:nvSpPr>
        <dsp:cNvPr id="0" name=""/>
        <dsp:cNvSpPr/>
      </dsp:nvSpPr>
      <dsp:spPr>
        <a:xfrm>
          <a:off x="4416310" y="1138676"/>
          <a:ext cx="842798" cy="41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84"/>
              </a:lnTo>
              <a:lnTo>
                <a:pt x="842798" y="208784"/>
              </a:lnTo>
              <a:lnTo>
                <a:pt x="842798" y="41756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2277-166E-4A65-8E2E-08D9E9817171}">
      <dsp:nvSpPr>
        <dsp:cNvPr id="0" name=""/>
        <dsp:cNvSpPr/>
      </dsp:nvSpPr>
      <dsp:spPr>
        <a:xfrm>
          <a:off x="4545477" y="1556246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5</a:t>
          </a:r>
          <a:endParaRPr lang="zh-CN" altLang="en-US" sz="3500" kern="1200" dirty="0"/>
        </a:p>
      </dsp:txBody>
      <dsp:txXfrm>
        <a:off x="4545477" y="1556246"/>
        <a:ext cx="1427261" cy="95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71B779-F1C8-4A3A-92CC-259E84D9C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87734-382E-4F66-8891-93D6A2BE71BB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E880-E772-4BC3-9601-4F35196233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这个筛子很奇怪，只留下除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以外的素数，筛除素数的所有倍数。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没有最大，只有更大。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这是一个奇特的筛子，留在筛子里的数是素数，素数的倍数全部掉下去了。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从小到大，或者从半数附近寻找因数，不断循环分解，直到所有因数为素数或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可以写成两个素数之和，这两个素数最大乘积是多少？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奇、偶数包括负整数吗？素数和合数只包括除了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以外的正整数。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最大三位数是</a:t>
            </a:r>
            <a:r>
              <a:rPr lang="en-US" altLang="zh-CN" dirty="0" smtClean="0"/>
              <a:t>999</a:t>
            </a:r>
            <a:r>
              <a:rPr lang="zh-CN" altLang="en-US" dirty="0" smtClean="0"/>
              <a:t>，同时被</a:t>
            </a:r>
            <a:r>
              <a:rPr lang="en-US" altLang="zh-CN" dirty="0" smtClean="0"/>
              <a:t>2,5</a:t>
            </a:r>
            <a:r>
              <a:rPr lang="zh-CN" altLang="en-US" dirty="0" smtClean="0"/>
              <a:t>整除，则末尾为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故</a:t>
            </a:r>
            <a:r>
              <a:rPr lang="en-US" altLang="zh-CN" dirty="0" smtClean="0"/>
              <a:t>990</a:t>
            </a:r>
            <a:r>
              <a:rPr lang="zh-CN" altLang="en-US" dirty="0" smtClean="0"/>
              <a:t>就是所求最大三位数。</a:t>
            </a:r>
            <a:endParaRPr lang="en-US" altLang="zh-CN" dirty="0" smtClean="0"/>
          </a:p>
          <a:p>
            <a:r>
              <a:rPr lang="zh-CN" altLang="en-US" dirty="0" smtClean="0"/>
              <a:t>最小三位数是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，能被</a:t>
            </a:r>
            <a:r>
              <a:rPr lang="en-US" altLang="zh-CN" dirty="0" smtClean="0"/>
              <a:t>2,5</a:t>
            </a:r>
            <a:r>
              <a:rPr lang="zh-CN" altLang="en-US" dirty="0" smtClean="0"/>
              <a:t>整除，被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除余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 故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就是最小的三位数。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讨论约数，倍数，合数，素数，一般不含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，尽管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是自然数。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是素数，但不是奇数，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是合数，但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不是偶数，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也是正整数，</a:t>
            </a:r>
            <a:r>
              <a:rPr lang="en-US" altLang="zh-CN" dirty="0" smtClean="0"/>
              <a:t>1x7=7</a:t>
            </a:r>
            <a:r>
              <a:rPr lang="zh-CN" altLang="en-US" dirty="0" smtClean="0"/>
              <a:t>是质数，却不是合数。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整数包括正负整数和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，故奇数和偶数也有负奇数和负偶数。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没有最大，只有更大。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382F629-9ACF-404E-9A54-6CB5D518EA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5B781E-8C09-4501-8DBF-73A3984AAA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F6213EE-CDF5-4BC1-A1ED-DFDF036290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D5A4E8-2E97-4BA6-8D7D-C81C802DCE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17B0BD6B-F8B1-4448-A2F5-8ED734F3E8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D7019B-11DB-4DB9-8827-0EB7DFA01E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2F6FF5-D680-42D2-B66F-3354B7789C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605FE0-A41D-426E-9254-01D45F3FA4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B3C0E2-5898-476F-82E9-EB8FD1362E5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230A15-20DD-4C2C-B0C6-0A278E3192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B86428-8230-4B02-9D9C-052B733BC8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F66605F-47E2-4E6C-B1EF-543F0CED54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7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3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8%87%AA%E7%84%B6_(%E6%9C%9F%E5%88%8A)" TargetMode="Externa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hyperlink" Target="http://zh.wikipedia.org/wiki/%E6%95%B0%E5%AD%A6%E5%B9%B4%E5%88%8A" TargetMode="External"/><Relationship Id="rId4" Type="http://schemas.openxmlformats.org/officeDocument/2006/relationships/hyperlink" Target="http://zh.wikipedia.org/wiki/%E5%BC%A0%E7%9B%8A%E5%94%90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8%8E%AB%E5%AE%97%E5%9D%9A" TargetMode="External"/><Relationship Id="rId13" Type="http://schemas.openxmlformats.org/officeDocument/2006/relationships/hyperlink" Target="http://zh.wikipedia.org/wiki/%E6%96%B0%E7%BD%95%E5%B8%83%E4%BB%80%E7%88%BE%E5%A4%A7%E5%AD%B8" TargetMode="External"/><Relationship Id="rId3" Type="http://schemas.openxmlformats.org/officeDocument/2006/relationships/hyperlink" Target="http://zh.wikipedia.org/wiki/%E5%8C%97%E4%BA%AC%E5%A4%A7%E5%AD%A6" TargetMode="External"/><Relationship Id="rId7" Type="http://schemas.openxmlformats.org/officeDocument/2006/relationships/hyperlink" Target="http://zh.wikipedia.org/wiki/%E6%99%AE%E6%B8%A1%E5%A4%A7%E5%AD%B8" TargetMode="External"/><Relationship Id="rId12" Type="http://schemas.openxmlformats.org/officeDocument/2006/relationships/hyperlink" Target="http://zh.wikipedia.org/wiki/%E8%B5%9B%E7%99%BE%E5%91%B3" TargetMode="Externa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1985%E5%B9%B4" TargetMode="External"/><Relationship Id="rId11" Type="http://schemas.openxmlformats.org/officeDocument/2006/relationships/hyperlink" Target="http://zh.wikipedia.org/wiki/%E4%BC%9A%E8%AE%A1" TargetMode="External"/><Relationship Id="rId5" Type="http://schemas.openxmlformats.org/officeDocument/2006/relationships/hyperlink" Target="http://zh.wikipedia.org/w/index.php?title=%E6%BD%98%E6%89%BF%E5%BD%AA&amp;action=edit&amp;redlink=1" TargetMode="External"/><Relationship Id="rId10" Type="http://schemas.openxmlformats.org/officeDocument/2006/relationships/hyperlink" Target="http://zh.wikipedia.org/wiki/1991%E5%B9%B4" TargetMode="External"/><Relationship Id="rId4" Type="http://schemas.openxmlformats.org/officeDocument/2006/relationships/hyperlink" Target="http://zh.wikipedia.org/wiki/%E5%8C%97%E4%BA%AC%E5%A4%A7%E5%AD%A6%E6%95%B0%E5%AD%A6%E7%A7%91%E5%AD%A6%E5%AD%A6%E9%99%A2" TargetMode="External"/><Relationship Id="rId9" Type="http://schemas.openxmlformats.org/officeDocument/2006/relationships/hyperlink" Target="http://zh.wikipedia.org/wiki/%E9%9B%85%E5%8F%AF%E6%AF%94%E7%8C%9C%E6%83%B3" TargetMode="External"/><Relationship Id="rId14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素数和合数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六年级数学培训教材</a:t>
            </a:r>
            <a:endParaRPr lang="zh-CN" altLang="en-US" dirty="0"/>
          </a:p>
        </p:txBody>
      </p:sp>
      <p:pic>
        <p:nvPicPr>
          <p:cNvPr id="27649" name="Picture 1" descr="C:\Program Files\Microsoft Office\MEDIA\CAGCAT10\j029917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1535113" cy="1809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筛除法求素数（算法）说明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715200" cy="5248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具体做法如下：（给定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以内的素数）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挖掉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不是素数也不是合数，且是所有正整数的因数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去除它后面的各个数，把能被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整除的数挖掉，即把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的倍数挖掉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去除它后面的各数，把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的倍数挖掉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分别用</a:t>
            </a:r>
            <a:r>
              <a:rPr lang="en-US" altLang="zh-CN" dirty="0" smtClean="0"/>
              <a:t>5,7, …</a:t>
            </a:r>
            <a:r>
              <a:rPr lang="zh-CN" altLang="en-US" dirty="0" smtClean="0"/>
              <a:t>各素数作为除数去除这些数以后的各数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这个过程一直进行到不大于根号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的最大素数为止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例如找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的素数，要一直进行到除数为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以内最大的素数）为止，也就是说只要清除</a:t>
            </a:r>
            <a:r>
              <a:rPr lang="en-US" altLang="zh-CN" dirty="0" smtClean="0"/>
              <a:t>2,3,5,7</a:t>
            </a:r>
            <a:r>
              <a:rPr lang="zh-CN" altLang="en-US" dirty="0" smtClean="0"/>
              <a:t>的倍数，剩下的就都是素数。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s新知学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98538"/>
            <a:ext cx="1692275" cy="525462"/>
          </a:xfrm>
          <a:prstGeom prst="rect">
            <a:avLst/>
          </a:prstGeom>
          <a:noFill/>
        </p:spPr>
      </p:pic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1371600" y="1412875"/>
            <a:ext cx="5792788" cy="6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楷体_GB2312" pitchFamily="49" charset="-122"/>
              </a:rPr>
              <a:t>找出</a:t>
            </a:r>
            <a:r>
              <a:rPr lang="en-US" altLang="zh-CN" sz="2600" dirty="0">
                <a:latin typeface="楷体_GB2312" pitchFamily="49" charset="-122"/>
              </a:rPr>
              <a:t>100</a:t>
            </a:r>
            <a:r>
              <a:rPr lang="zh-CN" altLang="en-US" sz="2600" dirty="0">
                <a:latin typeface="楷体_GB2312" pitchFamily="49" charset="-122"/>
              </a:rPr>
              <a:t>以内</a:t>
            </a:r>
            <a:r>
              <a:rPr lang="zh-CN" altLang="en-US" sz="2600" dirty="0" smtClean="0">
                <a:latin typeface="楷体_GB2312" pitchFamily="49" charset="-122"/>
              </a:rPr>
              <a:t>的素数</a:t>
            </a:r>
            <a:r>
              <a:rPr lang="zh-CN" altLang="en-US" sz="2600" dirty="0">
                <a:latin typeface="楷体_GB2312" pitchFamily="49" charset="-122"/>
              </a:rPr>
              <a:t>，做一</a:t>
            </a:r>
            <a:r>
              <a:rPr lang="zh-CN" altLang="en-US" sz="2600" dirty="0" smtClean="0">
                <a:latin typeface="楷体_GB2312" pitchFamily="49" charset="-122"/>
              </a:rPr>
              <a:t>个素数表</a:t>
            </a:r>
            <a:r>
              <a:rPr lang="zh-CN" altLang="en-US" sz="2600" dirty="0">
                <a:latin typeface="楷体_GB2312" pitchFamily="49" charset="-122"/>
              </a:rPr>
              <a:t>。</a:t>
            </a:r>
          </a:p>
        </p:txBody>
      </p:sp>
      <p:graphicFrame>
        <p:nvGraphicFramePr>
          <p:cNvPr id="13602" name="Group 290"/>
          <p:cNvGraphicFramePr>
            <a:graphicFrameLocks noGrp="1"/>
          </p:cNvGraphicFramePr>
          <p:nvPr/>
        </p:nvGraphicFramePr>
        <p:xfrm>
          <a:off x="1403350" y="2068513"/>
          <a:ext cx="6096000" cy="3962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11" name="Line 299"/>
          <p:cNvSpPr>
            <a:spLocks noChangeShapeType="1"/>
          </p:cNvSpPr>
          <p:nvPr/>
        </p:nvSpPr>
        <p:spPr bwMode="auto">
          <a:xfrm>
            <a:off x="3419475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2" name="Line 300"/>
          <p:cNvSpPr>
            <a:spLocks noChangeShapeType="1"/>
          </p:cNvSpPr>
          <p:nvPr/>
        </p:nvSpPr>
        <p:spPr bwMode="auto">
          <a:xfrm>
            <a:off x="4643438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3" name="Line 301"/>
          <p:cNvSpPr>
            <a:spLocks noChangeShapeType="1"/>
          </p:cNvSpPr>
          <p:nvPr/>
        </p:nvSpPr>
        <p:spPr bwMode="auto">
          <a:xfrm>
            <a:off x="5867400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7092950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5" name="Line 303"/>
          <p:cNvSpPr>
            <a:spLocks noChangeShapeType="1"/>
          </p:cNvSpPr>
          <p:nvPr/>
        </p:nvSpPr>
        <p:spPr bwMode="auto">
          <a:xfrm>
            <a:off x="2195513" y="25654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6" name="Line 304"/>
          <p:cNvSpPr>
            <a:spLocks noChangeShapeType="1"/>
          </p:cNvSpPr>
          <p:nvPr/>
        </p:nvSpPr>
        <p:spPr bwMode="auto">
          <a:xfrm>
            <a:off x="3419475" y="25654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7" name="Line 305"/>
          <p:cNvSpPr>
            <a:spLocks noChangeShapeType="1"/>
          </p:cNvSpPr>
          <p:nvPr/>
        </p:nvSpPr>
        <p:spPr bwMode="auto">
          <a:xfrm>
            <a:off x="4643438" y="25654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8" name="Line 306"/>
          <p:cNvSpPr>
            <a:spLocks noChangeShapeType="1"/>
          </p:cNvSpPr>
          <p:nvPr/>
        </p:nvSpPr>
        <p:spPr bwMode="auto">
          <a:xfrm>
            <a:off x="5867400" y="25654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19" name="Line 307"/>
          <p:cNvSpPr>
            <a:spLocks noChangeShapeType="1"/>
          </p:cNvSpPr>
          <p:nvPr/>
        </p:nvSpPr>
        <p:spPr bwMode="auto">
          <a:xfrm>
            <a:off x="7092950" y="25654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0" name="Line 308"/>
          <p:cNvSpPr>
            <a:spLocks noChangeShapeType="1"/>
          </p:cNvSpPr>
          <p:nvPr/>
        </p:nvSpPr>
        <p:spPr bwMode="auto">
          <a:xfrm>
            <a:off x="2195513" y="29257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1" name="Line 309"/>
          <p:cNvSpPr>
            <a:spLocks noChangeShapeType="1"/>
          </p:cNvSpPr>
          <p:nvPr/>
        </p:nvSpPr>
        <p:spPr bwMode="auto">
          <a:xfrm>
            <a:off x="3419475" y="29257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2" name="Line 310"/>
          <p:cNvSpPr>
            <a:spLocks noChangeShapeType="1"/>
          </p:cNvSpPr>
          <p:nvPr/>
        </p:nvSpPr>
        <p:spPr bwMode="auto">
          <a:xfrm>
            <a:off x="4643438" y="29257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3" name="Line 311"/>
          <p:cNvSpPr>
            <a:spLocks noChangeShapeType="1"/>
          </p:cNvSpPr>
          <p:nvPr/>
        </p:nvSpPr>
        <p:spPr bwMode="auto">
          <a:xfrm>
            <a:off x="5867400" y="29257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092950" y="29257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5" name="Line 313"/>
          <p:cNvSpPr>
            <a:spLocks noChangeShapeType="1"/>
          </p:cNvSpPr>
          <p:nvPr/>
        </p:nvSpPr>
        <p:spPr bwMode="auto">
          <a:xfrm>
            <a:off x="2195513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3419475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7" name="Line 315"/>
          <p:cNvSpPr>
            <a:spLocks noChangeShapeType="1"/>
          </p:cNvSpPr>
          <p:nvPr/>
        </p:nvSpPr>
        <p:spPr bwMode="auto">
          <a:xfrm>
            <a:off x="4643438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8" name="Line 316"/>
          <p:cNvSpPr>
            <a:spLocks noChangeShapeType="1"/>
          </p:cNvSpPr>
          <p:nvPr/>
        </p:nvSpPr>
        <p:spPr bwMode="auto">
          <a:xfrm>
            <a:off x="5867400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29" name="Line 317"/>
          <p:cNvSpPr>
            <a:spLocks noChangeShapeType="1"/>
          </p:cNvSpPr>
          <p:nvPr/>
        </p:nvSpPr>
        <p:spPr bwMode="auto">
          <a:xfrm>
            <a:off x="7092950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0" name="Line 318"/>
          <p:cNvSpPr>
            <a:spLocks noChangeShapeType="1"/>
          </p:cNvSpPr>
          <p:nvPr/>
        </p:nvSpPr>
        <p:spPr bwMode="auto">
          <a:xfrm>
            <a:off x="2195513" y="37179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1" name="Line 319"/>
          <p:cNvSpPr>
            <a:spLocks noChangeShapeType="1"/>
          </p:cNvSpPr>
          <p:nvPr/>
        </p:nvSpPr>
        <p:spPr bwMode="auto">
          <a:xfrm>
            <a:off x="3419475" y="37179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2" name="Line 320"/>
          <p:cNvSpPr>
            <a:spLocks noChangeShapeType="1"/>
          </p:cNvSpPr>
          <p:nvPr/>
        </p:nvSpPr>
        <p:spPr bwMode="auto">
          <a:xfrm>
            <a:off x="4643438" y="37179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3" name="Line 321"/>
          <p:cNvSpPr>
            <a:spLocks noChangeShapeType="1"/>
          </p:cNvSpPr>
          <p:nvPr/>
        </p:nvSpPr>
        <p:spPr bwMode="auto">
          <a:xfrm>
            <a:off x="5867400" y="37179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4" name="Line 322"/>
          <p:cNvSpPr>
            <a:spLocks noChangeShapeType="1"/>
          </p:cNvSpPr>
          <p:nvPr/>
        </p:nvSpPr>
        <p:spPr bwMode="auto">
          <a:xfrm>
            <a:off x="7092950" y="37179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5" name="Line 323"/>
          <p:cNvSpPr>
            <a:spLocks noChangeShapeType="1"/>
          </p:cNvSpPr>
          <p:nvPr/>
        </p:nvSpPr>
        <p:spPr bwMode="auto">
          <a:xfrm>
            <a:off x="2195513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6" name="Line 324"/>
          <p:cNvSpPr>
            <a:spLocks noChangeShapeType="1"/>
          </p:cNvSpPr>
          <p:nvPr/>
        </p:nvSpPr>
        <p:spPr bwMode="auto">
          <a:xfrm>
            <a:off x="3419475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7" name="Line 325"/>
          <p:cNvSpPr>
            <a:spLocks noChangeShapeType="1"/>
          </p:cNvSpPr>
          <p:nvPr/>
        </p:nvSpPr>
        <p:spPr bwMode="auto">
          <a:xfrm>
            <a:off x="4643438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8" name="Line 326"/>
          <p:cNvSpPr>
            <a:spLocks noChangeShapeType="1"/>
          </p:cNvSpPr>
          <p:nvPr/>
        </p:nvSpPr>
        <p:spPr bwMode="auto">
          <a:xfrm>
            <a:off x="5867400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39" name="Line 327"/>
          <p:cNvSpPr>
            <a:spLocks noChangeShapeType="1"/>
          </p:cNvSpPr>
          <p:nvPr/>
        </p:nvSpPr>
        <p:spPr bwMode="auto">
          <a:xfrm>
            <a:off x="7092950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0" name="Line 328"/>
          <p:cNvSpPr>
            <a:spLocks noChangeShapeType="1"/>
          </p:cNvSpPr>
          <p:nvPr/>
        </p:nvSpPr>
        <p:spPr bwMode="auto">
          <a:xfrm>
            <a:off x="2195513" y="45100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1" name="Line 329"/>
          <p:cNvSpPr>
            <a:spLocks noChangeShapeType="1"/>
          </p:cNvSpPr>
          <p:nvPr/>
        </p:nvSpPr>
        <p:spPr bwMode="auto">
          <a:xfrm>
            <a:off x="3419475" y="45100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2" name="Line 330"/>
          <p:cNvSpPr>
            <a:spLocks noChangeShapeType="1"/>
          </p:cNvSpPr>
          <p:nvPr/>
        </p:nvSpPr>
        <p:spPr bwMode="auto">
          <a:xfrm>
            <a:off x="4643438" y="45100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3" name="Line 331"/>
          <p:cNvSpPr>
            <a:spLocks noChangeShapeType="1"/>
          </p:cNvSpPr>
          <p:nvPr/>
        </p:nvSpPr>
        <p:spPr bwMode="auto">
          <a:xfrm>
            <a:off x="5867400" y="45100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4" name="Line 332"/>
          <p:cNvSpPr>
            <a:spLocks noChangeShapeType="1"/>
          </p:cNvSpPr>
          <p:nvPr/>
        </p:nvSpPr>
        <p:spPr bwMode="auto">
          <a:xfrm>
            <a:off x="7092950" y="45100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5" name="Line 333"/>
          <p:cNvSpPr>
            <a:spLocks noChangeShapeType="1"/>
          </p:cNvSpPr>
          <p:nvPr/>
        </p:nvSpPr>
        <p:spPr bwMode="auto">
          <a:xfrm>
            <a:off x="2195513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3419475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7" name="Line 335"/>
          <p:cNvSpPr>
            <a:spLocks noChangeShapeType="1"/>
          </p:cNvSpPr>
          <p:nvPr/>
        </p:nvSpPr>
        <p:spPr bwMode="auto">
          <a:xfrm>
            <a:off x="4643438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867400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49" name="Line 337"/>
          <p:cNvSpPr>
            <a:spLocks noChangeShapeType="1"/>
          </p:cNvSpPr>
          <p:nvPr/>
        </p:nvSpPr>
        <p:spPr bwMode="auto">
          <a:xfrm>
            <a:off x="7092950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0" name="Line 338"/>
          <p:cNvSpPr>
            <a:spLocks noChangeShapeType="1"/>
          </p:cNvSpPr>
          <p:nvPr/>
        </p:nvSpPr>
        <p:spPr bwMode="auto">
          <a:xfrm>
            <a:off x="2195513" y="53022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1" name="Line 339"/>
          <p:cNvSpPr>
            <a:spLocks noChangeShapeType="1"/>
          </p:cNvSpPr>
          <p:nvPr/>
        </p:nvSpPr>
        <p:spPr bwMode="auto">
          <a:xfrm>
            <a:off x="3419475" y="53022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2" name="Line 340"/>
          <p:cNvSpPr>
            <a:spLocks noChangeShapeType="1"/>
          </p:cNvSpPr>
          <p:nvPr/>
        </p:nvSpPr>
        <p:spPr bwMode="auto">
          <a:xfrm>
            <a:off x="4643438" y="53022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3" name="Line 341"/>
          <p:cNvSpPr>
            <a:spLocks noChangeShapeType="1"/>
          </p:cNvSpPr>
          <p:nvPr/>
        </p:nvSpPr>
        <p:spPr bwMode="auto">
          <a:xfrm>
            <a:off x="5867400" y="53022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4" name="Line 342"/>
          <p:cNvSpPr>
            <a:spLocks noChangeShapeType="1"/>
          </p:cNvSpPr>
          <p:nvPr/>
        </p:nvSpPr>
        <p:spPr bwMode="auto">
          <a:xfrm>
            <a:off x="7092950" y="53022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5" name="Line 343"/>
          <p:cNvSpPr>
            <a:spLocks noChangeShapeType="1"/>
          </p:cNvSpPr>
          <p:nvPr/>
        </p:nvSpPr>
        <p:spPr bwMode="auto">
          <a:xfrm>
            <a:off x="2195513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6" name="Line 344"/>
          <p:cNvSpPr>
            <a:spLocks noChangeShapeType="1"/>
          </p:cNvSpPr>
          <p:nvPr/>
        </p:nvSpPr>
        <p:spPr bwMode="auto">
          <a:xfrm>
            <a:off x="3419475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7" name="Line 345"/>
          <p:cNvSpPr>
            <a:spLocks noChangeShapeType="1"/>
          </p:cNvSpPr>
          <p:nvPr/>
        </p:nvSpPr>
        <p:spPr bwMode="auto">
          <a:xfrm>
            <a:off x="4643438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8" name="Line 346"/>
          <p:cNvSpPr>
            <a:spLocks noChangeShapeType="1"/>
          </p:cNvSpPr>
          <p:nvPr/>
        </p:nvSpPr>
        <p:spPr bwMode="auto">
          <a:xfrm>
            <a:off x="5867400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59" name="Line 347"/>
          <p:cNvSpPr>
            <a:spLocks noChangeShapeType="1"/>
          </p:cNvSpPr>
          <p:nvPr/>
        </p:nvSpPr>
        <p:spPr bwMode="auto">
          <a:xfrm>
            <a:off x="7092950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1" name="Line 349"/>
          <p:cNvSpPr>
            <a:spLocks noChangeShapeType="1"/>
          </p:cNvSpPr>
          <p:nvPr/>
        </p:nvSpPr>
        <p:spPr bwMode="auto">
          <a:xfrm>
            <a:off x="6443663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2" name="Line 350"/>
          <p:cNvSpPr>
            <a:spLocks noChangeShapeType="1"/>
          </p:cNvSpPr>
          <p:nvPr/>
        </p:nvSpPr>
        <p:spPr bwMode="auto">
          <a:xfrm>
            <a:off x="3995738" y="249237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3" name="Line 351"/>
          <p:cNvSpPr>
            <a:spLocks noChangeShapeType="1"/>
          </p:cNvSpPr>
          <p:nvPr/>
        </p:nvSpPr>
        <p:spPr bwMode="auto">
          <a:xfrm>
            <a:off x="1547813" y="292417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4" name="Line 352"/>
          <p:cNvSpPr>
            <a:spLocks noChangeShapeType="1"/>
          </p:cNvSpPr>
          <p:nvPr/>
        </p:nvSpPr>
        <p:spPr bwMode="auto">
          <a:xfrm>
            <a:off x="5219700" y="292417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5" name="Line 353"/>
          <p:cNvSpPr>
            <a:spLocks noChangeShapeType="1"/>
          </p:cNvSpPr>
          <p:nvPr/>
        </p:nvSpPr>
        <p:spPr bwMode="auto">
          <a:xfrm>
            <a:off x="2771775" y="328453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6" name="Line 354"/>
          <p:cNvSpPr>
            <a:spLocks noChangeShapeType="1"/>
          </p:cNvSpPr>
          <p:nvPr/>
        </p:nvSpPr>
        <p:spPr bwMode="auto">
          <a:xfrm>
            <a:off x="6516688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7" name="Line 355"/>
          <p:cNvSpPr>
            <a:spLocks noChangeShapeType="1"/>
          </p:cNvSpPr>
          <p:nvPr/>
        </p:nvSpPr>
        <p:spPr bwMode="auto">
          <a:xfrm>
            <a:off x="3995738" y="371633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1547813" y="40767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69" name="Line 357"/>
          <p:cNvSpPr>
            <a:spLocks noChangeShapeType="1"/>
          </p:cNvSpPr>
          <p:nvPr/>
        </p:nvSpPr>
        <p:spPr bwMode="auto">
          <a:xfrm>
            <a:off x="5292725" y="40767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0" name="Line 358"/>
          <p:cNvSpPr>
            <a:spLocks noChangeShapeType="1"/>
          </p:cNvSpPr>
          <p:nvPr/>
        </p:nvSpPr>
        <p:spPr bwMode="auto">
          <a:xfrm>
            <a:off x="2843213" y="45085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1" name="Line 359"/>
          <p:cNvSpPr>
            <a:spLocks noChangeShapeType="1"/>
          </p:cNvSpPr>
          <p:nvPr/>
        </p:nvSpPr>
        <p:spPr bwMode="auto">
          <a:xfrm>
            <a:off x="6443663" y="45085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2" name="Line 360"/>
          <p:cNvSpPr>
            <a:spLocks noChangeShapeType="1"/>
          </p:cNvSpPr>
          <p:nvPr/>
        </p:nvSpPr>
        <p:spPr bwMode="auto">
          <a:xfrm>
            <a:off x="4068763" y="494188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3" name="Line 361"/>
          <p:cNvSpPr>
            <a:spLocks noChangeShapeType="1"/>
          </p:cNvSpPr>
          <p:nvPr/>
        </p:nvSpPr>
        <p:spPr bwMode="auto">
          <a:xfrm>
            <a:off x="1547813" y="53006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4" name="Line 362"/>
          <p:cNvSpPr>
            <a:spLocks noChangeShapeType="1"/>
          </p:cNvSpPr>
          <p:nvPr/>
        </p:nvSpPr>
        <p:spPr bwMode="auto">
          <a:xfrm>
            <a:off x="5219700" y="53006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5" name="Line 363"/>
          <p:cNvSpPr>
            <a:spLocks noChangeShapeType="1"/>
          </p:cNvSpPr>
          <p:nvPr/>
        </p:nvSpPr>
        <p:spPr bwMode="auto">
          <a:xfrm>
            <a:off x="2843213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76" name="Line 364"/>
          <p:cNvSpPr>
            <a:spLocks noChangeShapeType="1"/>
          </p:cNvSpPr>
          <p:nvPr/>
        </p:nvSpPr>
        <p:spPr bwMode="auto">
          <a:xfrm>
            <a:off x="6443663" y="56610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0" name="Line 368"/>
          <p:cNvSpPr>
            <a:spLocks noChangeShapeType="1"/>
          </p:cNvSpPr>
          <p:nvPr/>
        </p:nvSpPr>
        <p:spPr bwMode="auto">
          <a:xfrm>
            <a:off x="3995738" y="292417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1" name="Line 369"/>
          <p:cNvSpPr>
            <a:spLocks noChangeShapeType="1"/>
          </p:cNvSpPr>
          <p:nvPr/>
        </p:nvSpPr>
        <p:spPr bwMode="auto">
          <a:xfrm>
            <a:off x="3995738" y="33575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2" name="Line 370"/>
          <p:cNvSpPr>
            <a:spLocks noChangeShapeType="1"/>
          </p:cNvSpPr>
          <p:nvPr/>
        </p:nvSpPr>
        <p:spPr bwMode="auto">
          <a:xfrm>
            <a:off x="4067175" y="41497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3" name="Line 371"/>
          <p:cNvSpPr>
            <a:spLocks noChangeShapeType="1"/>
          </p:cNvSpPr>
          <p:nvPr/>
        </p:nvSpPr>
        <p:spPr bwMode="auto">
          <a:xfrm>
            <a:off x="3995738" y="45085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4" name="Line 372"/>
          <p:cNvSpPr>
            <a:spLocks noChangeShapeType="1"/>
          </p:cNvSpPr>
          <p:nvPr/>
        </p:nvSpPr>
        <p:spPr bwMode="auto">
          <a:xfrm>
            <a:off x="3995738" y="53006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5" name="Line 373"/>
          <p:cNvSpPr>
            <a:spLocks noChangeShapeType="1"/>
          </p:cNvSpPr>
          <p:nvPr/>
        </p:nvSpPr>
        <p:spPr bwMode="auto">
          <a:xfrm>
            <a:off x="3995738" y="5661025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7" name="Line 375"/>
          <p:cNvSpPr>
            <a:spLocks noChangeShapeType="1"/>
          </p:cNvSpPr>
          <p:nvPr/>
        </p:nvSpPr>
        <p:spPr bwMode="auto">
          <a:xfrm>
            <a:off x="6443663" y="3716338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8" name="Line 376"/>
          <p:cNvSpPr>
            <a:spLocks noChangeShapeType="1"/>
          </p:cNvSpPr>
          <p:nvPr/>
        </p:nvSpPr>
        <p:spPr bwMode="auto">
          <a:xfrm>
            <a:off x="5219700" y="4868863"/>
            <a:ext cx="215900" cy="2873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91" name="Line 379"/>
          <p:cNvSpPr>
            <a:spLocks noChangeShapeType="1"/>
          </p:cNvSpPr>
          <p:nvPr/>
        </p:nvSpPr>
        <p:spPr bwMode="auto">
          <a:xfrm>
            <a:off x="1619250" y="573405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92" name="Line 380"/>
          <p:cNvSpPr>
            <a:spLocks noChangeShapeType="1"/>
          </p:cNvSpPr>
          <p:nvPr/>
        </p:nvSpPr>
        <p:spPr bwMode="auto">
          <a:xfrm>
            <a:off x="1547813" y="2133600"/>
            <a:ext cx="215900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93" name="Rectangle 381"/>
          <p:cNvSpPr>
            <a:spLocks noChangeArrowheads="1"/>
          </p:cNvSpPr>
          <p:nvPr/>
        </p:nvSpPr>
        <p:spPr bwMode="auto">
          <a:xfrm>
            <a:off x="1979613" y="2060575"/>
            <a:ext cx="647700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4" name="Rectangle 382"/>
          <p:cNvSpPr>
            <a:spLocks noChangeArrowheads="1"/>
          </p:cNvSpPr>
          <p:nvPr/>
        </p:nvSpPr>
        <p:spPr bwMode="auto">
          <a:xfrm>
            <a:off x="2555875" y="2060575"/>
            <a:ext cx="647700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5" name="Rectangle 383"/>
          <p:cNvSpPr>
            <a:spLocks noChangeArrowheads="1"/>
          </p:cNvSpPr>
          <p:nvPr/>
        </p:nvSpPr>
        <p:spPr bwMode="auto">
          <a:xfrm>
            <a:off x="3852863" y="206057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6" name="Rectangle 384"/>
          <p:cNvSpPr>
            <a:spLocks noChangeArrowheads="1"/>
          </p:cNvSpPr>
          <p:nvPr/>
        </p:nvSpPr>
        <p:spPr bwMode="auto">
          <a:xfrm>
            <a:off x="5076825" y="206057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7" name="Rectangle 385"/>
          <p:cNvSpPr>
            <a:spLocks noChangeArrowheads="1"/>
          </p:cNvSpPr>
          <p:nvPr/>
        </p:nvSpPr>
        <p:spPr bwMode="auto">
          <a:xfrm>
            <a:off x="1403350" y="2492375"/>
            <a:ext cx="576263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8" name="Rectangle 386"/>
          <p:cNvSpPr>
            <a:spLocks noChangeArrowheads="1"/>
          </p:cNvSpPr>
          <p:nvPr/>
        </p:nvSpPr>
        <p:spPr bwMode="auto">
          <a:xfrm>
            <a:off x="2628900" y="249237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99" name="Rectangle 387"/>
          <p:cNvSpPr>
            <a:spLocks noChangeArrowheads="1"/>
          </p:cNvSpPr>
          <p:nvPr/>
        </p:nvSpPr>
        <p:spPr bwMode="auto">
          <a:xfrm>
            <a:off x="5076825" y="249237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0" name="Rectangle 388"/>
          <p:cNvSpPr>
            <a:spLocks noChangeArrowheads="1"/>
          </p:cNvSpPr>
          <p:nvPr/>
        </p:nvSpPr>
        <p:spPr bwMode="auto">
          <a:xfrm>
            <a:off x="6302375" y="249237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1" name="Rectangle 389"/>
          <p:cNvSpPr>
            <a:spLocks noChangeArrowheads="1"/>
          </p:cNvSpPr>
          <p:nvPr/>
        </p:nvSpPr>
        <p:spPr bwMode="auto">
          <a:xfrm>
            <a:off x="2627313" y="2852738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2" name="Rectangle 390"/>
          <p:cNvSpPr>
            <a:spLocks noChangeArrowheads="1"/>
          </p:cNvSpPr>
          <p:nvPr/>
        </p:nvSpPr>
        <p:spPr bwMode="auto">
          <a:xfrm>
            <a:off x="6302375" y="2852738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3" name="Rectangle 391"/>
          <p:cNvSpPr>
            <a:spLocks noChangeArrowheads="1"/>
          </p:cNvSpPr>
          <p:nvPr/>
        </p:nvSpPr>
        <p:spPr bwMode="auto">
          <a:xfrm>
            <a:off x="1403350" y="3284538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4" name="Rectangle 392"/>
          <p:cNvSpPr>
            <a:spLocks noChangeArrowheads="1"/>
          </p:cNvSpPr>
          <p:nvPr/>
        </p:nvSpPr>
        <p:spPr bwMode="auto">
          <a:xfrm>
            <a:off x="5076825" y="3284538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5" name="Rectangle 393"/>
          <p:cNvSpPr>
            <a:spLocks noChangeArrowheads="1"/>
          </p:cNvSpPr>
          <p:nvPr/>
        </p:nvSpPr>
        <p:spPr bwMode="auto">
          <a:xfrm>
            <a:off x="1403350" y="3644900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6" name="Rectangle 394"/>
          <p:cNvSpPr>
            <a:spLocks noChangeArrowheads="1"/>
          </p:cNvSpPr>
          <p:nvPr/>
        </p:nvSpPr>
        <p:spPr bwMode="auto">
          <a:xfrm>
            <a:off x="2627313" y="3644900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7" name="Rectangle 395"/>
          <p:cNvSpPr>
            <a:spLocks noChangeArrowheads="1"/>
          </p:cNvSpPr>
          <p:nvPr/>
        </p:nvSpPr>
        <p:spPr bwMode="auto">
          <a:xfrm>
            <a:off x="5076825" y="3644900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8" name="Rectangle 396"/>
          <p:cNvSpPr>
            <a:spLocks noChangeArrowheads="1"/>
          </p:cNvSpPr>
          <p:nvPr/>
        </p:nvSpPr>
        <p:spPr bwMode="auto">
          <a:xfrm>
            <a:off x="2628900" y="4076700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09" name="Rectangle 397"/>
          <p:cNvSpPr>
            <a:spLocks noChangeArrowheads="1"/>
          </p:cNvSpPr>
          <p:nvPr/>
        </p:nvSpPr>
        <p:spPr bwMode="auto">
          <a:xfrm>
            <a:off x="6302375" y="4076700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0" name="Rectangle 398"/>
          <p:cNvSpPr>
            <a:spLocks noChangeArrowheads="1"/>
          </p:cNvSpPr>
          <p:nvPr/>
        </p:nvSpPr>
        <p:spPr bwMode="auto">
          <a:xfrm>
            <a:off x="1403350" y="4437063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1" name="Rectangle 399"/>
          <p:cNvSpPr>
            <a:spLocks noChangeArrowheads="1"/>
          </p:cNvSpPr>
          <p:nvPr/>
        </p:nvSpPr>
        <p:spPr bwMode="auto">
          <a:xfrm>
            <a:off x="5076825" y="4437063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2" name="Rectangle 400"/>
          <p:cNvSpPr>
            <a:spLocks noChangeArrowheads="1"/>
          </p:cNvSpPr>
          <p:nvPr/>
        </p:nvSpPr>
        <p:spPr bwMode="auto">
          <a:xfrm>
            <a:off x="1403350" y="4868863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3" name="Rectangle 401"/>
          <p:cNvSpPr>
            <a:spLocks noChangeArrowheads="1"/>
          </p:cNvSpPr>
          <p:nvPr/>
        </p:nvSpPr>
        <p:spPr bwMode="auto">
          <a:xfrm>
            <a:off x="2627313" y="4868863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4" name="Rectangle 402"/>
          <p:cNvSpPr>
            <a:spLocks noChangeArrowheads="1"/>
          </p:cNvSpPr>
          <p:nvPr/>
        </p:nvSpPr>
        <p:spPr bwMode="auto">
          <a:xfrm>
            <a:off x="6302375" y="4868863"/>
            <a:ext cx="574675" cy="360362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5" name="Rectangle 403"/>
          <p:cNvSpPr>
            <a:spLocks noChangeArrowheads="1"/>
          </p:cNvSpPr>
          <p:nvPr/>
        </p:nvSpPr>
        <p:spPr bwMode="auto">
          <a:xfrm>
            <a:off x="2627313" y="522922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6" name="Rectangle 404"/>
          <p:cNvSpPr>
            <a:spLocks noChangeArrowheads="1"/>
          </p:cNvSpPr>
          <p:nvPr/>
        </p:nvSpPr>
        <p:spPr bwMode="auto">
          <a:xfrm>
            <a:off x="6300788" y="522922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17" name="Rectangle 405"/>
          <p:cNvSpPr>
            <a:spLocks noChangeArrowheads="1"/>
          </p:cNvSpPr>
          <p:nvPr/>
        </p:nvSpPr>
        <p:spPr bwMode="auto">
          <a:xfrm>
            <a:off x="5076825" y="5661025"/>
            <a:ext cx="574675" cy="3603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0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6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000"/>
                            </p:stCondLst>
                            <p:childTnLst>
                              <p:par>
                                <p:cTn id="3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000"/>
                            </p:stCondLst>
                            <p:childTnLst>
                              <p:par>
                                <p:cTn id="3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500"/>
                            </p:stCondLst>
                            <p:childTnLst>
                              <p:par>
                                <p:cTn id="3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4000"/>
                            </p:stCondLst>
                            <p:childTnLst>
                              <p:par>
                                <p:cTn id="3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500"/>
                            </p:stCondLst>
                            <p:childTnLst>
                              <p:par>
                                <p:cTn id="3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0"/>
                            </p:stCondLst>
                            <p:childTnLst>
                              <p:par>
                                <p:cTn id="3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500"/>
                            </p:stCondLst>
                            <p:childTnLst>
                              <p:par>
                                <p:cTn id="3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6000"/>
                            </p:stCondLst>
                            <p:childTnLst>
                              <p:par>
                                <p:cTn id="3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6500"/>
                            </p:stCondLst>
                            <p:childTnLst>
                              <p:par>
                                <p:cTn id="3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7000"/>
                            </p:stCondLst>
                            <p:childTnLst>
                              <p:par>
                                <p:cTn id="3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7500"/>
                            </p:stCondLst>
                            <p:childTnLst>
                              <p:par>
                                <p:cTn id="3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8500"/>
                            </p:stCondLst>
                            <p:childTnLst>
                              <p:par>
                                <p:cTn id="3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9000"/>
                            </p:stCondLst>
                            <p:childTnLst>
                              <p:par>
                                <p:cTn id="3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4" dur="500"/>
                                        <p:tgtEl>
                                          <p:spTgt spid="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4" grpId="0" autoUpdateAnimBg="0"/>
      <p:bldP spid="13611" grpId="0" animBg="1"/>
      <p:bldP spid="13612" grpId="0" animBg="1"/>
      <p:bldP spid="13613" grpId="0" animBg="1"/>
      <p:bldP spid="13614" grpId="0" animBg="1"/>
      <p:bldP spid="13615" grpId="0" animBg="1"/>
      <p:bldP spid="13616" grpId="0" animBg="1"/>
      <p:bldP spid="13617" grpId="0" animBg="1"/>
      <p:bldP spid="13618" grpId="0" animBg="1"/>
      <p:bldP spid="13619" grpId="0" animBg="1"/>
      <p:bldP spid="13620" grpId="0" animBg="1"/>
      <p:bldP spid="13621" grpId="0" animBg="1"/>
      <p:bldP spid="13622" grpId="0" animBg="1"/>
      <p:bldP spid="13623" grpId="0" animBg="1"/>
      <p:bldP spid="13624" grpId="0" animBg="1"/>
      <p:bldP spid="13625" grpId="0" animBg="1"/>
      <p:bldP spid="13626" grpId="0" animBg="1"/>
      <p:bldP spid="13627" grpId="0" animBg="1"/>
      <p:bldP spid="13628" grpId="0" animBg="1"/>
      <p:bldP spid="13629" grpId="0" animBg="1"/>
      <p:bldP spid="13630" grpId="0" animBg="1"/>
      <p:bldP spid="13631" grpId="0" animBg="1"/>
      <p:bldP spid="13632" grpId="0" animBg="1"/>
      <p:bldP spid="13633" grpId="0" animBg="1"/>
      <p:bldP spid="13634" grpId="0" animBg="1"/>
      <p:bldP spid="13635" grpId="0" animBg="1"/>
      <p:bldP spid="13636" grpId="0" animBg="1"/>
      <p:bldP spid="13637" grpId="0" animBg="1"/>
      <p:bldP spid="13638" grpId="0" animBg="1"/>
      <p:bldP spid="13639" grpId="0" animBg="1"/>
      <p:bldP spid="13640" grpId="0" animBg="1"/>
      <p:bldP spid="13641" grpId="0" animBg="1"/>
      <p:bldP spid="13642" grpId="0" animBg="1"/>
      <p:bldP spid="13643" grpId="0" animBg="1"/>
      <p:bldP spid="13644" grpId="0" animBg="1"/>
      <p:bldP spid="13645" grpId="0" animBg="1"/>
      <p:bldP spid="13646" grpId="0" animBg="1"/>
      <p:bldP spid="13647" grpId="0" animBg="1"/>
      <p:bldP spid="13648" grpId="0" animBg="1"/>
      <p:bldP spid="13649" grpId="0" animBg="1"/>
      <p:bldP spid="13650" grpId="0" animBg="1"/>
      <p:bldP spid="13651" grpId="0" animBg="1"/>
      <p:bldP spid="13652" grpId="0" animBg="1"/>
      <p:bldP spid="13653" grpId="0" animBg="1"/>
      <p:bldP spid="13654" grpId="0" animBg="1"/>
      <p:bldP spid="13655" grpId="0" animBg="1"/>
      <p:bldP spid="13656" grpId="0" animBg="1"/>
      <p:bldP spid="13657" grpId="0" animBg="1"/>
      <p:bldP spid="13658" grpId="0" animBg="1"/>
      <p:bldP spid="13659" grpId="0" animBg="1"/>
      <p:bldP spid="13661" grpId="0" animBg="1"/>
      <p:bldP spid="13662" grpId="0" animBg="1"/>
      <p:bldP spid="13663" grpId="0" animBg="1"/>
      <p:bldP spid="13664" grpId="0" animBg="1"/>
      <p:bldP spid="13665" grpId="0" animBg="1"/>
      <p:bldP spid="13666" grpId="0" animBg="1"/>
      <p:bldP spid="13667" grpId="0" animBg="1"/>
      <p:bldP spid="13668" grpId="0" animBg="1"/>
      <p:bldP spid="13669" grpId="0" animBg="1"/>
      <p:bldP spid="13670" grpId="0" animBg="1"/>
      <p:bldP spid="13671" grpId="0" animBg="1"/>
      <p:bldP spid="13672" grpId="0" animBg="1"/>
      <p:bldP spid="13673" grpId="0" animBg="1"/>
      <p:bldP spid="13674" grpId="0" animBg="1"/>
      <p:bldP spid="13675" grpId="0" animBg="1"/>
      <p:bldP spid="13676" grpId="0" animBg="1"/>
      <p:bldP spid="13680" grpId="0" animBg="1"/>
      <p:bldP spid="13681" grpId="0" animBg="1"/>
      <p:bldP spid="13682" grpId="0" animBg="1"/>
      <p:bldP spid="13683" grpId="0" animBg="1"/>
      <p:bldP spid="13684" grpId="0" animBg="1"/>
      <p:bldP spid="13685" grpId="0" animBg="1"/>
      <p:bldP spid="13687" grpId="0" animBg="1"/>
      <p:bldP spid="13688" grpId="0" animBg="1"/>
      <p:bldP spid="13691" grpId="0" animBg="1"/>
      <p:bldP spid="13692" grpId="0" animBg="1"/>
      <p:bldP spid="13693" grpId="0" animBg="1"/>
      <p:bldP spid="13694" grpId="0" animBg="1"/>
      <p:bldP spid="13695" grpId="0" animBg="1"/>
      <p:bldP spid="13696" grpId="0" animBg="1"/>
      <p:bldP spid="13697" grpId="0" animBg="1"/>
      <p:bldP spid="13698" grpId="0" animBg="1"/>
      <p:bldP spid="13699" grpId="0" animBg="1"/>
      <p:bldP spid="13700" grpId="0" animBg="1"/>
      <p:bldP spid="13701" grpId="0" animBg="1"/>
      <p:bldP spid="13702" grpId="0" animBg="1"/>
      <p:bldP spid="13703" grpId="0" animBg="1"/>
      <p:bldP spid="13704" grpId="0" animBg="1"/>
      <p:bldP spid="13705" grpId="0" animBg="1"/>
      <p:bldP spid="13706" grpId="0" animBg="1"/>
      <p:bldP spid="13707" grpId="0" animBg="1"/>
      <p:bldP spid="13708" grpId="0" animBg="1"/>
      <p:bldP spid="13709" grpId="0" animBg="1"/>
      <p:bldP spid="13710" grpId="0" animBg="1"/>
      <p:bldP spid="13711" grpId="0" animBg="1"/>
      <p:bldP spid="13712" grpId="0" animBg="1"/>
      <p:bldP spid="13713" grpId="0" animBg="1"/>
      <p:bldP spid="13714" grpId="0" animBg="1"/>
      <p:bldP spid="13715" grpId="0" animBg="1"/>
      <p:bldP spid="13716" grpId="0" animBg="1"/>
      <p:bldP spid="137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9" name="Rectangle 473"/>
          <p:cNvSpPr>
            <a:spLocks noChangeArrowheads="1"/>
          </p:cNvSpPr>
          <p:nvPr/>
        </p:nvSpPr>
        <p:spPr bwMode="auto">
          <a:xfrm>
            <a:off x="1979613" y="20605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698" name="Picture 2" descr="ds新知学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98538"/>
            <a:ext cx="1692275" cy="525462"/>
          </a:xfrm>
          <a:prstGeom prst="rect">
            <a:avLst/>
          </a:prstGeom>
          <a:noFill/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371600" y="1412875"/>
            <a:ext cx="5792788" cy="6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楷体_GB2312" pitchFamily="49" charset="-122"/>
              </a:rPr>
              <a:t>找出</a:t>
            </a:r>
            <a:r>
              <a:rPr lang="en-US" altLang="zh-CN" sz="2600" dirty="0">
                <a:latin typeface="楷体_GB2312" pitchFamily="49" charset="-122"/>
              </a:rPr>
              <a:t>100</a:t>
            </a:r>
            <a:r>
              <a:rPr lang="zh-CN" altLang="en-US" sz="2600" dirty="0">
                <a:latin typeface="楷体_GB2312" pitchFamily="49" charset="-122"/>
              </a:rPr>
              <a:t>以内</a:t>
            </a:r>
            <a:r>
              <a:rPr lang="zh-CN" altLang="en-US" sz="2600" dirty="0" smtClean="0">
                <a:latin typeface="楷体_GB2312" pitchFamily="49" charset="-122"/>
              </a:rPr>
              <a:t>的素数</a:t>
            </a:r>
            <a:r>
              <a:rPr lang="zh-CN" altLang="en-US" sz="2600" dirty="0">
                <a:latin typeface="楷体_GB2312" pitchFamily="49" charset="-122"/>
              </a:rPr>
              <a:t>，做一</a:t>
            </a:r>
            <a:r>
              <a:rPr lang="zh-CN" altLang="en-US" sz="2600" dirty="0" smtClean="0">
                <a:latin typeface="楷体_GB2312" pitchFamily="49" charset="-122"/>
              </a:rPr>
              <a:t>个素数表</a:t>
            </a:r>
            <a:r>
              <a:rPr lang="zh-CN" altLang="en-US" sz="2600" dirty="0">
                <a:latin typeface="楷体_GB2312" pitchFamily="49" charset="-122"/>
              </a:rPr>
              <a:t>。</a:t>
            </a:r>
          </a:p>
        </p:txBody>
      </p:sp>
      <p:sp>
        <p:nvSpPr>
          <p:cNvPr id="29899" name="Rectangle 203"/>
          <p:cNvSpPr>
            <a:spLocks noChangeArrowheads="1"/>
          </p:cNvSpPr>
          <p:nvPr/>
        </p:nvSpPr>
        <p:spPr bwMode="auto">
          <a:xfrm>
            <a:off x="2628900" y="20605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0" name="Rectangle 204"/>
          <p:cNvSpPr>
            <a:spLocks noChangeArrowheads="1"/>
          </p:cNvSpPr>
          <p:nvPr/>
        </p:nvSpPr>
        <p:spPr bwMode="auto">
          <a:xfrm>
            <a:off x="3852863" y="20605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" name="Rectangle 205"/>
          <p:cNvSpPr>
            <a:spLocks noChangeArrowheads="1"/>
          </p:cNvSpPr>
          <p:nvPr/>
        </p:nvSpPr>
        <p:spPr bwMode="auto">
          <a:xfrm>
            <a:off x="5076825" y="20605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" name="Rectangle 206"/>
          <p:cNvSpPr>
            <a:spLocks noChangeArrowheads="1"/>
          </p:cNvSpPr>
          <p:nvPr/>
        </p:nvSpPr>
        <p:spPr bwMode="auto">
          <a:xfrm>
            <a:off x="1403350" y="2492375"/>
            <a:ext cx="576263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3" name="Rectangle 207"/>
          <p:cNvSpPr>
            <a:spLocks noChangeArrowheads="1"/>
          </p:cNvSpPr>
          <p:nvPr/>
        </p:nvSpPr>
        <p:spPr bwMode="auto">
          <a:xfrm>
            <a:off x="2628900" y="24923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4" name="Rectangle 208"/>
          <p:cNvSpPr>
            <a:spLocks noChangeArrowheads="1"/>
          </p:cNvSpPr>
          <p:nvPr/>
        </p:nvSpPr>
        <p:spPr bwMode="auto">
          <a:xfrm>
            <a:off x="5076825" y="24923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5" name="Rectangle 209"/>
          <p:cNvSpPr>
            <a:spLocks noChangeArrowheads="1"/>
          </p:cNvSpPr>
          <p:nvPr/>
        </p:nvSpPr>
        <p:spPr bwMode="auto">
          <a:xfrm>
            <a:off x="6302375" y="249237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6" name="Rectangle 210"/>
          <p:cNvSpPr>
            <a:spLocks noChangeArrowheads="1"/>
          </p:cNvSpPr>
          <p:nvPr/>
        </p:nvSpPr>
        <p:spPr bwMode="auto">
          <a:xfrm>
            <a:off x="2627313" y="2852738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7" name="Rectangle 211"/>
          <p:cNvSpPr>
            <a:spLocks noChangeArrowheads="1"/>
          </p:cNvSpPr>
          <p:nvPr/>
        </p:nvSpPr>
        <p:spPr bwMode="auto">
          <a:xfrm>
            <a:off x="6302375" y="2852738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8" name="Rectangle 212"/>
          <p:cNvSpPr>
            <a:spLocks noChangeArrowheads="1"/>
          </p:cNvSpPr>
          <p:nvPr/>
        </p:nvSpPr>
        <p:spPr bwMode="auto">
          <a:xfrm>
            <a:off x="1403350" y="3284538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9" name="Rectangle 213"/>
          <p:cNvSpPr>
            <a:spLocks noChangeArrowheads="1"/>
          </p:cNvSpPr>
          <p:nvPr/>
        </p:nvSpPr>
        <p:spPr bwMode="auto">
          <a:xfrm>
            <a:off x="5076825" y="3284538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0" name="Rectangle 214"/>
          <p:cNvSpPr>
            <a:spLocks noChangeArrowheads="1"/>
          </p:cNvSpPr>
          <p:nvPr/>
        </p:nvSpPr>
        <p:spPr bwMode="auto">
          <a:xfrm>
            <a:off x="1403350" y="3644900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1" name="Rectangle 215"/>
          <p:cNvSpPr>
            <a:spLocks noChangeArrowheads="1"/>
          </p:cNvSpPr>
          <p:nvPr/>
        </p:nvSpPr>
        <p:spPr bwMode="auto">
          <a:xfrm>
            <a:off x="2627313" y="3644900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2" name="Rectangle 216"/>
          <p:cNvSpPr>
            <a:spLocks noChangeArrowheads="1"/>
          </p:cNvSpPr>
          <p:nvPr/>
        </p:nvSpPr>
        <p:spPr bwMode="auto">
          <a:xfrm>
            <a:off x="5076825" y="3644900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3" name="Rectangle 217"/>
          <p:cNvSpPr>
            <a:spLocks noChangeArrowheads="1"/>
          </p:cNvSpPr>
          <p:nvPr/>
        </p:nvSpPr>
        <p:spPr bwMode="auto">
          <a:xfrm>
            <a:off x="2628900" y="4076700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4" name="Rectangle 218"/>
          <p:cNvSpPr>
            <a:spLocks noChangeArrowheads="1"/>
          </p:cNvSpPr>
          <p:nvPr/>
        </p:nvSpPr>
        <p:spPr bwMode="auto">
          <a:xfrm>
            <a:off x="6302375" y="4076700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5" name="Rectangle 219"/>
          <p:cNvSpPr>
            <a:spLocks noChangeArrowheads="1"/>
          </p:cNvSpPr>
          <p:nvPr/>
        </p:nvSpPr>
        <p:spPr bwMode="auto">
          <a:xfrm>
            <a:off x="1403350" y="4437063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6" name="Rectangle 220"/>
          <p:cNvSpPr>
            <a:spLocks noChangeArrowheads="1"/>
          </p:cNvSpPr>
          <p:nvPr/>
        </p:nvSpPr>
        <p:spPr bwMode="auto">
          <a:xfrm>
            <a:off x="5076825" y="4437063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7" name="Rectangle 221"/>
          <p:cNvSpPr>
            <a:spLocks noChangeArrowheads="1"/>
          </p:cNvSpPr>
          <p:nvPr/>
        </p:nvSpPr>
        <p:spPr bwMode="auto">
          <a:xfrm>
            <a:off x="1403350" y="4868863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8" name="Rectangle 222"/>
          <p:cNvSpPr>
            <a:spLocks noChangeArrowheads="1"/>
          </p:cNvSpPr>
          <p:nvPr/>
        </p:nvSpPr>
        <p:spPr bwMode="auto">
          <a:xfrm>
            <a:off x="2627313" y="4868863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19" name="Rectangle 223"/>
          <p:cNvSpPr>
            <a:spLocks noChangeArrowheads="1"/>
          </p:cNvSpPr>
          <p:nvPr/>
        </p:nvSpPr>
        <p:spPr bwMode="auto">
          <a:xfrm>
            <a:off x="6302375" y="4868863"/>
            <a:ext cx="574675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20" name="Rectangle 224"/>
          <p:cNvSpPr>
            <a:spLocks noChangeArrowheads="1"/>
          </p:cNvSpPr>
          <p:nvPr/>
        </p:nvSpPr>
        <p:spPr bwMode="auto">
          <a:xfrm>
            <a:off x="2627313" y="522922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21" name="Rectangle 225"/>
          <p:cNvSpPr>
            <a:spLocks noChangeArrowheads="1"/>
          </p:cNvSpPr>
          <p:nvPr/>
        </p:nvSpPr>
        <p:spPr bwMode="auto">
          <a:xfrm>
            <a:off x="6300788" y="522922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22" name="Rectangle 226"/>
          <p:cNvSpPr>
            <a:spLocks noChangeArrowheads="1"/>
          </p:cNvSpPr>
          <p:nvPr/>
        </p:nvSpPr>
        <p:spPr bwMode="auto">
          <a:xfrm>
            <a:off x="5076825" y="5661025"/>
            <a:ext cx="574675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046" name="Group 350"/>
          <p:cNvGraphicFramePr>
            <a:graphicFrameLocks noGrp="1"/>
          </p:cNvGraphicFramePr>
          <p:nvPr/>
        </p:nvGraphicFramePr>
        <p:xfrm>
          <a:off x="1403350" y="2068513"/>
          <a:ext cx="6096000" cy="39624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69" grpId="0" animBg="1"/>
      <p:bldP spid="29899" grpId="0" animBg="1"/>
      <p:bldP spid="29900" grpId="0" animBg="1"/>
      <p:bldP spid="29901" grpId="0" animBg="1"/>
      <p:bldP spid="29902" grpId="0" animBg="1"/>
      <p:bldP spid="29903" grpId="0" animBg="1"/>
      <p:bldP spid="29904" grpId="0" animBg="1"/>
      <p:bldP spid="29905" grpId="0" animBg="1"/>
      <p:bldP spid="29906" grpId="0" animBg="1"/>
      <p:bldP spid="29907" grpId="0" animBg="1"/>
      <p:bldP spid="29908" grpId="0" animBg="1"/>
      <p:bldP spid="29909" grpId="0" animBg="1"/>
      <p:bldP spid="29910" grpId="0" animBg="1"/>
      <p:bldP spid="29911" grpId="0" animBg="1"/>
      <p:bldP spid="29912" grpId="0" animBg="1"/>
      <p:bldP spid="29913" grpId="0" animBg="1"/>
      <p:bldP spid="29914" grpId="0" animBg="1"/>
      <p:bldP spid="29915" grpId="0" animBg="1"/>
      <p:bldP spid="29916" grpId="0" animBg="1"/>
      <p:bldP spid="29917" grpId="0" animBg="1"/>
      <p:bldP spid="29918" grpId="0" animBg="1"/>
      <p:bldP spid="29919" grpId="0" animBg="1"/>
      <p:bldP spid="29920" grpId="0" animBg="1"/>
      <p:bldP spid="29921" grpId="0" animBg="1"/>
      <p:bldP spid="299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8" name="Picture 32" descr="h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1628775"/>
            <a:ext cx="8736012" cy="4738688"/>
          </a:xfrm>
          <a:prstGeom prst="rect">
            <a:avLst/>
          </a:prstGeom>
          <a:noFill/>
        </p:spPr>
      </p:pic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738188" y="1844675"/>
            <a:ext cx="6491287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下面的说法正确吗？说说你的理由。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1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）所有的奇数</a:t>
            </a:r>
            <a:r>
              <a:rPr lang="zh-CN" altLang="en-US" sz="2600" dirty="0" smtClean="0">
                <a:solidFill>
                  <a:schemeClr val="bg1"/>
                </a:solidFill>
                <a:latin typeface="楷体_GB2312" pitchFamily="49" charset="-122"/>
              </a:rPr>
              <a:t>都是素数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2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）所有的偶数都是合数。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3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）在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1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2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3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4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5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，</a:t>
            </a:r>
            <a:r>
              <a:rPr lang="en-US" altLang="zh-CN" sz="2600" dirty="0">
                <a:solidFill>
                  <a:schemeClr val="bg1"/>
                </a:solidFill>
                <a:latin typeface="Times New Roman"/>
              </a:rPr>
              <a:t>…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中，</a:t>
            </a:r>
            <a:r>
              <a:rPr lang="zh-CN" altLang="en-US" sz="2600" dirty="0" smtClean="0">
                <a:solidFill>
                  <a:schemeClr val="bg1"/>
                </a:solidFill>
                <a:latin typeface="楷体_GB2312" pitchFamily="49" charset="-122"/>
              </a:rPr>
              <a:t>除了素数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以</a:t>
            </a:r>
            <a:b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</a:b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     外都是合数。</a:t>
            </a: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（</a:t>
            </a:r>
            <a:r>
              <a:rPr lang="en-US" altLang="zh-CN" sz="2600" dirty="0">
                <a:solidFill>
                  <a:schemeClr val="bg1"/>
                </a:solidFill>
                <a:latin typeface="楷体_GB2312" pitchFamily="49" charset="-122"/>
              </a:rPr>
              <a:t>4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）两</a:t>
            </a:r>
            <a:r>
              <a:rPr lang="zh-CN" altLang="en-US" sz="2600" dirty="0" smtClean="0">
                <a:solidFill>
                  <a:schemeClr val="bg1"/>
                </a:solidFill>
                <a:latin typeface="楷体_GB2312" pitchFamily="49" charset="-122"/>
              </a:rPr>
              <a:t>个素数</a:t>
            </a:r>
            <a:r>
              <a:rPr lang="zh-CN" altLang="en-US" sz="2600" dirty="0">
                <a:solidFill>
                  <a:schemeClr val="bg1"/>
                </a:solidFill>
                <a:latin typeface="楷体_GB2312" pitchFamily="49" charset="-122"/>
              </a:rPr>
              <a:t>的和是偶数。</a:t>
            </a:r>
          </a:p>
        </p:txBody>
      </p:sp>
      <p:pic>
        <p:nvPicPr>
          <p:cNvPr id="19495" name="Picture 39" descr="a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88" y="4221163"/>
            <a:ext cx="2209800" cy="2311400"/>
          </a:xfrm>
          <a:prstGeom prst="rect">
            <a:avLst/>
          </a:prstGeom>
          <a:noFill/>
        </p:spPr>
      </p:pic>
      <p:pic>
        <p:nvPicPr>
          <p:cNvPr id="19497" name="Picture 41" descr="ds知识应用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990600"/>
            <a:ext cx="1725613" cy="4921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32040" y="2636912"/>
            <a:ext cx="28803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是合数，也是奇数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3212976"/>
            <a:ext cx="28803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是偶数，却是素数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4365104"/>
            <a:ext cx="338437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不是合数，也不是素数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5373216"/>
            <a:ext cx="28803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2+3=5</a:t>
            </a:r>
            <a:r>
              <a:rPr lang="zh-CN" altLang="en-US" dirty="0" smtClean="0"/>
              <a:t>是奇数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7" grpId="0" autoUpdateAnimBg="0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s知识应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1725613" cy="492125"/>
          </a:xfrm>
          <a:prstGeom prst="rect">
            <a:avLst/>
          </a:prstGeom>
          <a:noFill/>
        </p:spPr>
      </p:pic>
      <p:sp>
        <p:nvSpPr>
          <p:cNvPr id="5303" name="Text Box 183"/>
          <p:cNvSpPr txBox="1">
            <a:spLocks noChangeArrowheads="1"/>
          </p:cNvSpPr>
          <p:nvPr/>
        </p:nvSpPr>
        <p:spPr bwMode="auto">
          <a:xfrm>
            <a:off x="611560" y="1447800"/>
            <a:ext cx="7489825" cy="98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 smtClean="0">
                <a:latin typeface="楷体_GB2312" pitchFamily="49" charset="-122"/>
              </a:rPr>
              <a:t>下面</a:t>
            </a:r>
            <a:r>
              <a:rPr lang="zh-CN" altLang="en-US" sz="2600" dirty="0">
                <a:latin typeface="楷体_GB2312" pitchFamily="49" charset="-122"/>
              </a:rPr>
              <a:t>各数中哪些</a:t>
            </a:r>
            <a:r>
              <a:rPr lang="zh-CN" altLang="en-US" sz="2600" dirty="0" smtClean="0">
                <a:latin typeface="楷体_GB2312" pitchFamily="49" charset="-122"/>
              </a:rPr>
              <a:t>是素数</a:t>
            </a:r>
            <a:r>
              <a:rPr lang="zh-CN" altLang="en-US" sz="2600" dirty="0">
                <a:latin typeface="楷体_GB2312" pitchFamily="49" charset="-122"/>
              </a:rPr>
              <a:t>？哪些是合数？分别填入指定的圈里。</a:t>
            </a:r>
          </a:p>
        </p:txBody>
      </p:sp>
      <p:sp>
        <p:nvSpPr>
          <p:cNvPr id="5316" name="Text Box 196"/>
          <p:cNvSpPr txBox="1">
            <a:spLocks noChangeArrowheads="1"/>
          </p:cNvSpPr>
          <p:nvPr/>
        </p:nvSpPr>
        <p:spPr bwMode="auto">
          <a:xfrm>
            <a:off x="1403350" y="2543175"/>
            <a:ext cx="6518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楷体_GB2312" pitchFamily="49" charset="-122"/>
              </a:rPr>
              <a:t>27   37   41   58   61   73   83   95 </a:t>
            </a:r>
          </a:p>
          <a:p>
            <a:r>
              <a:rPr lang="en-US" altLang="zh-CN" sz="2600" dirty="0">
                <a:latin typeface="楷体_GB2312" pitchFamily="49" charset="-122"/>
              </a:rPr>
              <a:t>11   14   33   47   57   62   87   99 </a:t>
            </a:r>
          </a:p>
        </p:txBody>
      </p:sp>
      <p:grpSp>
        <p:nvGrpSpPr>
          <p:cNvPr id="2" name="Group 203"/>
          <p:cNvGrpSpPr>
            <a:grpSpLocks/>
          </p:cNvGrpSpPr>
          <p:nvPr/>
        </p:nvGrpSpPr>
        <p:grpSpPr bwMode="auto">
          <a:xfrm>
            <a:off x="1187450" y="3716338"/>
            <a:ext cx="2881313" cy="2232025"/>
            <a:chOff x="748" y="2432"/>
            <a:chExt cx="1815" cy="1406"/>
          </a:xfrm>
        </p:grpSpPr>
        <p:sp>
          <p:nvSpPr>
            <p:cNvPr id="5318" name="Text Box 198"/>
            <p:cNvSpPr txBox="1">
              <a:spLocks noChangeArrowheads="1"/>
            </p:cNvSpPr>
            <p:nvPr/>
          </p:nvSpPr>
          <p:spPr bwMode="auto">
            <a:xfrm>
              <a:off x="1392" y="2432"/>
              <a:ext cx="5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600" dirty="0" smtClean="0"/>
                <a:t>素数</a:t>
              </a:r>
              <a:endParaRPr lang="zh-CN" altLang="en-US" sz="2600" dirty="0"/>
            </a:p>
          </p:txBody>
        </p:sp>
        <p:sp>
          <p:nvSpPr>
            <p:cNvPr id="5320" name="Oval 200"/>
            <p:cNvSpPr>
              <a:spLocks noChangeArrowheads="1"/>
            </p:cNvSpPr>
            <p:nvPr/>
          </p:nvSpPr>
          <p:spPr bwMode="auto">
            <a:xfrm>
              <a:off x="748" y="2795"/>
              <a:ext cx="1815" cy="10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4930775" y="3789363"/>
            <a:ext cx="2881313" cy="2159000"/>
            <a:chOff x="2880" y="2478"/>
            <a:chExt cx="1815" cy="1360"/>
          </a:xfrm>
        </p:grpSpPr>
        <p:sp>
          <p:nvSpPr>
            <p:cNvPr id="5319" name="Text Box 199"/>
            <p:cNvSpPr txBox="1">
              <a:spLocks noChangeArrowheads="1"/>
            </p:cNvSpPr>
            <p:nvPr/>
          </p:nvSpPr>
          <p:spPr bwMode="auto">
            <a:xfrm>
              <a:off x="3525" y="2478"/>
              <a:ext cx="53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600"/>
                <a:t>合数</a:t>
              </a:r>
            </a:p>
          </p:txBody>
        </p:sp>
        <p:sp>
          <p:nvSpPr>
            <p:cNvPr id="5321" name="Oval 201"/>
            <p:cNvSpPr>
              <a:spLocks noChangeArrowheads="1"/>
            </p:cNvSpPr>
            <p:nvPr/>
          </p:nvSpPr>
          <p:spPr bwMode="auto">
            <a:xfrm>
              <a:off x="2880" y="2795"/>
              <a:ext cx="1815" cy="1043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4" name="Text Box 204"/>
          <p:cNvSpPr txBox="1">
            <a:spLocks noChangeArrowheads="1"/>
          </p:cNvSpPr>
          <p:nvPr/>
        </p:nvSpPr>
        <p:spPr bwMode="auto">
          <a:xfrm>
            <a:off x="1692275" y="4508500"/>
            <a:ext cx="230346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>
                <a:latin typeface="楷体_GB2312" pitchFamily="49" charset="-122"/>
              </a:rPr>
              <a:t>37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41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61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73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83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11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47</a:t>
            </a:r>
            <a:r>
              <a:rPr lang="zh-CN" altLang="en-US" sz="2600">
                <a:latin typeface="楷体_GB2312" pitchFamily="49" charset="-122"/>
              </a:rPr>
              <a:t>。 </a:t>
            </a:r>
          </a:p>
        </p:txBody>
      </p:sp>
      <p:sp>
        <p:nvSpPr>
          <p:cNvPr id="5325" name="Text Box 205"/>
          <p:cNvSpPr txBox="1">
            <a:spLocks noChangeArrowheads="1"/>
          </p:cNvSpPr>
          <p:nvPr/>
        </p:nvSpPr>
        <p:spPr bwMode="auto">
          <a:xfrm>
            <a:off x="5437188" y="4451350"/>
            <a:ext cx="230346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>
                <a:latin typeface="楷体_GB2312" pitchFamily="49" charset="-122"/>
              </a:rPr>
              <a:t>27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58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95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14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33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57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62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87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99</a:t>
            </a:r>
            <a:r>
              <a:rPr lang="zh-CN" altLang="en-US" sz="2600">
                <a:latin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3" grpId="0" autoUpdateAnimBg="0"/>
      <p:bldP spid="5316" grpId="0" autoUpdateAnimBg="0"/>
      <p:bldP spid="5324" grpId="0" autoUpdateAnimBg="0"/>
      <p:bldP spid="53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C:\Program Files\Microsoft Office\MEDIA\CAGCAT10\j022938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6511214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素数和合数知识点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思考与回顾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2,3,5,7,11,13,17,19</a:t>
            </a:r>
            <a:r>
              <a:rPr lang="zh-CN" altLang="en-US" dirty="0" smtClean="0"/>
              <a:t>这样的正整数，只有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和它本身两个因数，这类数就是素数（质数），</a:t>
            </a:r>
            <a:r>
              <a:rPr lang="en-US" altLang="zh-CN" dirty="0" smtClean="0"/>
              <a:t>prime number</a:t>
            </a:r>
          </a:p>
          <a:p>
            <a:r>
              <a:rPr lang="zh-CN" altLang="en-US" dirty="0" smtClean="0"/>
              <a:t>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以外的正整数中，除了素数，就是合数，</a:t>
            </a:r>
            <a:r>
              <a:rPr lang="en-US" altLang="zh-CN" dirty="0" smtClean="0"/>
              <a:t>composite number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4,6,8,9,10,12,14,15…</a:t>
            </a:r>
          </a:p>
          <a:p>
            <a:r>
              <a:rPr lang="zh-CN" altLang="en-US" dirty="0" smtClean="0"/>
              <a:t>素数和合数都有无限多个。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既不是素数，也不是合数。</a:t>
            </a:r>
            <a:endParaRPr lang="en-US" altLang="zh-CN" dirty="0" smtClean="0"/>
          </a:p>
          <a:p>
            <a:r>
              <a:rPr lang="zh-CN" altLang="en-US" dirty="0" smtClean="0"/>
              <a:t>任意大于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的偶数，都可以写成两个素数的和（著名的</a:t>
            </a:r>
            <a:r>
              <a:rPr lang="zh-CN" altLang="en-US" b="1" dirty="0" smtClean="0">
                <a:solidFill>
                  <a:srgbClr val="FF0000"/>
                </a:solidFill>
              </a:rPr>
              <a:t>哥德巴赫猜想</a:t>
            </a:r>
            <a:r>
              <a:rPr lang="zh-CN" altLang="en-US" dirty="0" smtClean="0"/>
              <a:t>，世界难题，至今未解，简称</a:t>
            </a:r>
            <a:r>
              <a:rPr lang="en-US" altLang="zh-CN" dirty="0" smtClean="0"/>
              <a:t>1+1=2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足够大的偶数，可以写成一个素数和一个不超过两个素数的乘积之和（陈氏定理，陈景润，简称</a:t>
            </a:r>
            <a:r>
              <a:rPr lang="en-US" altLang="zh-CN" dirty="0" smtClean="0"/>
              <a:t>1+2=3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4577" name="Picture 1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80148"/>
            <a:ext cx="1440160" cy="138792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分解素因数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把一个合数用素因数相乘的形式表示出来，叫做分解素因数。分解素因数常用的方法有：</a:t>
            </a:r>
            <a:r>
              <a:rPr lang="zh-CN" altLang="zh-CN" u="sng" dirty="0" smtClean="0"/>
              <a:t>树枝分解法</a:t>
            </a:r>
            <a:r>
              <a:rPr lang="zh-CN" altLang="zh-CN" dirty="0" smtClean="0"/>
              <a:t>、</a:t>
            </a:r>
            <a:r>
              <a:rPr lang="zh-CN" altLang="zh-CN" u="sng" dirty="0" smtClean="0"/>
              <a:t>短除法</a:t>
            </a:r>
            <a:r>
              <a:rPr lang="zh-CN" altLang="zh-CN" dirty="0" smtClean="0"/>
              <a:t>、</a:t>
            </a:r>
            <a:r>
              <a:rPr lang="zh-CN" altLang="zh-CN" u="sng" dirty="0" smtClean="0"/>
              <a:t>口算法</a:t>
            </a:r>
            <a:r>
              <a:rPr lang="zh-CN" altLang="zh-CN" dirty="0" smtClean="0"/>
              <a:t>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分解素因数</a:t>
            </a:r>
            <a:r>
              <a:rPr lang="en-US" altLang="zh-CN" dirty="0" smtClean="0"/>
              <a:t>Prime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2980927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</a:t>
            </a:r>
            <a:r>
              <a:rPr lang="zh-CN" altLang="en-US" dirty="0" smtClean="0"/>
              <a:t>意大于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/>
              <a:t>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3608" y="2636912"/>
          <a:ext cx="4960972" cy="725065"/>
        </p:xfrm>
        <a:graphic>
          <a:graphicData uri="http://schemas.openxmlformats.org/presentationml/2006/ole">
            <p:oleObj spid="_x0000_s23554" name="Equation" r:id="rId4" imgW="16509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4290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</a:t>
            </a:r>
            <a:r>
              <a:rPr lang="en-US" altLang="zh-CN" sz="2800" i="1" dirty="0" smtClean="0"/>
              <a:t>p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是互不相同的素数，</a:t>
            </a:r>
            <a:r>
              <a:rPr lang="en-US" altLang="zh-CN" sz="2800" i="1" dirty="0" smtClean="0"/>
              <a:t>a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是正整数。</a:t>
            </a:r>
            <a:endParaRPr lang="zh-CN" altLang="en-US" sz="2800" dirty="0"/>
          </a:p>
        </p:txBody>
      </p:sp>
      <p:pic>
        <p:nvPicPr>
          <p:cNvPr id="2051" name="Picture 3" descr="C:\Program Files\Microsoft Office\MEDIA\CAGCAT10\j0286068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5301208"/>
            <a:ext cx="936104" cy="14017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倍数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和因数</a:t>
            </a:r>
            <a:r>
              <a:rPr lang="en-US" altLang="zh-CN" dirty="0" smtClean="0"/>
              <a:t>factor</a:t>
            </a:r>
          </a:p>
          <a:p>
            <a:r>
              <a:rPr lang="zh-CN" altLang="en-US" dirty="0" smtClean="0"/>
              <a:t>素数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和合数</a:t>
            </a:r>
            <a:r>
              <a:rPr lang="en-US" altLang="zh-CN" dirty="0" smtClean="0"/>
              <a:t>composite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zh-CN" altLang="en-US" dirty="0" smtClean="0"/>
              <a:t>分解素因数</a:t>
            </a:r>
            <a:r>
              <a:rPr lang="en-US" altLang="zh-CN" dirty="0" smtClean="0"/>
              <a:t>prime factorization</a:t>
            </a:r>
          </a:p>
          <a:p>
            <a:r>
              <a:rPr lang="zh-CN" altLang="en-US" dirty="0" smtClean="0"/>
              <a:t>筛除法求素数</a:t>
            </a:r>
            <a:endParaRPr lang="en-US" altLang="zh-CN" dirty="0" smtClean="0"/>
          </a:p>
          <a:p>
            <a:r>
              <a:rPr lang="zh-CN" altLang="en-US" dirty="0" smtClean="0"/>
              <a:t>例题讲解</a:t>
            </a:r>
            <a:endParaRPr lang="en-US" altLang="zh-CN" dirty="0" smtClean="0"/>
          </a:p>
          <a:p>
            <a:r>
              <a:rPr lang="zh-CN" altLang="en-US" dirty="0" smtClean="0"/>
              <a:t>哥德巴赫猜想与陈氏定理</a:t>
            </a:r>
            <a:endParaRPr lang="en-US" altLang="zh-CN" dirty="0" smtClean="0"/>
          </a:p>
          <a:p>
            <a:r>
              <a:rPr lang="zh-CN" altLang="en-US" dirty="0" smtClean="0"/>
              <a:t>趣味素数（孪生素数，寻找大素数）</a:t>
            </a:r>
            <a:endParaRPr lang="zh-CN" altLang="en-US" dirty="0"/>
          </a:p>
        </p:txBody>
      </p:sp>
      <p:pic>
        <p:nvPicPr>
          <p:cNvPr id="26625" name="Picture 1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5229200"/>
            <a:ext cx="1827212" cy="1111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分解素因数过程演示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树枝分解法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187624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椭圆 3"/>
          <p:cNvSpPr/>
          <p:nvPr/>
        </p:nvSpPr>
        <p:spPr>
          <a:xfrm>
            <a:off x="5148064" y="4581128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5856" y="4581128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40152" y="3356992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5877272"/>
            <a:ext cx="6048672" cy="769441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所以 </a:t>
            </a:r>
            <a:r>
              <a:rPr lang="en-US" altLang="zh-CN" sz="4400" dirty="0" smtClean="0"/>
              <a:t>30=2×3×5</a:t>
            </a:r>
            <a:endParaRPr lang="zh-CN" altLang="en-US" sz="4400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s知识拓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4"/>
            <a:ext cx="1622425" cy="400050"/>
          </a:xfrm>
          <a:prstGeom prst="rect">
            <a:avLst/>
          </a:prstGeom>
          <a:noFill/>
        </p:spPr>
      </p:pic>
      <p:sp>
        <p:nvSpPr>
          <p:cNvPr id="6279" name="Text Box 135"/>
          <p:cNvSpPr txBox="1">
            <a:spLocks noChangeArrowheads="1"/>
          </p:cNvSpPr>
          <p:nvPr/>
        </p:nvSpPr>
        <p:spPr bwMode="auto">
          <a:xfrm>
            <a:off x="2483768" y="908720"/>
            <a:ext cx="3456384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分解素因数图示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</a:endParaRPr>
          </a:p>
        </p:txBody>
      </p:sp>
      <p:pic>
        <p:nvPicPr>
          <p:cNvPr id="6287" name="Picture 143" descr="teacher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738" y="2433638"/>
            <a:ext cx="1335087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88" name="Picture 144" descr="animal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3763" y="4508500"/>
            <a:ext cx="1335087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89" name="Picture 145" descr="ren0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5625" y="4365625"/>
            <a:ext cx="1331913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90" name="Picture 146" descr="ren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8875" y="2492375"/>
            <a:ext cx="1331913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91" name="AutoShape 147" descr="蓝色面巾纸"/>
          <p:cNvSpPr>
            <a:spLocks noChangeArrowheads="1"/>
          </p:cNvSpPr>
          <p:nvPr/>
        </p:nvSpPr>
        <p:spPr bwMode="auto">
          <a:xfrm>
            <a:off x="468313" y="2133600"/>
            <a:ext cx="3240087" cy="1008063"/>
          </a:xfrm>
          <a:prstGeom prst="wedgeRoundRectCallout">
            <a:avLst>
              <a:gd name="adj1" fmla="val 63671"/>
              <a:gd name="adj2" fmla="val 48269"/>
              <a:gd name="adj3" fmla="val 16667"/>
            </a:avLst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 dirty="0"/>
              <a:t>每个合数都可以由几</a:t>
            </a:r>
            <a:r>
              <a:rPr lang="zh-CN" altLang="en-US" sz="2400" dirty="0" smtClean="0"/>
              <a:t>个素数相乘</a:t>
            </a:r>
            <a:r>
              <a:rPr lang="zh-CN" altLang="en-US" sz="2400" dirty="0"/>
              <a:t>得到。</a:t>
            </a:r>
          </a:p>
        </p:txBody>
      </p:sp>
      <p:sp>
        <p:nvSpPr>
          <p:cNvPr id="6292" name="AutoShape 148" descr="蓝色面巾纸"/>
          <p:cNvSpPr>
            <a:spLocks noChangeArrowheads="1"/>
          </p:cNvSpPr>
          <p:nvPr/>
        </p:nvSpPr>
        <p:spPr bwMode="auto">
          <a:xfrm>
            <a:off x="6227763" y="1196975"/>
            <a:ext cx="2232025" cy="1584325"/>
          </a:xfrm>
          <a:prstGeom prst="wedgeRoundRectCallout">
            <a:avLst>
              <a:gd name="adj1" fmla="val -57324"/>
              <a:gd name="adj2" fmla="val 66333"/>
              <a:gd name="adj3" fmla="val 16667"/>
            </a:avLst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/>
              <a:t>4 = 2×2</a:t>
            </a:r>
          </a:p>
          <a:p>
            <a:r>
              <a:rPr lang="en-US" altLang="zh-CN" sz="2400"/>
              <a:t>15 = 3×5</a:t>
            </a:r>
          </a:p>
          <a:p>
            <a:r>
              <a:rPr lang="en-US" altLang="zh-CN" sz="2400"/>
              <a:t>30 = 2×3×5</a:t>
            </a:r>
          </a:p>
          <a:p>
            <a:r>
              <a:rPr lang="en-US" altLang="zh-CN" sz="2400"/>
              <a:t>       ……</a:t>
            </a:r>
          </a:p>
        </p:txBody>
      </p:sp>
      <p:sp>
        <p:nvSpPr>
          <p:cNvPr id="6293" name="Rectangle 149"/>
          <p:cNvSpPr>
            <a:spLocks noChangeArrowheads="1"/>
          </p:cNvSpPr>
          <p:nvPr/>
        </p:nvSpPr>
        <p:spPr bwMode="auto">
          <a:xfrm>
            <a:off x="971550" y="3789363"/>
            <a:ext cx="216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30 = 2×3×5</a:t>
            </a:r>
          </a:p>
        </p:txBody>
      </p:sp>
      <p:sp>
        <p:nvSpPr>
          <p:cNvPr id="6294" name="AutoShape 150" descr="蓝色面巾纸"/>
          <p:cNvSpPr>
            <a:spLocks noChangeArrowheads="1"/>
          </p:cNvSpPr>
          <p:nvPr/>
        </p:nvSpPr>
        <p:spPr bwMode="auto">
          <a:xfrm>
            <a:off x="7021513" y="3357563"/>
            <a:ext cx="1727200" cy="863600"/>
          </a:xfrm>
          <a:prstGeom prst="wedgeRoundRectCallout">
            <a:avLst>
              <a:gd name="adj1" fmla="val -77116"/>
              <a:gd name="adj2" fmla="val 104778"/>
              <a:gd name="adj3" fmla="val 16667"/>
            </a:avLst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还可以这么表示。</a:t>
            </a:r>
          </a:p>
        </p:txBody>
      </p:sp>
      <p:sp>
        <p:nvSpPr>
          <p:cNvPr id="6295" name="Line 151"/>
          <p:cNvSpPr>
            <a:spLocks noChangeShapeType="1"/>
          </p:cNvSpPr>
          <p:nvPr/>
        </p:nvSpPr>
        <p:spPr bwMode="auto">
          <a:xfrm flipH="1">
            <a:off x="971550" y="4221163"/>
            <a:ext cx="215900" cy="3603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96" name="Line 152"/>
          <p:cNvSpPr>
            <a:spLocks noChangeShapeType="1"/>
          </p:cNvSpPr>
          <p:nvPr/>
        </p:nvSpPr>
        <p:spPr bwMode="auto">
          <a:xfrm>
            <a:off x="1258888" y="4221163"/>
            <a:ext cx="144462" cy="3603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97" name="Line 153"/>
          <p:cNvSpPr>
            <a:spLocks noChangeShapeType="1"/>
          </p:cNvSpPr>
          <p:nvPr/>
        </p:nvSpPr>
        <p:spPr bwMode="auto">
          <a:xfrm flipH="1">
            <a:off x="1260475" y="5013325"/>
            <a:ext cx="215900" cy="3603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98" name="Line 154"/>
          <p:cNvSpPr>
            <a:spLocks noChangeShapeType="1"/>
          </p:cNvSpPr>
          <p:nvPr/>
        </p:nvSpPr>
        <p:spPr bwMode="auto">
          <a:xfrm>
            <a:off x="1547813" y="5013325"/>
            <a:ext cx="144462" cy="3603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99" name="Rectangle 155"/>
          <p:cNvSpPr>
            <a:spLocks noChangeArrowheads="1"/>
          </p:cNvSpPr>
          <p:nvPr/>
        </p:nvSpPr>
        <p:spPr bwMode="auto">
          <a:xfrm>
            <a:off x="755650" y="45085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6300" name="Rectangle 156"/>
          <p:cNvSpPr>
            <a:spLocks noChangeArrowheads="1"/>
          </p:cNvSpPr>
          <p:nvPr/>
        </p:nvSpPr>
        <p:spPr bwMode="auto">
          <a:xfrm>
            <a:off x="1187450" y="45085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6301" name="Rectangle 157"/>
          <p:cNvSpPr>
            <a:spLocks noChangeArrowheads="1"/>
          </p:cNvSpPr>
          <p:nvPr/>
        </p:nvSpPr>
        <p:spPr bwMode="auto">
          <a:xfrm>
            <a:off x="1114425" y="53578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6302" name="Rectangle 158"/>
          <p:cNvSpPr>
            <a:spLocks noChangeArrowheads="1"/>
          </p:cNvSpPr>
          <p:nvPr/>
        </p:nvSpPr>
        <p:spPr bwMode="auto">
          <a:xfrm>
            <a:off x="1547813" y="53578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6303" name="Rectangle 159"/>
          <p:cNvSpPr>
            <a:spLocks noChangeArrowheads="1"/>
          </p:cNvSpPr>
          <p:nvPr/>
        </p:nvSpPr>
        <p:spPr bwMode="auto">
          <a:xfrm>
            <a:off x="684213" y="3789363"/>
            <a:ext cx="2447925" cy="208756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4932363" y="4724400"/>
            <a:ext cx="719137" cy="433388"/>
            <a:chOff x="3107" y="2976"/>
            <a:chExt cx="453" cy="273"/>
          </a:xfrm>
        </p:grpSpPr>
        <p:sp>
          <p:nvSpPr>
            <p:cNvPr id="6304" name="Line 160"/>
            <p:cNvSpPr>
              <a:spLocks noChangeShapeType="1"/>
            </p:cNvSpPr>
            <p:nvPr/>
          </p:nvSpPr>
          <p:spPr bwMode="auto">
            <a:xfrm flipH="1">
              <a:off x="3107" y="2976"/>
              <a:ext cx="0" cy="27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161"/>
            <p:cNvSpPr>
              <a:spLocks noChangeShapeType="1"/>
            </p:cNvSpPr>
            <p:nvPr/>
          </p:nvSpPr>
          <p:spPr bwMode="auto">
            <a:xfrm>
              <a:off x="3107" y="3248"/>
              <a:ext cx="453" cy="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5148263" y="5157788"/>
            <a:ext cx="576262" cy="431800"/>
            <a:chOff x="3243" y="3249"/>
            <a:chExt cx="363" cy="272"/>
          </a:xfrm>
        </p:grpSpPr>
        <p:sp>
          <p:nvSpPr>
            <p:cNvPr id="6306" name="Line 162"/>
            <p:cNvSpPr>
              <a:spLocks noChangeShapeType="1"/>
            </p:cNvSpPr>
            <p:nvPr/>
          </p:nvSpPr>
          <p:spPr bwMode="auto">
            <a:xfrm flipH="1">
              <a:off x="3243" y="3249"/>
              <a:ext cx="0" cy="27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163"/>
            <p:cNvSpPr>
              <a:spLocks noChangeShapeType="1"/>
            </p:cNvSpPr>
            <p:nvPr/>
          </p:nvSpPr>
          <p:spPr bwMode="auto">
            <a:xfrm>
              <a:off x="3243" y="3521"/>
              <a:ext cx="3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10" name="Rectangle 166"/>
          <p:cNvSpPr>
            <a:spLocks noChangeArrowheads="1"/>
          </p:cNvSpPr>
          <p:nvPr/>
        </p:nvSpPr>
        <p:spPr bwMode="auto">
          <a:xfrm>
            <a:off x="5003800" y="46529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30</a:t>
            </a:r>
          </a:p>
        </p:txBody>
      </p:sp>
      <p:sp>
        <p:nvSpPr>
          <p:cNvPr id="6311" name="Rectangle 167"/>
          <p:cNvSpPr>
            <a:spLocks noChangeArrowheads="1"/>
          </p:cNvSpPr>
          <p:nvPr/>
        </p:nvSpPr>
        <p:spPr bwMode="auto">
          <a:xfrm>
            <a:off x="4570413" y="47815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6312" name="Rectangle 168"/>
          <p:cNvSpPr>
            <a:spLocks noChangeArrowheads="1"/>
          </p:cNvSpPr>
          <p:nvPr/>
        </p:nvSpPr>
        <p:spPr bwMode="auto">
          <a:xfrm>
            <a:off x="4787900" y="52149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6313" name="Rectangle 169"/>
          <p:cNvSpPr>
            <a:spLocks noChangeArrowheads="1"/>
          </p:cNvSpPr>
          <p:nvPr/>
        </p:nvSpPr>
        <p:spPr bwMode="auto">
          <a:xfrm>
            <a:off x="5111750" y="51419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6314" name="Rectangle 170"/>
          <p:cNvSpPr>
            <a:spLocks noChangeArrowheads="1"/>
          </p:cNvSpPr>
          <p:nvPr/>
        </p:nvSpPr>
        <p:spPr bwMode="auto">
          <a:xfrm>
            <a:off x="5292725" y="55165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6315" name="Rectangle 171"/>
          <p:cNvSpPr>
            <a:spLocks noChangeArrowheads="1"/>
          </p:cNvSpPr>
          <p:nvPr/>
        </p:nvSpPr>
        <p:spPr bwMode="auto">
          <a:xfrm>
            <a:off x="4572000" y="4510088"/>
            <a:ext cx="1368425" cy="15113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6165304"/>
            <a:ext cx="27363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树枝分解法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27984" y="6165304"/>
            <a:ext cx="288032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短除法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9" grpId="0" autoUpdateAnimBg="0"/>
      <p:bldP spid="6291" grpId="0" animBg="1"/>
      <p:bldP spid="6292" grpId="0" animBg="1"/>
      <p:bldP spid="6293" grpId="0"/>
      <p:bldP spid="6294" grpId="0" animBg="1"/>
      <p:bldP spid="6295" grpId="0" animBg="1"/>
      <p:bldP spid="6296" grpId="0" animBg="1"/>
      <p:bldP spid="6297" grpId="0" animBg="1"/>
      <p:bldP spid="6298" grpId="0" animBg="1"/>
      <p:bldP spid="6299" grpId="0"/>
      <p:bldP spid="6300" grpId="0"/>
      <p:bldP spid="6301" grpId="0"/>
      <p:bldP spid="6302" grpId="0"/>
      <p:bldP spid="6303" grpId="0" animBg="1"/>
      <p:bldP spid="6310" grpId="0"/>
      <p:bldP spid="6311" grpId="0"/>
      <p:bldP spid="6312" grpId="0"/>
      <p:bldP spid="6313" grpId="0"/>
      <p:bldP spid="6314" grpId="0"/>
      <p:bldP spid="6315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：正约数个数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/>
              <a:t>此时</a:t>
            </a:r>
            <a:r>
              <a:rPr lang="zh-CN" altLang="en-US" sz="3200" b="1" dirty="0" smtClean="0"/>
              <a:t>正整数</a:t>
            </a:r>
            <a:r>
              <a:rPr lang="en-US" altLang="zh-CN" sz="3200" b="1" i="1" dirty="0" smtClean="0"/>
              <a:t>n</a:t>
            </a:r>
            <a:r>
              <a:rPr lang="zh-CN" altLang="en-US" sz="3200" b="1" dirty="0" smtClean="0"/>
              <a:t>的正约数（因数）个数</a:t>
            </a:r>
            <a:r>
              <a:rPr lang="zh-CN" altLang="en-US" sz="3200" dirty="0" smtClean="0"/>
              <a:t>为：</a:t>
            </a:r>
            <a:endParaRPr lang="en-US" altLang="zh-CN" sz="3200" dirty="0" smtClean="0"/>
          </a:p>
          <a:p>
            <a:pPr algn="l"/>
            <a:r>
              <a:rPr lang="en-US" altLang="zh-CN" sz="3200" i="1" dirty="0" smtClean="0"/>
              <a:t>D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n</a:t>
            </a:r>
            <a:r>
              <a:rPr lang="en-US" altLang="zh-CN" sz="3200" dirty="0" smtClean="0"/>
              <a:t>)=(1+</a:t>
            </a:r>
            <a:r>
              <a:rPr lang="en-US" altLang="zh-CN" sz="3200" i="1" dirty="0" smtClean="0"/>
              <a:t>a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 (1+</a:t>
            </a:r>
            <a:r>
              <a:rPr lang="en-US" altLang="zh-CN" sz="3200" i="1" dirty="0" smtClean="0"/>
              <a:t>a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 ……(1+</a:t>
            </a:r>
            <a:r>
              <a:rPr lang="en-US" altLang="zh-CN" sz="3200" i="1" dirty="0" smtClean="0"/>
              <a:t>a</a:t>
            </a:r>
            <a:r>
              <a:rPr lang="en-US" altLang="zh-CN" sz="3200" baseline="-25000" dirty="0" smtClean="0"/>
              <a:t>k</a:t>
            </a:r>
            <a:r>
              <a:rPr lang="en-US" altLang="zh-CN" sz="3200" dirty="0" smtClean="0"/>
              <a:t>)</a:t>
            </a:r>
          </a:p>
          <a:p>
            <a:pPr algn="l"/>
            <a:r>
              <a:rPr lang="zh-CN" altLang="en-US" sz="3200" dirty="0" smtClean="0"/>
              <a:t>注：正约数（因数）包括了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和它本身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857224" y="2643182"/>
          <a:ext cx="4960937" cy="725487"/>
        </p:xfrm>
        <a:graphic>
          <a:graphicData uri="http://schemas.openxmlformats.org/presentationml/2006/ole">
            <p:oleObj spid="_x0000_s58369" name="Equation" r:id="rId4" imgW="1650960" imgH="241200" progId="Equation.DSMT4">
              <p:embed/>
            </p:oleObj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4282" y="1643051"/>
            <a:ext cx="7500990" cy="1785950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</a:t>
            </a:r>
            <a:r>
              <a:rPr lang="zh-CN" altLang="en-US" dirty="0" smtClean="0"/>
              <a:t>意大于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/>
              <a:t>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：正约数的和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/>
              <a:t>此时</a:t>
            </a:r>
            <a:r>
              <a:rPr lang="zh-CN" altLang="en-US" sz="3200" b="1" dirty="0" smtClean="0"/>
              <a:t>正整数</a:t>
            </a:r>
            <a:r>
              <a:rPr lang="en-US" altLang="zh-CN" sz="3200" b="1" i="1" dirty="0" smtClean="0"/>
              <a:t>n</a:t>
            </a:r>
            <a:r>
              <a:rPr lang="zh-CN" altLang="en-US" sz="3200" b="1" dirty="0" smtClean="0"/>
              <a:t>的所有正约数的和</a:t>
            </a:r>
            <a:r>
              <a:rPr lang="zh-CN" altLang="en-US" sz="3200" dirty="0" smtClean="0"/>
              <a:t>为：</a:t>
            </a:r>
            <a:endParaRPr lang="en-US" altLang="zh-CN" sz="3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463" y="2565400"/>
          <a:ext cx="7772400" cy="503238"/>
        </p:xfrm>
        <a:graphic>
          <a:graphicData uri="http://schemas.openxmlformats.org/presentationml/2006/ole">
            <p:oleObj spid="_x0000_s41986" name="Equation" r:id="rId4" imgW="3720960" imgH="241200" progId="Equation.DSMT4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475656" y="3501008"/>
          <a:ext cx="4748213" cy="1960562"/>
        </p:xfrm>
        <a:graphic>
          <a:graphicData uri="http://schemas.openxmlformats.org/presentationml/2006/ole">
            <p:oleObj spid="_x0000_s41987" name="Equation" r:id="rId5" imgW="2273040" imgH="939600" progId="Equation.DSMT4">
              <p:embed/>
            </p:oleObj>
          </a:graphicData>
        </a:graphic>
      </p:graphicFrame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1</a:t>
            </a:r>
            <a:r>
              <a:rPr lang="zh-CN" altLang="zh-CN" sz="1800" dirty="0" smtClean="0"/>
              <a:t>、将</a:t>
            </a:r>
            <a:r>
              <a:rPr lang="en-US" altLang="zh-CN" sz="1800" dirty="0" smtClean="0"/>
              <a:t>20</a:t>
            </a:r>
            <a:r>
              <a:rPr lang="zh-CN" altLang="zh-CN" sz="1800" dirty="0" smtClean="0"/>
              <a:t>写成两个素数之和，这两个素数最大乘积是多少？</a:t>
            </a:r>
          </a:p>
          <a:p>
            <a:pPr>
              <a:buNone/>
            </a:pPr>
            <a:r>
              <a:rPr lang="en-US" altLang="zh-CN" sz="1800" dirty="0" smtClean="0"/>
              <a:t>2 </a:t>
            </a:r>
            <a:r>
              <a:rPr lang="zh-CN" altLang="zh-CN" sz="1800" dirty="0" smtClean="0"/>
              <a:t>、在</a:t>
            </a:r>
            <a:r>
              <a:rPr lang="en-US" altLang="zh-CN" sz="1800" dirty="0" smtClean="0"/>
              <a:t>14</a:t>
            </a:r>
            <a:r>
              <a:rPr lang="zh-CN" altLang="zh-CN" sz="1800" dirty="0" smtClean="0"/>
              <a:t>＝</a:t>
            </a:r>
            <a:r>
              <a:rPr lang="en-US" altLang="zh-CN" sz="1800" dirty="0" smtClean="0"/>
              <a:t>2×7</a:t>
            </a:r>
            <a:r>
              <a:rPr lang="zh-CN" altLang="zh-CN" sz="1800" dirty="0" smtClean="0"/>
              <a:t>中，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7</a:t>
            </a:r>
            <a:r>
              <a:rPr lang="zh-CN" altLang="zh-CN" sz="1800" dirty="0" smtClean="0"/>
              <a:t>都是</a:t>
            </a:r>
            <a:r>
              <a:rPr lang="en-US" altLang="zh-CN" sz="1800" dirty="0" smtClean="0"/>
              <a:t>14</a:t>
            </a:r>
            <a:r>
              <a:rPr lang="zh-CN" altLang="zh-CN" sz="1800" dirty="0" smtClean="0"/>
              <a:t>的（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）。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）素数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）互素数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）素因数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）公因数</a:t>
            </a:r>
          </a:p>
          <a:p>
            <a:pPr>
              <a:buNone/>
            </a:pPr>
            <a:r>
              <a:rPr lang="en-US" altLang="zh-CN" sz="1800" dirty="0" smtClean="0"/>
              <a:t>3 </a:t>
            </a:r>
            <a:r>
              <a:rPr lang="zh-CN" altLang="zh-CN" sz="1800" dirty="0" smtClean="0"/>
              <a:t>、将下列各数分解素因数，并用连乘的形式表示结果。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48</a:t>
            </a:r>
            <a:r>
              <a:rPr lang="zh-CN" altLang="zh-CN" sz="1800" dirty="0" smtClean="0"/>
              <a:t>；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120</a:t>
            </a:r>
            <a:endParaRPr lang="zh-CN" altLang="zh-CN" sz="1800" dirty="0" smtClean="0"/>
          </a:p>
          <a:p>
            <a:pPr>
              <a:buNone/>
            </a:pPr>
            <a:r>
              <a:rPr lang="en-US" altLang="zh-CN" sz="1800" dirty="0" smtClean="0"/>
              <a:t>4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  39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47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57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83</a:t>
            </a:r>
            <a:r>
              <a:rPr lang="zh-CN" altLang="zh-CN" sz="1800" dirty="0" smtClean="0"/>
              <a:t>中为素数的有（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 39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47        (B) 47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57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57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97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47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83</a:t>
            </a:r>
            <a:endParaRPr lang="zh-CN" altLang="zh-CN" sz="1800" dirty="0" smtClean="0"/>
          </a:p>
          <a:p>
            <a:pPr>
              <a:buNone/>
            </a:pPr>
            <a:r>
              <a:rPr lang="en-US" altLang="zh-CN" sz="1800" dirty="0" smtClean="0"/>
              <a:t>5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12</a:t>
            </a:r>
            <a:r>
              <a:rPr lang="zh-CN" altLang="zh-CN" sz="1800" dirty="0" smtClean="0"/>
              <a:t>的素因数是（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</a:t>
            </a:r>
          </a:p>
          <a:p>
            <a:pPr>
              <a:buNone/>
            </a:pPr>
            <a:r>
              <a:rPr lang="zh-CN" altLang="zh-CN" sz="1600" dirty="0" smtClean="0"/>
              <a:t>（</a:t>
            </a:r>
            <a:r>
              <a:rPr lang="en-US" altLang="zh-CN" sz="1600" dirty="0" smtClean="0"/>
              <a:t>A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4   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B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3  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C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3   </a:t>
            </a:r>
            <a:r>
              <a:rPr lang="zh-CN" altLang="zh-CN" sz="1600" dirty="0" smtClean="0"/>
              <a:t>（</a:t>
            </a:r>
            <a:r>
              <a:rPr lang="en-US" altLang="zh-CN" sz="1600" dirty="0" smtClean="0"/>
              <a:t>D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2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3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4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6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12</a:t>
            </a:r>
            <a:endParaRPr lang="zh-CN" altLang="zh-CN" sz="1600" dirty="0" smtClean="0"/>
          </a:p>
          <a:p>
            <a:pPr>
              <a:buNone/>
            </a:pPr>
            <a:r>
              <a:rPr lang="en-US" altLang="zh-CN" sz="1800" dirty="0" smtClean="0"/>
              <a:t>6</a:t>
            </a:r>
            <a:r>
              <a:rPr lang="zh-CN" altLang="zh-CN" sz="1800" dirty="0" smtClean="0"/>
              <a:t>、下列分解素因数正确的是（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42</a:t>
            </a:r>
            <a:r>
              <a:rPr lang="zh-CN" altLang="zh-CN" sz="1800" dirty="0" smtClean="0"/>
              <a:t>＝</a:t>
            </a:r>
            <a:r>
              <a:rPr lang="en-US" altLang="zh-CN" sz="1800" dirty="0" smtClean="0"/>
              <a:t>2×21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48</a:t>
            </a:r>
            <a:r>
              <a:rPr lang="zh-CN" altLang="zh-CN" sz="1800" dirty="0" smtClean="0"/>
              <a:t>＝</a:t>
            </a:r>
            <a:r>
              <a:rPr lang="en-US" altLang="zh-CN" sz="1800" dirty="0" smtClean="0"/>
              <a:t>1×2×2×2×2×3		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24</a:t>
            </a:r>
            <a:r>
              <a:rPr lang="zh-CN" altLang="zh-CN" sz="1800" dirty="0" smtClean="0"/>
              <a:t>＝</a:t>
            </a:r>
            <a:r>
              <a:rPr lang="en-US" altLang="zh-CN" sz="1800" dirty="0" smtClean="0"/>
              <a:t>4×6 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62</a:t>
            </a:r>
            <a:r>
              <a:rPr lang="zh-CN" altLang="zh-CN" sz="1800" dirty="0" smtClean="0"/>
              <a:t>＝</a:t>
            </a:r>
            <a:r>
              <a:rPr lang="en-US" altLang="zh-CN" sz="1800" dirty="0" smtClean="0"/>
              <a:t>2×31</a:t>
            </a:r>
            <a:endParaRPr lang="zh-CN" altLang="zh-CN" sz="1800" dirty="0" smtClean="0"/>
          </a:p>
          <a:p>
            <a:pPr>
              <a:buNone/>
            </a:pPr>
            <a:r>
              <a:rPr lang="en-US" altLang="zh-CN" sz="1800" dirty="0" smtClean="0"/>
              <a:t>7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一个素数的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倍与另一个素数的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倍之和是</a:t>
            </a:r>
            <a:r>
              <a:rPr lang="en-US" altLang="zh-CN" sz="1800" dirty="0" smtClean="0"/>
              <a:t>100</a:t>
            </a:r>
            <a:r>
              <a:rPr lang="zh-CN" altLang="zh-CN" sz="1800" dirty="0" smtClean="0"/>
              <a:t>，求这两个素数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7</a:t>
            </a:r>
            <a:r>
              <a:rPr lang="zh-CN" altLang="zh-CN" sz="1800" dirty="0" smtClean="0"/>
              <a:t>、下列说法中正确的是（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）自然数包括素数和合数两类</a:t>
            </a:r>
            <a:r>
              <a:rPr lang="en-US" altLang="zh-CN" sz="1800" dirty="0" smtClean="0"/>
              <a:t>    (B</a:t>
            </a:r>
            <a:r>
              <a:rPr lang="zh-CN" altLang="zh-CN" sz="1800" dirty="0" smtClean="0"/>
              <a:t>）不存在最小的素数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既不是素数，也不是合数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是最小的合数</a:t>
            </a:r>
          </a:p>
          <a:p>
            <a:pPr>
              <a:buNone/>
            </a:pPr>
            <a:r>
              <a:rPr lang="en-US" altLang="zh-CN" sz="1800" dirty="0" smtClean="0"/>
              <a:t>8</a:t>
            </a:r>
            <a:r>
              <a:rPr lang="zh-CN" altLang="zh-CN" sz="1800" dirty="0" smtClean="0"/>
              <a:t>、两个素数相乘的积一定是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）奇数</a:t>
            </a: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）偶数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）素数</a:t>
            </a:r>
            <a:r>
              <a:rPr lang="en-US" altLang="zh-CN" sz="1800" dirty="0" smtClean="0"/>
              <a:t>        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）合数</a:t>
            </a:r>
          </a:p>
          <a:p>
            <a:pPr>
              <a:buNone/>
            </a:pPr>
            <a:r>
              <a:rPr lang="en-US" altLang="zh-CN" sz="1800" dirty="0" smtClean="0"/>
              <a:t>9</a:t>
            </a:r>
            <a:r>
              <a:rPr lang="zh-CN" altLang="zh-CN" sz="1800" dirty="0" smtClean="0"/>
              <a:t>、根据要求填空：在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9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21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43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51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59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64</a:t>
            </a:r>
            <a:r>
              <a:rPr lang="zh-CN" altLang="zh-CN" sz="1800" dirty="0" smtClean="0"/>
              <a:t>这八个数中，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）是奇数又是素数的数是（</a:t>
            </a:r>
            <a:r>
              <a:rPr lang="en-US" altLang="zh-CN" sz="1800" dirty="0" smtClean="0"/>
              <a:t>         </a:t>
            </a:r>
            <a:r>
              <a:rPr lang="zh-CN" altLang="zh-CN" sz="1800" dirty="0" smtClean="0"/>
              <a:t>）；</a:t>
            </a:r>
            <a:endParaRPr lang="en-US" altLang="zh-CN" sz="1800" dirty="0" smtClean="0"/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）是奇数不是素数的数是（ </a:t>
            </a:r>
            <a:r>
              <a:rPr lang="en-US" altLang="zh-CN" sz="1800" dirty="0" smtClean="0"/>
              <a:t>           </a:t>
            </a:r>
            <a:r>
              <a:rPr lang="zh-CN" altLang="zh-CN" sz="1800" dirty="0" smtClean="0"/>
              <a:t>）；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）是素数而不是奇数的数是（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）；</a:t>
            </a:r>
            <a:endParaRPr lang="en-US" altLang="zh-CN" sz="1800" dirty="0" smtClean="0"/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zh-CN" sz="1800" dirty="0" smtClean="0"/>
              <a:t>）是合数而不是偶数的数是（</a:t>
            </a:r>
            <a:r>
              <a:rPr lang="en-US" altLang="zh-CN" sz="1800" dirty="0" smtClean="0"/>
              <a:t>          </a:t>
            </a:r>
            <a:r>
              <a:rPr lang="zh-CN" altLang="zh-CN" sz="1800" dirty="0" smtClean="0"/>
              <a:t>）；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zh-CN" sz="1800" dirty="0" smtClean="0"/>
              <a:t>）是合数而不是奇数的数是（</a:t>
            </a:r>
            <a:r>
              <a:rPr lang="en-US" altLang="zh-CN" sz="1800" dirty="0" smtClean="0"/>
              <a:t>            </a:t>
            </a:r>
            <a:r>
              <a:rPr lang="zh-CN" altLang="zh-CN" sz="1800" dirty="0" smtClean="0"/>
              <a:t>）．</a:t>
            </a:r>
          </a:p>
          <a:p>
            <a:pPr>
              <a:buNone/>
            </a:pPr>
            <a:r>
              <a:rPr lang="en-US" altLang="zh-CN" sz="1800" dirty="0" smtClean="0"/>
              <a:t>10</a:t>
            </a:r>
            <a:r>
              <a:rPr lang="zh-CN" altLang="zh-CN" sz="1800" dirty="0" smtClean="0"/>
              <a:t>、把下列各数写成几个素因数乘积的形式．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18        		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35         	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45</a:t>
            </a:r>
            <a:endParaRPr lang="zh-CN" altLang="zh-CN" sz="1800" dirty="0" smtClean="0"/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189		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72    	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6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238 	</a:t>
            </a:r>
          </a:p>
          <a:p>
            <a:pPr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 smtClean="0"/>
              <a:t>7</a:t>
            </a:r>
            <a:r>
              <a:rPr lang="zh-CN" altLang="zh-CN" sz="1800" dirty="0" smtClean="0"/>
              <a:t>）</a:t>
            </a:r>
            <a:r>
              <a:rPr lang="en-US" altLang="zh-CN" sz="1800" dirty="0" smtClean="0"/>
              <a:t>338</a:t>
            </a:r>
            <a:endParaRPr lang="zh-CN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公因数与互素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zh-CN" b="1" dirty="0" smtClean="0"/>
              <a:t>、互素</a:t>
            </a:r>
            <a:r>
              <a:rPr lang="en-US" altLang="zh-CN" b="1" dirty="0" err="1" smtClean="0"/>
              <a:t>coprime</a:t>
            </a:r>
            <a:r>
              <a:rPr lang="zh-CN" altLang="zh-CN" dirty="0" smtClean="0"/>
              <a:t>：如果两个整数的公因数只有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，那么称这两个数是互素</a:t>
            </a:r>
            <a:r>
              <a:rPr lang="en-US" altLang="zh-CN" dirty="0" smtClean="0"/>
              <a:t>(</a:t>
            </a:r>
            <a:r>
              <a:rPr lang="zh-CN" altLang="zh-CN" dirty="0" smtClean="0"/>
              <a:t>最大公因数为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，常记为</a:t>
            </a:r>
            <a:r>
              <a:rPr lang="en-US" altLang="zh-CN" i="1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zh-CN" altLang="zh-CN" i="1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)=(</a:t>
            </a:r>
            <a:r>
              <a:rPr lang="en-US" altLang="zh-CN" i="1" dirty="0" smtClean="0"/>
              <a:t>a</a:t>
            </a:r>
            <a:r>
              <a:rPr lang="zh-CN" altLang="zh-CN" i="1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)=1</a:t>
            </a:r>
            <a:r>
              <a:rPr lang="zh-CN" altLang="zh-CN" dirty="0" smtClean="0"/>
              <a:t>，就是指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zh-CN" altLang="zh-CN" dirty="0" smtClean="0"/>
              <a:t>互素</a:t>
            </a:r>
            <a:r>
              <a:rPr lang="en-US" altLang="zh-CN" dirty="0" smtClean="0"/>
              <a:t>)</a:t>
            </a:r>
            <a:r>
              <a:rPr lang="zh-CN" altLang="zh-CN" dirty="0" smtClean="0"/>
              <a:t>．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b="1" dirty="0" smtClean="0"/>
              <a:t>公因数和最大公因数</a:t>
            </a:r>
            <a:r>
              <a:rPr lang="zh-CN" altLang="zh-CN" dirty="0" smtClean="0"/>
              <a:t>：几个数公有的因数，叫做这几个数的公因数，其中最大的一个，叫做这几个数的最大公因数．</a:t>
            </a:r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是素数，若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bc</a:t>
            </a:r>
            <a:r>
              <a:rPr lang="zh-CN" altLang="zh-CN" dirty="0" smtClean="0"/>
              <a:t>，则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 </a:t>
            </a:r>
            <a:r>
              <a:rPr lang="zh-CN" altLang="zh-CN" dirty="0" smtClean="0"/>
              <a:t>或 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c</a:t>
            </a:r>
            <a:endParaRPr lang="zh-CN" altLang="zh-CN" dirty="0" smtClean="0"/>
          </a:p>
          <a:p>
            <a:r>
              <a:rPr lang="en-US" altLang="zh-CN" dirty="0" smtClean="0"/>
              <a:t>4</a:t>
            </a:r>
            <a:r>
              <a:rPr lang="zh-CN" altLang="zh-CN" dirty="0" smtClean="0"/>
              <a:t>、若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)=1</a:t>
            </a:r>
            <a:r>
              <a:rPr lang="zh-CN" altLang="zh-CN" dirty="0" smtClean="0"/>
              <a:t>， 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bc</a:t>
            </a:r>
            <a:r>
              <a:rPr lang="zh-CN" altLang="zh-CN" dirty="0" smtClean="0"/>
              <a:t>，则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c</a:t>
            </a:r>
            <a:endParaRPr lang="zh-CN" altLang="zh-CN" dirty="0" smtClean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、若（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=1</a:t>
            </a:r>
            <a:r>
              <a:rPr lang="zh-CN" altLang="zh-CN" dirty="0" smtClean="0"/>
              <a:t>，则（</a:t>
            </a:r>
            <a:r>
              <a:rPr lang="en-US" altLang="zh-CN" i="1" dirty="0" smtClean="0"/>
              <a:t>a</a:t>
            </a:r>
            <a:r>
              <a:rPr lang="en-US" altLang="zh-CN" i="1" baseline="30000" dirty="0" smtClean="0"/>
              <a:t>n</a:t>
            </a:r>
            <a:r>
              <a:rPr lang="zh-CN" altLang="zh-CN" dirty="0" smtClean="0"/>
              <a:t>，</a:t>
            </a:r>
            <a:r>
              <a:rPr lang="en-US" altLang="zh-CN" i="1" dirty="0" err="1" smtClean="0"/>
              <a:t>b</a:t>
            </a:r>
            <a:r>
              <a:rPr lang="en-US" altLang="zh-CN" i="1" baseline="30000" dirty="0" err="1" smtClean="0"/>
              <a:t>m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=1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求两个数的最大公因数可以用</a:t>
            </a:r>
            <a:r>
              <a:rPr lang="zh-CN" altLang="zh-CN" b="1" dirty="0" smtClean="0"/>
              <a:t>列举法</a:t>
            </a:r>
            <a:r>
              <a:rPr lang="zh-CN" altLang="zh-CN" dirty="0" smtClean="0"/>
              <a:t>、</a:t>
            </a:r>
            <a:r>
              <a:rPr lang="zh-CN" altLang="zh-CN" b="1" dirty="0" smtClean="0"/>
              <a:t>分解素因数法</a:t>
            </a:r>
            <a:r>
              <a:rPr lang="zh-CN" altLang="zh-CN" dirty="0" smtClean="0"/>
              <a:t>和</a:t>
            </a:r>
            <a:r>
              <a:rPr lang="zh-CN" altLang="zh-CN" b="1" dirty="0" smtClean="0"/>
              <a:t>短除法</a:t>
            </a:r>
            <a:r>
              <a:rPr lang="zh-CN" altLang="zh-CN" dirty="0" smtClean="0"/>
              <a:t>。</a:t>
            </a:r>
          </a:p>
          <a:p>
            <a:endParaRPr lang="zh-CN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 smtClean="0"/>
              <a:t>、已知</a:t>
            </a:r>
            <a:r>
              <a:rPr lang="en-US" altLang="zh-CN" sz="2400" dirty="0" smtClean="0"/>
              <a:t>9</a:t>
            </a:r>
            <a:r>
              <a:rPr lang="zh-CN" altLang="zh-CN" sz="2400" dirty="0" smtClean="0"/>
              <a:t>的因数是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9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>12</a:t>
            </a:r>
            <a:r>
              <a:rPr lang="zh-CN" altLang="zh-CN" sz="2400" dirty="0" smtClean="0"/>
              <a:t>的因数是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12</a:t>
            </a:r>
            <a:r>
              <a:rPr lang="zh-CN" altLang="zh-CN" sz="2400" dirty="0" smtClean="0"/>
              <a:t>，那么下列说法正确的是（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）</a:t>
            </a:r>
          </a:p>
          <a:p>
            <a:pPr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9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12</a:t>
            </a:r>
            <a:r>
              <a:rPr lang="zh-CN" altLang="zh-CN" sz="2000" dirty="0" smtClean="0"/>
              <a:t>有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个公因数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9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12</a:t>
            </a:r>
            <a:r>
              <a:rPr lang="zh-CN" altLang="zh-CN" sz="2000" dirty="0" smtClean="0"/>
              <a:t>有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个公因数</a:t>
            </a:r>
            <a:r>
              <a:rPr lang="en-US" altLang="zh-CN" sz="2000" dirty="0" smtClean="0"/>
              <a:t>     </a:t>
            </a:r>
            <a:endParaRPr lang="zh-CN" altLang="zh-CN" sz="2000" dirty="0" smtClean="0"/>
          </a:p>
          <a:p>
            <a:pPr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9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12</a:t>
            </a:r>
            <a:r>
              <a:rPr lang="zh-CN" altLang="zh-CN" sz="2000" dirty="0" smtClean="0"/>
              <a:t>最大公因数为</a:t>
            </a:r>
            <a:r>
              <a:rPr lang="en-US" altLang="zh-CN" sz="2000" dirty="0" smtClean="0"/>
              <a:t>3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9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12</a:t>
            </a:r>
            <a:r>
              <a:rPr lang="zh-CN" altLang="zh-CN" sz="2000" dirty="0" smtClean="0"/>
              <a:t>的最大公因数是</a:t>
            </a:r>
            <a:r>
              <a:rPr lang="en-US" altLang="zh-CN" sz="2000" dirty="0" smtClean="0"/>
              <a:t>9 </a:t>
            </a:r>
            <a:endParaRPr lang="zh-CN" altLang="zh-CN" sz="20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16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24</a:t>
            </a:r>
            <a:r>
              <a:rPr lang="zh-CN" altLang="zh-CN" sz="2400" dirty="0" smtClean="0"/>
              <a:t>的公因数有（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）</a:t>
            </a:r>
          </a:p>
          <a:p>
            <a:pPr>
              <a:buNone/>
            </a:pPr>
            <a:r>
              <a:rPr lang="en-US" altLang="zh-CN" sz="2400" dirty="0" smtClean="0"/>
              <a:t>(A) 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12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12   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6 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8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zh-CN" sz="2400" dirty="0" smtClean="0"/>
              <a:t>、下面各组数中两个数为互素数的是（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）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12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65  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115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70       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119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17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36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45</a:t>
            </a:r>
            <a:endParaRPr lang="zh-CN" altLang="zh-CN" sz="2400" dirty="0" smtClean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zh-CN" sz="2400" dirty="0" smtClean="0"/>
              <a:t>、在</a:t>
            </a:r>
            <a:r>
              <a:rPr lang="en-US" altLang="zh-CN" sz="2400" dirty="0" smtClean="0"/>
              <a:t>15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10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42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25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26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45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55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13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65</a:t>
            </a:r>
            <a:r>
              <a:rPr lang="zh-CN" altLang="zh-CN" sz="2400" dirty="0" smtClean="0"/>
              <a:t>这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组数中，最大公因数不是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的有（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）组。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1          (B) 2              (C) 3            (D) 4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zh-CN" sz="2400" dirty="0" smtClean="0"/>
              <a:t>、三个连续自然数的最大公约数是（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）。</a:t>
            </a:r>
          </a:p>
          <a:p>
            <a:pPr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）最小的数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）最大的数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1 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）无法确定</a:t>
            </a:r>
          </a:p>
          <a:p>
            <a:pPr>
              <a:buNone/>
            </a:pPr>
            <a:r>
              <a:rPr lang="en-US" altLang="zh-CN" sz="2400" dirty="0" smtClean="0"/>
              <a:t>6</a:t>
            </a:r>
            <a:r>
              <a:rPr lang="zh-CN" altLang="zh-CN" sz="2400" dirty="0" smtClean="0"/>
              <a:t>、正整数</a:t>
            </a:r>
            <a:r>
              <a:rPr lang="en-US" altLang="zh-CN" sz="2400" i="1" dirty="0" smtClean="0"/>
              <a:t>a</a:t>
            </a:r>
            <a:r>
              <a:rPr lang="zh-CN" altLang="zh-CN" sz="2400" dirty="0" smtClean="0"/>
              <a:t>既是甲的倍数，又是乙的因数。下列说法中，正确的是（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）。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）甲乙两数大小相等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）甲小于乙</a:t>
            </a:r>
            <a:r>
              <a:rPr lang="en-US" altLang="zh-CN" sz="2400" dirty="0" smtClean="0"/>
              <a:t>    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）甲是乙的因数</a:t>
            </a: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）乙是甲的因数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7" name="Picture 153" descr="ds情境创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87425"/>
            <a:ext cx="1771650" cy="536575"/>
          </a:xfrm>
          <a:prstGeom prst="rect">
            <a:avLst/>
          </a:prstGeom>
          <a:noFill/>
        </p:spPr>
      </p:pic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755650" y="1484313"/>
            <a:ext cx="7416800" cy="10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_GB2312" pitchFamily="49" charset="-122"/>
              </a:rPr>
              <a:t>    </a:t>
            </a:r>
            <a:r>
              <a:rPr lang="zh-CN" altLang="en-US" sz="2600" dirty="0">
                <a:latin typeface="楷体_GB2312" pitchFamily="49" charset="-122"/>
              </a:rPr>
              <a:t>找出</a:t>
            </a: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en-US" altLang="zh-CN" sz="2600" dirty="0"/>
              <a:t>~</a:t>
            </a:r>
            <a:r>
              <a:rPr lang="en-US" altLang="zh-CN" sz="2600" dirty="0">
                <a:latin typeface="楷体_GB2312" pitchFamily="49" charset="-122"/>
              </a:rPr>
              <a:t>20</a:t>
            </a:r>
            <a:r>
              <a:rPr lang="zh-CN" altLang="en-US" sz="2600" dirty="0">
                <a:latin typeface="楷体_GB2312" pitchFamily="49" charset="-122"/>
              </a:rPr>
              <a:t>各数的因数，看看它们的因数的个数有什么规律。</a:t>
            </a:r>
          </a:p>
        </p:txBody>
      </p:sp>
      <p:pic>
        <p:nvPicPr>
          <p:cNvPr id="11434" name="Picture 170" descr="ren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3902075"/>
            <a:ext cx="1604963" cy="2406650"/>
          </a:xfrm>
          <a:prstGeom prst="rect">
            <a:avLst/>
          </a:prstGeom>
          <a:noFill/>
        </p:spPr>
      </p:pic>
      <p:pic>
        <p:nvPicPr>
          <p:cNvPr id="11435" name="Picture 171" descr="ren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3" y="3905250"/>
            <a:ext cx="1601787" cy="2403475"/>
          </a:xfrm>
          <a:prstGeom prst="rect">
            <a:avLst/>
          </a:prstGeom>
          <a:noFill/>
        </p:spPr>
      </p:pic>
      <p:sp>
        <p:nvSpPr>
          <p:cNvPr id="11436" name="AutoShape 172" descr="蓝色面巾纸"/>
          <p:cNvSpPr>
            <a:spLocks noChangeArrowheads="1"/>
          </p:cNvSpPr>
          <p:nvPr/>
        </p:nvSpPr>
        <p:spPr bwMode="auto">
          <a:xfrm>
            <a:off x="1187450" y="2995613"/>
            <a:ext cx="2232025" cy="504825"/>
          </a:xfrm>
          <a:prstGeom prst="wedgeRoundRectCallout">
            <a:avLst>
              <a:gd name="adj1" fmla="val -144"/>
              <a:gd name="adj2" fmla="val 278616"/>
              <a:gd name="adj3" fmla="val 16667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zh-CN" sz="2400"/>
              <a:t>1</a:t>
            </a:r>
            <a:r>
              <a:rPr lang="zh-CN" altLang="en-US" sz="2400"/>
              <a:t>只有因数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1437" name="AutoShape 173" descr="蓝色面巾纸"/>
          <p:cNvSpPr>
            <a:spLocks noChangeArrowheads="1"/>
          </p:cNvSpPr>
          <p:nvPr/>
        </p:nvSpPr>
        <p:spPr bwMode="auto">
          <a:xfrm>
            <a:off x="5003800" y="2349500"/>
            <a:ext cx="2447925" cy="1225550"/>
          </a:xfrm>
          <a:prstGeom prst="wedgeRoundRectCallout">
            <a:avLst>
              <a:gd name="adj1" fmla="val -42995"/>
              <a:gd name="adj2" fmla="val 95208"/>
              <a:gd name="adj3" fmla="val 16667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zh-CN" altLang="en-US" sz="2400"/>
              <a:t>有的数只有两个因数，如</a:t>
            </a:r>
            <a:r>
              <a:rPr lang="en-US" altLang="zh-CN" sz="2400"/>
              <a:t>5</a:t>
            </a:r>
            <a:r>
              <a:rPr lang="zh-CN" altLang="en-US" sz="2400"/>
              <a:t>的因数是</a:t>
            </a:r>
            <a:r>
              <a:rPr lang="en-US" altLang="zh-CN" sz="2400"/>
              <a:t>1</a:t>
            </a:r>
            <a:r>
              <a:rPr lang="zh-CN" altLang="en-US" sz="2400"/>
              <a:t>和</a:t>
            </a:r>
            <a:r>
              <a:rPr lang="en-US" altLang="zh-CN" sz="2400"/>
              <a:t>5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2" grpId="0" autoUpdateAnimBg="0"/>
      <p:bldP spid="11436" grpId="0" animBg="1"/>
      <p:bldP spid="114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求最大公因数</a:t>
            </a:r>
            <a:r>
              <a:rPr lang="en-US" altLang="zh-CN" dirty="0" smtClean="0"/>
              <a:t>: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30</a:t>
            </a:r>
            <a:r>
              <a:rPr lang="zh-CN" altLang="zh-CN" dirty="0" smtClean="0"/>
              <a:t>和</a:t>
            </a:r>
            <a:r>
              <a:rPr lang="en-US" altLang="zh-CN" dirty="0" smtClean="0"/>
              <a:t>42      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16</a:t>
            </a:r>
            <a:r>
              <a:rPr lang="zh-CN" altLang="zh-CN" dirty="0" smtClean="0"/>
              <a:t>和</a:t>
            </a:r>
            <a:r>
              <a:rPr lang="en-US" altLang="zh-CN" dirty="0" smtClean="0"/>
              <a:t>80      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12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18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en-US" altLang="zh-CN" dirty="0" smtClean="0"/>
              <a:t>51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68    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</a:t>
            </a:r>
            <a:r>
              <a:rPr lang="en-US" altLang="zh-CN" dirty="0" smtClean="0"/>
              <a:t>56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126     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</a:t>
            </a:r>
            <a:r>
              <a:rPr lang="en-US" altLang="zh-CN" dirty="0" smtClean="0"/>
              <a:t>78</a:t>
            </a:r>
            <a:r>
              <a:rPr lang="zh-CN" altLang="zh-CN" dirty="0" smtClean="0"/>
              <a:t>和</a:t>
            </a:r>
            <a:r>
              <a:rPr lang="en-US" altLang="zh-CN" dirty="0" smtClean="0"/>
              <a:t>65      </a:t>
            </a:r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7</a:t>
            </a:r>
            <a:r>
              <a:rPr lang="zh-CN" altLang="zh-CN" dirty="0" smtClean="0"/>
              <a:t>）</a:t>
            </a:r>
            <a:r>
              <a:rPr lang="en-US" altLang="zh-CN" dirty="0" smtClean="0"/>
              <a:t>40</a:t>
            </a:r>
            <a:r>
              <a:rPr lang="zh-CN" altLang="zh-CN" dirty="0" smtClean="0"/>
              <a:t>和</a:t>
            </a:r>
            <a:r>
              <a:rPr lang="en-US" altLang="zh-CN" dirty="0" smtClean="0"/>
              <a:t>48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公倍数和最小公倍数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【知识点</a:t>
            </a:r>
            <a:r>
              <a:rPr lang="en-US" altLang="zh-CN" dirty="0" smtClean="0"/>
              <a:t>4</a:t>
            </a:r>
            <a:r>
              <a:rPr lang="zh-CN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公倍数和最小公倍数</a:t>
            </a:r>
            <a:r>
              <a:rPr lang="zh-CN" altLang="zh-CN" dirty="0" smtClean="0"/>
              <a:t>：几个整数的公有的倍数叫做他们的公倍数，其中最小的一个叫做它们的最小公倍数，常记为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zh-CN" dirty="0" smtClean="0"/>
              <a:t>，显然有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|[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zh-CN" dirty="0" smtClean="0"/>
              <a:t>，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|[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zh-CN" dirty="0" smtClean="0"/>
              <a:t>， 且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](</a:t>
            </a:r>
            <a:r>
              <a:rPr lang="en-US" altLang="zh-CN" i="1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)=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zh-CN" altLang="zh-CN" dirty="0" smtClean="0"/>
              <a:t>求两个数的最小公倍数可以用</a:t>
            </a:r>
            <a:r>
              <a:rPr lang="zh-CN" altLang="zh-CN" b="1" dirty="0" smtClean="0"/>
              <a:t>列举法</a:t>
            </a:r>
            <a:r>
              <a:rPr lang="zh-CN" altLang="zh-CN" dirty="0" smtClean="0"/>
              <a:t>、</a:t>
            </a:r>
            <a:r>
              <a:rPr lang="zh-CN" altLang="zh-CN" b="1" dirty="0" smtClean="0"/>
              <a:t>分解素因数法</a:t>
            </a:r>
            <a:r>
              <a:rPr lang="zh-CN" altLang="zh-CN" dirty="0" smtClean="0"/>
              <a:t>和</a:t>
            </a:r>
            <a:r>
              <a:rPr lang="zh-CN" altLang="zh-CN" b="1" dirty="0" smtClean="0"/>
              <a:t>短除法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27</a:t>
            </a:r>
            <a:r>
              <a:rPr lang="zh-CN" altLang="zh-CN" dirty="0" smtClean="0"/>
              <a:t>是</a:t>
            </a:r>
            <a:r>
              <a:rPr lang="en-US" altLang="zh-CN" dirty="0" smtClean="0"/>
              <a:t>3</a:t>
            </a:r>
            <a:r>
              <a:rPr lang="zh-CN" altLang="zh-CN" dirty="0" smtClean="0"/>
              <a:t>和</a:t>
            </a:r>
            <a:r>
              <a:rPr lang="en-US" altLang="zh-CN" dirty="0" smtClean="0"/>
              <a:t>9</a:t>
            </a:r>
            <a:r>
              <a:rPr lang="zh-CN" altLang="zh-CN" dirty="0" smtClean="0"/>
              <a:t>的（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）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）最小公倍数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）公倍数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）最大公因数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）公因数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、已知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=2×3×5</a:t>
            </a:r>
            <a:r>
              <a:rPr lang="zh-CN" altLang="zh-CN" dirty="0" smtClean="0"/>
              <a:t>，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=2×5×7</a:t>
            </a:r>
            <a:r>
              <a:rPr lang="zh-CN" altLang="zh-CN" dirty="0" smtClean="0"/>
              <a:t>， 那么</a:t>
            </a:r>
            <a:r>
              <a:rPr lang="en-US" altLang="zh-CN" i="1" dirty="0" smtClean="0"/>
              <a:t>m</a:t>
            </a:r>
            <a:r>
              <a:rPr lang="zh-CN" altLang="zh-CN" dirty="0" smtClean="0"/>
              <a:t>、</a:t>
            </a:r>
            <a:r>
              <a:rPr lang="en-US" altLang="zh-CN" i="1" dirty="0" smtClean="0"/>
              <a:t>n</a:t>
            </a:r>
            <a:r>
              <a:rPr lang="zh-CN" altLang="zh-CN" dirty="0" smtClean="0"/>
              <a:t>的最小公倍数是（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10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60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70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210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zh-CN" dirty="0" smtClean="0"/>
              <a:t>、用一个数去除以</a:t>
            </a:r>
            <a:r>
              <a:rPr lang="en-US" altLang="zh-CN" dirty="0" smtClean="0"/>
              <a:t>12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18</a:t>
            </a:r>
            <a:r>
              <a:rPr lang="zh-CN" altLang="zh-CN" dirty="0" smtClean="0"/>
              <a:t>，正好都整除，则这个数最小是（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72   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36   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18  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6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zh-CN" dirty="0" smtClean="0"/>
              <a:t>、如果整数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是整数</a:t>
            </a:r>
            <a:r>
              <a:rPr lang="en-US" altLang="zh-CN" i="1" dirty="0" smtClean="0"/>
              <a:t>Q</a:t>
            </a:r>
            <a:r>
              <a:rPr lang="zh-CN" altLang="zh-CN" dirty="0" smtClean="0"/>
              <a:t>的</a:t>
            </a:r>
            <a:r>
              <a:rPr lang="en-US" altLang="zh-CN" dirty="0" smtClean="0"/>
              <a:t>2</a:t>
            </a:r>
            <a:r>
              <a:rPr lang="zh-CN" altLang="zh-CN" dirty="0" smtClean="0"/>
              <a:t>倍，那么下列说法正确的是（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 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， </a:t>
            </a:r>
            <a:r>
              <a:rPr lang="en-US" altLang="zh-CN" i="1" dirty="0" smtClean="0"/>
              <a:t>Q</a:t>
            </a:r>
            <a:r>
              <a:rPr lang="zh-CN" altLang="zh-CN" dirty="0" smtClean="0"/>
              <a:t>的最小公倍数一定是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 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Q</a:t>
            </a:r>
            <a:r>
              <a:rPr lang="zh-CN" altLang="zh-CN" dirty="0" smtClean="0"/>
              <a:t>的最小公倍数一定是</a:t>
            </a:r>
            <a:r>
              <a:rPr lang="en-US" altLang="zh-CN" i="1" dirty="0" smtClean="0"/>
              <a:t>Q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Q</a:t>
            </a:r>
            <a:r>
              <a:rPr lang="zh-CN" altLang="zh-CN" dirty="0" smtClean="0"/>
              <a:t>的最小公倍数一定是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的</a:t>
            </a:r>
            <a:r>
              <a:rPr lang="en-US" altLang="zh-CN" dirty="0" smtClean="0"/>
              <a:t>2</a:t>
            </a:r>
            <a:r>
              <a:rPr lang="zh-CN" altLang="zh-CN" dirty="0" smtClean="0"/>
              <a:t>倍 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，</a:t>
            </a:r>
            <a:r>
              <a:rPr lang="en-US" altLang="zh-CN" i="1" dirty="0" smtClean="0"/>
              <a:t>Q</a:t>
            </a:r>
            <a:r>
              <a:rPr lang="zh-CN" altLang="zh-CN" dirty="0" smtClean="0"/>
              <a:t>的最小公倍数一定是</a:t>
            </a:r>
            <a:r>
              <a:rPr lang="en-US" altLang="zh-CN" i="1" dirty="0" smtClean="0"/>
              <a:t>P</a:t>
            </a:r>
            <a:r>
              <a:rPr lang="zh-CN" altLang="zh-CN" dirty="0" smtClean="0"/>
              <a:t>、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</a:t>
            </a:r>
            <a:r>
              <a:rPr lang="zh-CN" altLang="zh-CN" dirty="0" smtClean="0"/>
              <a:t>之积</a:t>
            </a:r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zh-CN" dirty="0" smtClean="0"/>
              <a:t>、两个数互素，且它们的最小公倍数是</a:t>
            </a:r>
            <a:r>
              <a:rPr lang="en-US" altLang="zh-CN" dirty="0" smtClean="0"/>
              <a:t>72</a:t>
            </a:r>
            <a:r>
              <a:rPr lang="zh-CN" altLang="zh-CN" dirty="0" smtClean="0"/>
              <a:t>，那么这两个数可能是（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</a:t>
            </a:r>
            <a:r>
              <a:rPr lang="zh-CN" altLang="zh-CN" dirty="0" smtClean="0"/>
              <a:t>，</a:t>
            </a:r>
            <a:r>
              <a:rPr lang="en-US" altLang="zh-CN" dirty="0" smtClean="0"/>
              <a:t>24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8</a:t>
            </a:r>
            <a:r>
              <a:rPr lang="zh-CN" altLang="zh-CN" dirty="0" smtClean="0"/>
              <a:t>，</a:t>
            </a:r>
            <a:r>
              <a:rPr lang="en-US" altLang="zh-CN" dirty="0" smtClean="0"/>
              <a:t>9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18</a:t>
            </a:r>
            <a:r>
              <a:rPr lang="zh-CN" altLang="zh-CN" dirty="0" smtClean="0"/>
              <a:t>，</a:t>
            </a:r>
            <a:r>
              <a:rPr lang="en-US" altLang="zh-CN" dirty="0" smtClean="0"/>
              <a:t>4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36</a:t>
            </a:r>
            <a:r>
              <a:rPr lang="zh-CN" altLang="zh-CN" dirty="0" smtClean="0"/>
              <a:t>，</a:t>
            </a:r>
            <a:r>
              <a:rPr lang="en-US" altLang="zh-CN" dirty="0" smtClean="0"/>
              <a:t>8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典型训练题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zh-CN" dirty="0" smtClean="0"/>
              <a:t>、求下列各组数的最大公因数和最小公倍数．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48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72  	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30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15 		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27</a:t>
            </a:r>
            <a:r>
              <a:rPr lang="zh-CN" altLang="zh-CN" dirty="0" smtClean="0"/>
              <a:t>和</a:t>
            </a:r>
            <a:r>
              <a:rPr lang="en-US" altLang="zh-CN" dirty="0" smtClean="0"/>
              <a:t>36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12</a:t>
            </a:r>
            <a:r>
              <a:rPr lang="zh-CN" altLang="zh-CN" dirty="0" smtClean="0"/>
              <a:t>和</a:t>
            </a:r>
            <a:r>
              <a:rPr lang="en-US" altLang="zh-CN" dirty="0" smtClean="0"/>
              <a:t>40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15</a:t>
            </a:r>
            <a:r>
              <a:rPr lang="zh-CN" altLang="zh-CN" dirty="0" smtClean="0"/>
              <a:t>和</a:t>
            </a:r>
            <a:r>
              <a:rPr lang="en-US" altLang="zh-CN" dirty="0" smtClean="0"/>
              <a:t>8       	</a:t>
            </a: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18</a:t>
            </a:r>
            <a:r>
              <a:rPr lang="zh-CN" altLang="zh-CN" dirty="0" smtClean="0"/>
              <a:t>和</a:t>
            </a:r>
            <a:r>
              <a:rPr lang="en-US" altLang="zh-CN" dirty="0" smtClean="0"/>
              <a:t>24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、求出下列每组分数中分母的最小公倍数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3/4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1/6         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2/5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2/9</a:t>
            </a:r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11/15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7/18 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C:\Program Files\Microsoft Office\MEDIA\CAGCAT10\j02127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5049837"/>
            <a:ext cx="1285875" cy="1808163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48245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zh-CN" altLang="en-US" sz="2400" dirty="0" smtClean="0"/>
              <a:t>一个正整数除了（  ）和它（      ），不再有别的因数，这个正整数叫做（    ）数。</a:t>
            </a:r>
            <a:r>
              <a:rPr lang="en-US" altLang="zh-CN" sz="2400" dirty="0" smtClean="0"/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只有两个因数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zh-CN" altLang="en-US" sz="2400" dirty="0" smtClean="0"/>
              <a:t>一个正整数除了（  ）和它（     ），还有别的因数，这个正整数叫做（  ）数。</a:t>
            </a:r>
            <a:r>
              <a:rPr lang="en-US" altLang="zh-CN" sz="2400" dirty="0" smtClean="0"/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有超过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个的因数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在正整数中，</a:t>
            </a:r>
            <a:r>
              <a:rPr lang="zh-CN" altLang="en-US" sz="2400" dirty="0" smtClean="0"/>
              <a:t>（  ）不是素数，也不是合数。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latin typeface="" charset="0"/>
              </a:rPr>
              <a:t>末尾是</a:t>
            </a:r>
            <a:r>
              <a:rPr lang="zh-CN" altLang="en-US" sz="2400" dirty="0" smtClean="0"/>
              <a:t>（                  ）</a:t>
            </a:r>
            <a:r>
              <a:rPr lang="zh-CN" altLang="en-US" sz="2400" dirty="0" smtClean="0">
                <a:latin typeface="" charset="0"/>
              </a:rPr>
              <a:t>的整数是</a:t>
            </a:r>
            <a:r>
              <a:rPr lang="en-US" altLang="zh-CN" sz="2400" dirty="0" smtClean="0"/>
              <a:t>2</a:t>
            </a:r>
            <a:r>
              <a:rPr lang="zh-CN" altLang="en-US" sz="2400" dirty="0" smtClean="0">
                <a:latin typeface="" charset="0"/>
              </a:rPr>
              <a:t>的倍数，</a:t>
            </a:r>
            <a:endParaRPr lang="en-US" altLang="zh-CN" sz="2400" dirty="0" smtClean="0">
              <a:latin typeface="" charset="0"/>
            </a:endParaRP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dirty="0" smtClean="0">
                <a:latin typeface="" charset="0"/>
              </a:rPr>
              <a:t>末尾是（              ）的整数是</a:t>
            </a:r>
            <a:r>
              <a:rPr lang="en-US" altLang="zh-CN" sz="2400" dirty="0" smtClean="0"/>
              <a:t>5</a:t>
            </a:r>
            <a:r>
              <a:rPr lang="zh-CN" altLang="en-US" sz="2400" dirty="0" smtClean="0">
                <a:latin typeface="" charset="0"/>
              </a:rPr>
              <a:t>的倍数，（                                    ）的整数是</a:t>
            </a:r>
            <a:r>
              <a:rPr lang="en-US" altLang="zh-CN" sz="2400" dirty="0" smtClean="0"/>
              <a:t>3</a:t>
            </a:r>
            <a:r>
              <a:rPr lang="zh-CN" altLang="en-US" sz="2400" dirty="0" smtClean="0">
                <a:latin typeface="" charset="0"/>
              </a:rPr>
              <a:t>的倍数 。</a:t>
            </a:r>
          </a:p>
          <a:p>
            <a:r>
              <a:rPr lang="zh-CN" altLang="en-US" sz="2400" dirty="0" smtClean="0">
                <a:latin typeface="" charset="0"/>
              </a:rPr>
              <a:t>（</a:t>
            </a:r>
            <a:r>
              <a:rPr lang="en-US" altLang="zh-CN" sz="2400" dirty="0" smtClean="0">
                <a:latin typeface="" charset="0"/>
              </a:rPr>
              <a:t>5</a:t>
            </a:r>
            <a:r>
              <a:rPr lang="zh-CN" altLang="en-US" sz="2400" dirty="0" smtClean="0">
                <a:latin typeface="" charset="0"/>
              </a:rPr>
              <a:t>）整数中，（                             ）是奇数，</a:t>
            </a:r>
            <a:endParaRPr lang="en-US" altLang="zh-CN" sz="2400" dirty="0" smtClean="0">
              <a:latin typeface="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" charset="0"/>
              </a:rPr>
              <a:t>（                ）是偶数。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6288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16288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本身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19888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素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42088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本身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27809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32553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37890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0, 2, 4, 6, 8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0, 5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472514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各位数字和是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的倍数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15719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不能被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整除的数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558924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的倍数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860032" y="4221088"/>
            <a:ext cx="30243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971600" y="5229200"/>
            <a:ext cx="3200400" cy="1066800"/>
            <a:chOff x="480" y="768"/>
            <a:chExt cx="2016" cy="672"/>
          </a:xfrm>
        </p:grpSpPr>
        <p:sp>
          <p:nvSpPr>
            <p:cNvPr id="8234" name="Text Box 42"/>
            <p:cNvSpPr txBox="1">
              <a:spLocks noChangeArrowheads="1"/>
            </p:cNvSpPr>
            <p:nvPr/>
          </p:nvSpPr>
          <p:spPr bwMode="auto">
            <a:xfrm>
              <a:off x="912" y="768"/>
              <a:ext cx="134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 smtClean="0">
                  <a:ea typeface="黑体" pitchFamily="49" charset="-122"/>
                </a:rPr>
                <a:t>正整数</a:t>
              </a:r>
              <a:endParaRPr lang="zh-CN" altLang="en-US" sz="3200" b="1" dirty="0">
                <a:ea typeface="黑体" pitchFamily="49" charset="-122"/>
              </a:endParaRPr>
            </a:p>
          </p:txBody>
        </p:sp>
        <p:sp>
          <p:nvSpPr>
            <p:cNvPr id="8252" name="Text Box 60"/>
            <p:cNvSpPr txBox="1">
              <a:spLocks noChangeArrowheads="1"/>
            </p:cNvSpPr>
            <p:nvPr/>
          </p:nvSpPr>
          <p:spPr bwMode="auto">
            <a:xfrm>
              <a:off x="480" y="1152"/>
              <a:ext cx="20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（按约数的个数分类）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187624" y="2420888"/>
            <a:ext cx="3312368" cy="1008112"/>
            <a:chOff x="3264" y="768"/>
            <a:chExt cx="2208" cy="672"/>
          </a:xfrm>
        </p:grpSpPr>
        <p:sp>
          <p:nvSpPr>
            <p:cNvPr id="8235" name="Text Box 43"/>
            <p:cNvSpPr txBox="1">
              <a:spLocks noChangeArrowheads="1"/>
            </p:cNvSpPr>
            <p:nvPr/>
          </p:nvSpPr>
          <p:spPr bwMode="auto">
            <a:xfrm>
              <a:off x="3600" y="768"/>
              <a:ext cx="1344" cy="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整数</a:t>
              </a:r>
              <a:endParaRPr lang="zh-CN" alt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253" name="Text Box 61"/>
            <p:cNvSpPr txBox="1">
              <a:spLocks noChangeArrowheads="1"/>
            </p:cNvSpPr>
            <p:nvPr/>
          </p:nvSpPr>
          <p:spPr bwMode="auto">
            <a:xfrm>
              <a:off x="3264" y="1152"/>
              <a:ext cx="22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（按能否被</a:t>
              </a:r>
              <a:r>
                <a:rPr lang="en-US" altLang="zh-CN" b="1" dirty="0">
                  <a:solidFill>
                    <a:schemeClr val="accent2"/>
                  </a:solidFill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</a:rPr>
                <a:t>整除分类）</a:t>
              </a:r>
            </a:p>
          </p:txBody>
        </p:sp>
      </p:grpSp>
      <p:pic>
        <p:nvPicPr>
          <p:cNvPr id="4107" name="Picture 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517232"/>
            <a:ext cx="914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>
          <a:xfrm>
            <a:off x="3563888" y="2564904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004048" y="1700808"/>
            <a:ext cx="2736304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奇数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2|2n+1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04048" y="2924944"/>
            <a:ext cx="2736304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偶数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2|2n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42048" cy="1143000"/>
          </a:xfrm>
        </p:spPr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932040" y="4293096"/>
            <a:ext cx="2736304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素数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因数个数</a:t>
            </a:r>
            <a:r>
              <a:rPr lang="en-US" altLang="zh-CN" b="1" dirty="0" smtClean="0"/>
              <a:t>=2)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4932040" y="5085184"/>
            <a:ext cx="2664296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合数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因数个数</a:t>
            </a:r>
            <a:r>
              <a:rPr lang="en-US" altLang="zh-CN" b="1" dirty="0" smtClean="0"/>
              <a:t>&gt;2)</a:t>
            </a:r>
            <a:endParaRPr lang="zh-CN" altLang="en-US" b="1" dirty="0"/>
          </a:p>
        </p:txBody>
      </p:sp>
      <p:sp>
        <p:nvSpPr>
          <p:cNvPr id="30" name="椭圆 29"/>
          <p:cNvSpPr/>
          <p:nvPr/>
        </p:nvSpPr>
        <p:spPr>
          <a:xfrm>
            <a:off x="4932040" y="5877272"/>
            <a:ext cx="2736304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1(</a:t>
            </a:r>
            <a:r>
              <a:rPr lang="zh-CN" altLang="en-US" b="1" dirty="0" smtClean="0"/>
              <a:t>因数个数</a:t>
            </a:r>
            <a:r>
              <a:rPr lang="en-US" altLang="zh-CN" b="1" dirty="0" smtClean="0"/>
              <a:t>=1)</a:t>
            </a:r>
            <a:endParaRPr lang="zh-CN" altLang="en-US" b="1" dirty="0"/>
          </a:p>
        </p:txBody>
      </p:sp>
      <p:sp>
        <p:nvSpPr>
          <p:cNvPr id="31" name="虚尾箭头 30"/>
          <p:cNvSpPr/>
          <p:nvPr/>
        </p:nvSpPr>
        <p:spPr>
          <a:xfrm>
            <a:off x="3779912" y="5301208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868144" y="2492896"/>
            <a:ext cx="216024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60032" y="1628800"/>
            <a:ext cx="30243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204864"/>
            <a:ext cx="7239000" cy="403244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的因数共有（   ）个，其中（       ）是素数，（                ）是合数，（       ）既不是素数也不是合数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以内的素数有（   ）个。</a:t>
            </a:r>
          </a:p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同时被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整除的最大三位数是（     ），最小三位数是（     ）</a:t>
            </a:r>
          </a:p>
          <a:p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034" name="Picture 2" descr="C:\Program Files\Microsoft Office\MEDIA\CAGCAT10\j029324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1565275" cy="11541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1772816"/>
            <a:ext cx="18002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12=2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×3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22048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220486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2, 3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26369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4,6,12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63691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407707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990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45091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" y="1890936"/>
            <a:ext cx="7083896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所有的奇数都是素数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②除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以外，所有的素数都是奇数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所有的偶数都是合数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④除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以外，所有的偶数都是合数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⑤在自然数中，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除了素数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以外都是合数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⑥大于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的自然数，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不是素数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就是合数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⑦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在自然数中，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既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不是素数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，也不是合数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78" name="Picture 12" descr="angel1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2514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是否判断题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452320" y="2060848"/>
            <a:ext cx="576064" cy="43204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308304" y="2560509"/>
            <a:ext cx="720080" cy="43204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80312" y="5268416"/>
            <a:ext cx="648072" cy="53684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√</a:t>
            </a:r>
            <a:endParaRPr lang="en-US" altLang="zh-CN" sz="4000" b="1" dirty="0">
              <a:solidFill>
                <a:srgbClr val="6600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092284"/>
            <a:ext cx="576064" cy="576064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380312" y="3631839"/>
            <a:ext cx="648072" cy="3928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380312" y="4735961"/>
            <a:ext cx="648072" cy="4648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52320" y="3060170"/>
            <a:ext cx="576064" cy="504056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 autoUpdateAnimBg="0"/>
      <p:bldP spid="16" grpId="0" animBg="1" autoUpdateAnimBg="0"/>
      <p:bldP spid="17" grpId="0" animBg="1"/>
      <p:bldP spid="18" grpId="0" animBg="1" autoUpdateAnimBg="0"/>
      <p:bldP spid="19" grpId="0" animBg="1" autoUpdateAnimBg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67544" y="1772816"/>
            <a:ext cx="6768752" cy="403244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所有的素数都是奇数</a:t>
            </a:r>
          </a:p>
          <a:p>
            <a:r>
              <a:rPr lang="zh-CN" altLang="en-US" sz="2800" b="1" dirty="0" smtClean="0">
                <a:latin typeface="+mn-ea"/>
              </a:rPr>
              <a:t>所有的合数都是偶数</a:t>
            </a:r>
          </a:p>
          <a:p>
            <a:r>
              <a:rPr lang="zh-CN" altLang="en-US" sz="2800" b="1" dirty="0" smtClean="0">
                <a:latin typeface="+mn-ea"/>
              </a:rPr>
              <a:t>正整数中除了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，不是素数就是合数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除了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5</a:t>
            </a:r>
            <a:r>
              <a:rPr lang="zh-CN" altLang="en-US" sz="2800" b="1" dirty="0" smtClean="0">
                <a:latin typeface="+mn-ea"/>
              </a:rPr>
              <a:t>以外，个位上是</a:t>
            </a: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6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5</a:t>
            </a:r>
            <a:r>
              <a:rPr lang="zh-CN" altLang="en-US" sz="2800" b="1" dirty="0" smtClean="0">
                <a:latin typeface="+mn-ea"/>
              </a:rPr>
              <a:t>的数都是合数</a:t>
            </a:r>
          </a:p>
          <a:p>
            <a:r>
              <a:rPr lang="zh-CN" altLang="en-US" sz="2800" b="1" dirty="0" smtClean="0">
                <a:latin typeface="+mn-ea"/>
              </a:rPr>
              <a:t>除了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这个数，各个数位上的数字的和能被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整除的数都是合数</a:t>
            </a:r>
          </a:p>
          <a:p>
            <a:r>
              <a:rPr lang="zh-CN" altLang="en-US" sz="2800" b="1" dirty="0" smtClean="0">
                <a:latin typeface="+mn-ea"/>
              </a:rPr>
              <a:t>两个正整数相乘，积一定是合数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380312" y="1700808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80312" y="2415614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80312" y="5157192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236296" y="313042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36296" y="380601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236296" y="448160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s情境创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87425"/>
            <a:ext cx="1771650" cy="536575"/>
          </a:xfrm>
          <a:prstGeom prst="rect">
            <a:avLst/>
          </a:prstGeom>
          <a:noFill/>
        </p:spPr>
      </p:pic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7416800" cy="10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_GB2312" pitchFamily="49" charset="-122"/>
              </a:rPr>
              <a:t>    </a:t>
            </a:r>
            <a:r>
              <a:rPr lang="zh-CN" altLang="en-US" sz="2600" dirty="0">
                <a:latin typeface="楷体_GB2312" pitchFamily="49" charset="-122"/>
              </a:rPr>
              <a:t>找出</a:t>
            </a: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en-US" altLang="zh-CN" sz="2600" dirty="0"/>
              <a:t>~</a:t>
            </a:r>
            <a:r>
              <a:rPr lang="en-US" altLang="zh-CN" sz="2600" dirty="0">
                <a:latin typeface="楷体_GB2312" pitchFamily="49" charset="-122"/>
              </a:rPr>
              <a:t>20</a:t>
            </a:r>
            <a:r>
              <a:rPr lang="zh-CN" altLang="en-US" sz="2600" dirty="0">
                <a:latin typeface="楷体_GB2312" pitchFamily="49" charset="-122"/>
              </a:rPr>
              <a:t>各数的因数，看看它们的因数的个数有什么规律。</a:t>
            </a:r>
          </a:p>
        </p:txBody>
      </p:sp>
      <p:pic>
        <p:nvPicPr>
          <p:cNvPr id="23562" name="Picture 10" descr="ren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3902075"/>
            <a:ext cx="1604963" cy="2406650"/>
          </a:xfrm>
          <a:prstGeom prst="rect">
            <a:avLst/>
          </a:prstGeom>
          <a:noFill/>
        </p:spPr>
      </p:pic>
      <p:pic>
        <p:nvPicPr>
          <p:cNvPr id="23563" name="Picture 11" descr="ren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513" y="3905250"/>
            <a:ext cx="1601787" cy="2403475"/>
          </a:xfrm>
          <a:prstGeom prst="rect">
            <a:avLst/>
          </a:prstGeom>
          <a:noFill/>
        </p:spPr>
      </p:pic>
      <p:sp>
        <p:nvSpPr>
          <p:cNvPr id="23564" name="AutoShape 12" descr="蓝色面巾纸"/>
          <p:cNvSpPr>
            <a:spLocks noChangeArrowheads="1"/>
          </p:cNvSpPr>
          <p:nvPr/>
        </p:nvSpPr>
        <p:spPr bwMode="auto">
          <a:xfrm>
            <a:off x="323850" y="2709863"/>
            <a:ext cx="2808288" cy="1223962"/>
          </a:xfrm>
          <a:prstGeom prst="wedgeRoundRectCallout">
            <a:avLst>
              <a:gd name="adj1" fmla="val 35583"/>
              <a:gd name="adj2" fmla="val 85407"/>
              <a:gd name="adj3" fmla="val 16667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zh-CN" altLang="en-US" sz="2400"/>
              <a:t>有的数因数不止两个，比如</a:t>
            </a:r>
            <a:r>
              <a:rPr lang="en-US" altLang="zh-CN" sz="2400"/>
              <a:t>9</a:t>
            </a:r>
            <a:r>
              <a:rPr lang="zh-CN" altLang="en-US" sz="2400"/>
              <a:t>的因数是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和</a:t>
            </a:r>
            <a:r>
              <a:rPr lang="en-US" altLang="zh-CN" sz="2400"/>
              <a:t>9</a:t>
            </a:r>
            <a:r>
              <a:rPr lang="zh-CN" altLang="en-US" sz="2400"/>
              <a:t>。</a:t>
            </a:r>
          </a:p>
        </p:txBody>
      </p:sp>
      <p:sp>
        <p:nvSpPr>
          <p:cNvPr id="23565" name="AutoShape 13" descr="蓝色面巾纸"/>
          <p:cNvSpPr>
            <a:spLocks noChangeArrowheads="1"/>
          </p:cNvSpPr>
          <p:nvPr/>
        </p:nvSpPr>
        <p:spPr bwMode="auto">
          <a:xfrm>
            <a:off x="5003800" y="2565400"/>
            <a:ext cx="2447925" cy="863600"/>
          </a:xfrm>
          <a:prstGeom prst="wedgeRoundRectCallout">
            <a:avLst>
              <a:gd name="adj1" fmla="val -42995"/>
              <a:gd name="adj2" fmla="val 131065"/>
              <a:gd name="adj3" fmla="val 16667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zh-CN" altLang="en-US" sz="2400"/>
              <a:t>我们来给它们分分类吧！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6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是否题判断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628800"/>
            <a:ext cx="6840760" cy="48965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1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一个整数不是奇数就是偶数。</a:t>
            </a: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2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一个比</a:t>
            </a:r>
            <a:r>
              <a:rPr lang="en-US" altLang="zh-CN" sz="2800" dirty="0" smtClean="0">
                <a:latin typeface="" charset="0"/>
              </a:rPr>
              <a:t>0</a:t>
            </a:r>
            <a:r>
              <a:rPr lang="zh-CN" altLang="en-US" sz="2800" dirty="0" smtClean="0">
                <a:latin typeface="" charset="0"/>
              </a:rPr>
              <a:t>大的自然数不是素数就是合数。</a:t>
            </a: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3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en-US" altLang="zh-CN" sz="2800" dirty="0" smtClean="0">
                <a:latin typeface="" charset="0"/>
              </a:rPr>
              <a:t>12</a:t>
            </a:r>
            <a:r>
              <a:rPr lang="zh-CN" altLang="en-US" sz="2800" dirty="0" smtClean="0">
                <a:latin typeface="" charset="0"/>
              </a:rPr>
              <a:t>只有</a:t>
            </a:r>
            <a:r>
              <a:rPr lang="en-US" altLang="zh-CN" sz="2800" dirty="0" smtClean="0">
                <a:latin typeface="" charset="0"/>
              </a:rPr>
              <a:t>2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6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3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4</a:t>
            </a:r>
            <a:r>
              <a:rPr lang="zh-CN" altLang="en-US" sz="2800" dirty="0" smtClean="0">
                <a:latin typeface="" charset="0"/>
              </a:rPr>
              <a:t>这四个因数。</a:t>
            </a:r>
            <a:r>
              <a:rPr lang="zh-CN" altLang="en-US" sz="2800" dirty="0" smtClean="0">
                <a:latin typeface="Times New Roman"/>
              </a:rPr>
              <a:t> </a:t>
            </a:r>
            <a:endParaRPr lang="en-US" altLang="zh-CN" sz="2800" dirty="0" smtClean="0">
              <a:latin typeface="Times New Roman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4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是倍数，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是因数。</a:t>
            </a:r>
            <a:endParaRPr lang="zh-CN" altLang="en-US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5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素数都是奇数。</a:t>
            </a:r>
            <a:endParaRPr lang="en-US" altLang="zh-CN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6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合数都是偶数。</a:t>
            </a:r>
            <a:endParaRPr lang="en-US" altLang="zh-CN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）路口红绿灯按照红绿黄红绿黄的顺序切换，已知第一次是黄灯亮，第</a:t>
            </a:r>
            <a:r>
              <a:rPr lang="en-US" altLang="zh-CN" sz="2800" dirty="0" smtClean="0"/>
              <a:t>80</a:t>
            </a:r>
            <a:r>
              <a:rPr lang="zh-CN" altLang="en-US" sz="2800" dirty="0" smtClean="0"/>
              <a:t>次一定是红灯亮。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路车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分钟一班，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路车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分钟一班，两种车同时发车，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分钟后两车再次同时发车。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）所有的奇数都是素数。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）两个素数相加，和一定是合数。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既是奇数又是合数。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）相邻两个自然数的积一定是奇数。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）相邻三个奇数的和一定是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的倍数。</a:t>
            </a:r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>
              <a:latin typeface="" charset="0"/>
            </a:endParaRPr>
          </a:p>
          <a:p>
            <a:endParaRPr lang="zh-CN" altLang="en-US" sz="2800" dirty="0" smtClean="0">
              <a:latin typeface="" charset="0"/>
            </a:endParaRPr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80312" y="1628800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52320" y="1968161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52320" y="2346738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2320" y="2725315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2320" y="3068960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52320" y="3356992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52320" y="3861046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52320" y="4239623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52320" y="4618200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52320" y="4996777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52320" y="5714715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80312" y="5375354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380312" y="6093296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 autoUpdateAnimBg="0"/>
      <p:bldP spid="1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700808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1 </a:t>
            </a:r>
            <a:r>
              <a:rPr lang="zh-CN" altLang="zh-CN" dirty="0" smtClean="0"/>
              <a:t>、在</a:t>
            </a:r>
            <a:r>
              <a:rPr lang="en-US" altLang="zh-CN" dirty="0" smtClean="0"/>
              <a:t>14</a:t>
            </a:r>
            <a:r>
              <a:rPr lang="zh-CN" altLang="zh-CN" dirty="0" smtClean="0"/>
              <a:t>＝</a:t>
            </a:r>
            <a:r>
              <a:rPr lang="en-US" altLang="zh-CN" dirty="0" smtClean="0"/>
              <a:t>2×7</a:t>
            </a:r>
            <a:r>
              <a:rPr lang="zh-CN" altLang="zh-CN" dirty="0" smtClean="0"/>
              <a:t>中，</a:t>
            </a:r>
            <a:r>
              <a:rPr lang="en-US" altLang="zh-CN" dirty="0" smtClean="0"/>
              <a:t>2</a:t>
            </a:r>
            <a:r>
              <a:rPr lang="zh-CN" altLang="zh-CN" dirty="0" smtClean="0"/>
              <a:t>和</a:t>
            </a:r>
            <a:r>
              <a:rPr lang="en-US" altLang="zh-CN" dirty="0" smtClean="0"/>
              <a:t>7</a:t>
            </a:r>
            <a:r>
              <a:rPr lang="zh-CN" altLang="zh-CN" dirty="0" smtClean="0"/>
              <a:t>都是</a:t>
            </a:r>
            <a:r>
              <a:rPr lang="en-US" altLang="zh-CN" dirty="0" smtClean="0"/>
              <a:t>14</a:t>
            </a:r>
            <a:r>
              <a:rPr lang="zh-CN" altLang="zh-CN" dirty="0" smtClean="0"/>
              <a:t>的（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132856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）素数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）互素数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）素因数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）公因数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779767"/>
            <a:ext cx="639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12</a:t>
            </a:r>
            <a:r>
              <a:rPr lang="zh-CN" altLang="zh-CN" dirty="0" smtClean="0"/>
              <a:t>的素因数是（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172906"/>
            <a:ext cx="7884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1,2,3,4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2,3  </a:t>
            </a:r>
          </a:p>
          <a:p>
            <a:pPr algn="l"/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2,2,3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dirty="0" smtClean="0"/>
              <a:t>1,2,3,4,6,12</a:t>
            </a:r>
            <a:endParaRPr lang="zh-CN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0" y="4017838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3</a:t>
            </a:r>
            <a:r>
              <a:rPr lang="zh-CN" altLang="zh-CN" dirty="0" smtClean="0"/>
              <a:t>、下列分解素因数正确的是（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368586"/>
            <a:ext cx="81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 smtClean="0"/>
              <a:t>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）</a:t>
            </a:r>
            <a:r>
              <a:rPr lang="en-US" altLang="zh-CN" dirty="0" smtClean="0"/>
              <a:t>42</a:t>
            </a:r>
            <a:r>
              <a:rPr lang="zh-CN" altLang="zh-CN" dirty="0" smtClean="0"/>
              <a:t>＝</a:t>
            </a:r>
            <a:r>
              <a:rPr lang="en-US" altLang="zh-CN" dirty="0" smtClean="0"/>
              <a:t>2×21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B</a:t>
            </a:r>
            <a:r>
              <a:rPr lang="zh-CN" altLang="zh-CN" dirty="0" smtClean="0"/>
              <a:t>）</a:t>
            </a:r>
            <a:r>
              <a:rPr lang="en-US" altLang="zh-CN" dirty="0" smtClean="0"/>
              <a:t>48</a:t>
            </a:r>
            <a:r>
              <a:rPr lang="zh-CN" altLang="zh-CN" dirty="0" smtClean="0"/>
              <a:t>＝</a:t>
            </a:r>
            <a:r>
              <a:rPr lang="en-US" altLang="zh-CN" dirty="0" smtClean="0"/>
              <a:t>1×2×2×2×2×3	</a:t>
            </a:r>
          </a:p>
          <a:p>
            <a:pPr algn="l"/>
            <a:r>
              <a:rPr lang="zh-CN" altLang="zh-CN" dirty="0" smtClean="0"/>
              <a:t>（</a:t>
            </a:r>
            <a:r>
              <a:rPr lang="en-US" altLang="zh-CN" dirty="0" smtClean="0"/>
              <a:t>C</a:t>
            </a:r>
            <a:r>
              <a:rPr lang="zh-CN" altLang="zh-CN" dirty="0" smtClean="0"/>
              <a:t>）</a:t>
            </a:r>
            <a:r>
              <a:rPr lang="en-US" altLang="zh-CN" dirty="0" smtClean="0"/>
              <a:t>24</a:t>
            </a:r>
            <a:r>
              <a:rPr lang="zh-CN" altLang="zh-CN" dirty="0" smtClean="0"/>
              <a:t>＝</a:t>
            </a:r>
            <a:r>
              <a:rPr lang="en-US" altLang="zh-CN" dirty="0" smtClean="0"/>
              <a:t>4×6 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</a:t>
            </a:r>
            <a:r>
              <a:rPr lang="zh-CN" altLang="zh-CN" dirty="0" smtClean="0"/>
              <a:t>）</a:t>
            </a:r>
            <a:r>
              <a:rPr lang="en-US" altLang="zh-CN" dirty="0" smtClean="0"/>
              <a:t>62</a:t>
            </a:r>
            <a:r>
              <a:rPr lang="zh-CN" altLang="zh-CN" dirty="0" smtClean="0"/>
              <a:t>＝</a:t>
            </a:r>
            <a:r>
              <a:rPr lang="en-US" altLang="zh-CN" dirty="0" smtClean="0"/>
              <a:t>2×31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0" y="5199583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/>
              <a:t>4</a:t>
            </a:r>
            <a:r>
              <a:rPr lang="zh-CN" altLang="zh-CN" dirty="0" smtClean="0"/>
              <a:t>、将</a:t>
            </a:r>
            <a:r>
              <a:rPr lang="en-US" altLang="zh-CN" dirty="0" smtClean="0"/>
              <a:t>20</a:t>
            </a:r>
            <a:r>
              <a:rPr lang="zh-CN" altLang="zh-CN" dirty="0" smtClean="0"/>
              <a:t>写成两个质数之和，这两个质数最大乘积是多少？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036"/>
          <p:cNvSpPr txBox="1">
            <a:spLocks noChangeArrowheads="1"/>
          </p:cNvSpPr>
          <p:nvPr/>
        </p:nvSpPr>
        <p:spPr bwMode="auto">
          <a:xfrm>
            <a:off x="4202113" y="1905000"/>
            <a:ext cx="18415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</p:txBody>
      </p:sp>
      <p:sp>
        <p:nvSpPr>
          <p:cNvPr id="35855" name="Rectangle 1039"/>
          <p:cNvSpPr>
            <a:spLocks noChangeArrowheads="1"/>
          </p:cNvSpPr>
          <p:nvPr/>
        </p:nvSpPr>
        <p:spPr bwMode="auto">
          <a:xfrm>
            <a:off x="611560" y="1700808"/>
            <a:ext cx="6984776" cy="4893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indent="400050" algn="l">
              <a:defRPr/>
            </a:pPr>
            <a:r>
              <a:rPr lang="en-US" altLang="zh-CN" dirty="0" smtClean="0"/>
              <a:t>1742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日，德国数学家歌德巴赫发现：</a:t>
            </a:r>
            <a:endParaRPr lang="en-US" altLang="zh-CN" dirty="0" smtClean="0"/>
          </a:p>
          <a:p>
            <a:pPr indent="400050" algn="l">
              <a:defRPr/>
            </a:pPr>
            <a:r>
              <a:rPr lang="zh-CN" altLang="en-US" b="1" dirty="0" smtClean="0"/>
              <a:t>每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个大于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的</a:t>
            </a:r>
            <a:r>
              <a:rPr lang="zh-CN" altLang="en-US" b="1" dirty="0"/>
              <a:t>偶数，都可以写成两个素数（质数）的和。简称为（</a:t>
            </a:r>
            <a:r>
              <a:rPr lang="en-US" altLang="zh-CN" b="1" dirty="0" smtClean="0"/>
              <a:t>1+1=2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pPr indent="400050" algn="l">
              <a:defRPr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6=3+3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10=3+7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8=3+5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12=5+7</a:t>
            </a:r>
            <a:endParaRPr lang="en-US" altLang="zh-CN" dirty="0"/>
          </a:p>
          <a:p>
            <a:pPr indent="400050" algn="just" eaLnBrk="0" hangingPunct="0">
              <a:defRPr/>
            </a:pPr>
            <a:r>
              <a:rPr lang="zh-CN" altLang="en-US" dirty="0" smtClean="0"/>
              <a:t>直到现在，还无人彻底证明。所以</a:t>
            </a:r>
            <a:r>
              <a:rPr lang="zh-CN" altLang="en-US" dirty="0"/>
              <a:t>只能说是一个</a:t>
            </a:r>
            <a:r>
              <a:rPr lang="zh-CN" altLang="en-US" dirty="0" smtClean="0"/>
              <a:t>猜想，称为</a:t>
            </a:r>
            <a:r>
              <a:rPr lang="zh-CN" altLang="en-US" dirty="0"/>
              <a:t>“歌德巴赫猜想”。</a:t>
            </a:r>
          </a:p>
          <a:p>
            <a:pPr indent="400050" algn="just" eaLnBrk="0" hangingPunct="0">
              <a:defRPr/>
            </a:pPr>
            <a:r>
              <a:rPr lang="zh-CN" altLang="en-US" dirty="0" smtClean="0"/>
              <a:t>取得</a:t>
            </a:r>
            <a:r>
              <a:rPr lang="zh-CN" altLang="en-US" dirty="0"/>
              <a:t>国际领先地位的是中国数学家</a:t>
            </a:r>
            <a:r>
              <a:rPr lang="zh-CN" altLang="en-US" b="1" dirty="0">
                <a:solidFill>
                  <a:srgbClr val="FF0000"/>
                </a:solidFill>
              </a:rPr>
              <a:t>陈景润</a:t>
            </a:r>
            <a:r>
              <a:rPr lang="zh-CN" altLang="en-US" dirty="0"/>
              <a:t>。</a:t>
            </a:r>
            <a:r>
              <a:rPr lang="zh-CN" altLang="en-US" dirty="0" smtClean="0"/>
              <a:t>他于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年证明</a:t>
            </a:r>
            <a:r>
              <a:rPr lang="zh-CN" altLang="en-US" dirty="0"/>
              <a:t>了（</a:t>
            </a:r>
            <a:r>
              <a:rPr lang="en-US" altLang="zh-CN" dirty="0"/>
              <a:t>1+2</a:t>
            </a:r>
            <a:r>
              <a:rPr lang="zh-CN" altLang="en-US" dirty="0"/>
              <a:t>），就是任何一个充分大的偶数都可以表示为一个素数</a:t>
            </a:r>
            <a:r>
              <a:rPr lang="zh-CN" altLang="en-US" dirty="0" smtClean="0"/>
              <a:t>加上不超过两</a:t>
            </a:r>
            <a:r>
              <a:rPr lang="zh-CN" altLang="en-US" dirty="0"/>
              <a:t>个素数</a:t>
            </a:r>
            <a:r>
              <a:rPr lang="zh-CN" altLang="en-US" dirty="0" smtClean="0"/>
              <a:t>的乘积。</a:t>
            </a:r>
            <a:r>
              <a:rPr lang="zh-CN" altLang="en-US" dirty="0"/>
              <a:t>例如：</a:t>
            </a:r>
            <a:r>
              <a:rPr lang="en-US" altLang="zh-CN" dirty="0"/>
              <a:t>8=2+2×3</a:t>
            </a:r>
            <a:r>
              <a:rPr lang="zh-CN" altLang="en-US" dirty="0"/>
              <a:t>，</a:t>
            </a:r>
            <a:r>
              <a:rPr lang="en-US" altLang="zh-CN" dirty="0"/>
              <a:t>18=3+3×5</a:t>
            </a:r>
            <a:r>
              <a:rPr lang="zh-CN" altLang="en-US" dirty="0"/>
              <a:t>， </a:t>
            </a:r>
            <a:r>
              <a:rPr lang="en-US" altLang="zh-CN" dirty="0"/>
              <a:t>98=7+13×7</a:t>
            </a:r>
            <a:r>
              <a:rPr lang="zh-CN" altLang="en-US" dirty="0"/>
              <a:t>。这个猜想的最后解决，可能还需要许多人的艰苦而又漫长的探索。无论如何，人们总有一天会解决这个难题的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哥德巴赫猜想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err="1" smtClean="0"/>
              <a:t>Goldbach</a:t>
            </a:r>
            <a:r>
              <a:rPr lang="en-US" altLang="zh-CN" b="0" dirty="0" smtClean="0"/>
              <a:t> Conjecture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036"/>
          <p:cNvSpPr txBox="1">
            <a:spLocks noChangeArrowheads="1"/>
          </p:cNvSpPr>
          <p:nvPr/>
        </p:nvSpPr>
        <p:spPr bwMode="auto">
          <a:xfrm>
            <a:off x="4202113" y="1905000"/>
            <a:ext cx="18415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</p:txBody>
      </p:sp>
      <p:sp>
        <p:nvSpPr>
          <p:cNvPr id="35855" name="Rectangle 1039"/>
          <p:cNvSpPr>
            <a:spLocks noChangeArrowheads="1"/>
          </p:cNvSpPr>
          <p:nvPr/>
        </p:nvSpPr>
        <p:spPr bwMode="auto">
          <a:xfrm>
            <a:off x="611560" y="1700808"/>
            <a:ext cx="6984776" cy="4893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indent="400050" algn="l">
              <a:defRPr/>
            </a:pPr>
            <a:r>
              <a:rPr lang="en-US" altLang="zh-CN" dirty="0" smtClean="0"/>
              <a:t>1742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日，德国数学家歌德巴赫发现：</a:t>
            </a:r>
            <a:endParaRPr lang="en-US" altLang="zh-CN" dirty="0" smtClean="0"/>
          </a:p>
          <a:p>
            <a:pPr indent="400050" algn="l">
              <a:defRPr/>
            </a:pPr>
            <a:r>
              <a:rPr lang="zh-CN" altLang="en-US" b="1" dirty="0" smtClean="0"/>
              <a:t>每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个大于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的</a:t>
            </a:r>
            <a:r>
              <a:rPr lang="zh-CN" altLang="en-US" b="1" dirty="0"/>
              <a:t>偶数，都可以写成两个素数（质数）的和。简称为（</a:t>
            </a:r>
            <a:r>
              <a:rPr lang="en-US" altLang="zh-CN" b="1" dirty="0" smtClean="0"/>
              <a:t>1+1=2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pPr indent="400050" algn="l">
              <a:defRPr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6=3+3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10=3+7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8=3+5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12=5+7</a:t>
            </a:r>
            <a:endParaRPr lang="en-US" altLang="zh-CN" dirty="0"/>
          </a:p>
          <a:p>
            <a:pPr indent="400050" algn="just" eaLnBrk="0" hangingPunct="0">
              <a:defRPr/>
            </a:pPr>
            <a:r>
              <a:rPr lang="zh-CN" altLang="en-US" dirty="0" smtClean="0"/>
              <a:t>直到现在，还无人彻底证明。所以</a:t>
            </a:r>
            <a:r>
              <a:rPr lang="zh-CN" altLang="en-US" dirty="0"/>
              <a:t>只能说是一个</a:t>
            </a:r>
            <a:r>
              <a:rPr lang="zh-CN" altLang="en-US" dirty="0" smtClean="0"/>
              <a:t>猜想，称为</a:t>
            </a:r>
            <a:r>
              <a:rPr lang="zh-CN" altLang="en-US" dirty="0"/>
              <a:t>“歌德巴赫猜想”。</a:t>
            </a:r>
          </a:p>
          <a:p>
            <a:pPr indent="400050" algn="just" eaLnBrk="0" hangingPunct="0">
              <a:defRPr/>
            </a:pPr>
            <a:r>
              <a:rPr lang="zh-CN" altLang="en-US" dirty="0" smtClean="0"/>
              <a:t>取得</a:t>
            </a:r>
            <a:r>
              <a:rPr lang="zh-CN" altLang="en-US" dirty="0"/>
              <a:t>国际领先地位的是中国数学家</a:t>
            </a:r>
            <a:r>
              <a:rPr lang="zh-CN" altLang="en-US" b="1" dirty="0">
                <a:solidFill>
                  <a:srgbClr val="FF0000"/>
                </a:solidFill>
              </a:rPr>
              <a:t>陈景润</a:t>
            </a:r>
            <a:r>
              <a:rPr lang="zh-CN" altLang="en-US" dirty="0"/>
              <a:t>。他已证明了（</a:t>
            </a:r>
            <a:r>
              <a:rPr lang="en-US" altLang="zh-CN" dirty="0"/>
              <a:t>1+2</a:t>
            </a:r>
            <a:r>
              <a:rPr lang="zh-CN" altLang="en-US" dirty="0"/>
              <a:t>），就是任何一个充分大的偶数都可以表示为一个素数</a:t>
            </a:r>
            <a:r>
              <a:rPr lang="zh-CN" altLang="en-US" dirty="0" smtClean="0"/>
              <a:t>加上不超过两</a:t>
            </a:r>
            <a:r>
              <a:rPr lang="zh-CN" altLang="en-US" dirty="0"/>
              <a:t>个素数</a:t>
            </a:r>
            <a:r>
              <a:rPr lang="zh-CN" altLang="en-US" dirty="0" smtClean="0"/>
              <a:t>的乘积。</a:t>
            </a:r>
            <a:r>
              <a:rPr lang="zh-CN" altLang="en-US" dirty="0"/>
              <a:t>例如：</a:t>
            </a:r>
            <a:r>
              <a:rPr lang="en-US" altLang="zh-CN" dirty="0"/>
              <a:t>8=2+2×3</a:t>
            </a:r>
            <a:r>
              <a:rPr lang="zh-CN" altLang="en-US" dirty="0"/>
              <a:t>，</a:t>
            </a:r>
            <a:r>
              <a:rPr lang="en-US" altLang="zh-CN" dirty="0"/>
              <a:t>18=3+3×5</a:t>
            </a:r>
            <a:r>
              <a:rPr lang="zh-CN" altLang="en-US" dirty="0"/>
              <a:t>， </a:t>
            </a:r>
            <a:r>
              <a:rPr lang="en-US" altLang="zh-CN" dirty="0"/>
              <a:t>98=7+13×7</a:t>
            </a:r>
            <a:r>
              <a:rPr lang="zh-CN" altLang="en-US" dirty="0"/>
              <a:t>。这个猜想的最后解决，可能还需要许多人的艰苦而又漫长的探索。无论如何，人们总有一天会解决这个难题的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哥德巴赫猜想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err="1" smtClean="0"/>
              <a:t>Goldbach</a:t>
            </a:r>
            <a:r>
              <a:rPr lang="en-US" altLang="zh-CN" b="0" dirty="0" smtClean="0"/>
              <a:t> Conjecture</a:t>
            </a:r>
            <a:endParaRPr lang="zh-CN" altLang="en-US" dirty="0"/>
          </a:p>
        </p:txBody>
      </p:sp>
      <p:pic>
        <p:nvPicPr>
          <p:cNvPr id="52226" name="Picture 2" descr="http://jc3x.cn/jzpd/UploadFiles_6513/200805/20080517181837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10024"/>
            <a:ext cx="3810000" cy="2847976"/>
          </a:xfrm>
          <a:prstGeom prst="rect">
            <a:avLst/>
          </a:prstGeom>
          <a:noFill/>
        </p:spPr>
      </p:pic>
      <p:pic>
        <p:nvPicPr>
          <p:cNvPr id="52228" name="Picture 4" descr="http://a2.att.hoodong.com/35/63/013000001794821213766335499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43300"/>
            <a:ext cx="4200525" cy="3314700"/>
          </a:xfrm>
          <a:prstGeom prst="rect">
            <a:avLst/>
          </a:prstGeom>
          <a:noFill/>
        </p:spPr>
      </p:pic>
      <p:pic>
        <p:nvPicPr>
          <p:cNvPr id="52230" name="Picture 6" descr="http://lh3.ggpht.com/_P8BULJVkK4E/SBr4HkXGzrI/AAAAAAAABIw/Gj3bQkgwN9o/1979K+%E3%80%8A%E6%88%91%E6%89%80%E8%AE%A4%E8%AF%86%E7%9A%84%E9%99%88%E6%99%AF%E6%B6%A6%E3%80%8B+%E9%99%88%E6%99%AF%E6%B6%A6%E5%92%8C%E5%8D%8E%E7%BD%97%E5%BA%9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908720"/>
            <a:ext cx="4876800" cy="30003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最大素数？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7704856" cy="49685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世纪发现的最大素数是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2^31-1(2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5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</a:rPr>
              <a:t>-1)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=2,147,483,647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19</a:t>
            </a:r>
            <a:r>
              <a:rPr lang="zh-CN" altLang="en-US" dirty="0" smtClean="0"/>
              <a:t>世纪发现的最大素数是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2^127-1(2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7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</a:rPr>
              <a:t>-1)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=170,141,183,460,469,231,731,687,303,715,884,105,727</a:t>
            </a:r>
            <a:r>
              <a:rPr lang="en-US" altLang="zh-CN" dirty="0" smtClean="0"/>
              <a:t>(39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世纪末人类已知的最大素数是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2^859433-1</a:t>
            </a:r>
            <a:r>
              <a:rPr lang="zh-CN" altLang="en-US" dirty="0" smtClean="0"/>
              <a:t>，用十进制表示，这是一个</a:t>
            </a:r>
            <a:r>
              <a:rPr lang="en-US" altLang="zh-CN" b="1" dirty="0" smtClean="0"/>
              <a:t>258715</a:t>
            </a:r>
            <a:r>
              <a:rPr lang="zh-CN" altLang="en-US" dirty="0" smtClean="0"/>
              <a:t>位的整数。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年，美国</a:t>
            </a:r>
            <a:r>
              <a:rPr lang="en-US" altLang="zh-CN" dirty="0" smtClean="0"/>
              <a:t>26</a:t>
            </a:r>
            <a:r>
              <a:rPr lang="zh-CN" altLang="en-US" dirty="0" smtClean="0"/>
              <a:t>岁学生发现</a:t>
            </a:r>
            <a:r>
              <a:rPr lang="en-US" altLang="zh-CN" dirty="0" smtClean="0">
                <a:solidFill>
                  <a:srgbClr val="FF0000"/>
                </a:solidFill>
              </a:rPr>
              <a:t>2^20996011-1</a:t>
            </a:r>
            <a:r>
              <a:rPr lang="zh-CN" altLang="en-US" dirty="0" smtClean="0"/>
              <a:t>是一个拥有</a:t>
            </a:r>
            <a:r>
              <a:rPr lang="en-US" altLang="zh-CN" b="1" dirty="0" smtClean="0"/>
              <a:t>6320430</a:t>
            </a:r>
            <a:r>
              <a:rPr lang="zh-CN" altLang="en-US" dirty="0" smtClean="0"/>
              <a:t>位数的素数。</a:t>
            </a:r>
            <a:endParaRPr lang="en-US" altLang="zh-CN" dirty="0" smtClean="0"/>
          </a:p>
          <a:p>
            <a:r>
              <a:rPr lang="zh-CN" altLang="en-US" dirty="0" smtClean="0"/>
              <a:t>十七世纪费马猜测，</a:t>
            </a:r>
            <a:r>
              <a:rPr lang="en-US" altLang="zh-CN" dirty="0" smtClean="0"/>
              <a:t>2^(2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)+1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2…</a:t>
            </a:r>
            <a:r>
              <a:rPr lang="zh-CN" altLang="en-US" dirty="0" smtClean="0"/>
              <a:t>时是素数，这样的数叫</a:t>
            </a:r>
            <a:r>
              <a:rPr lang="zh-CN" altLang="en-US" b="1" dirty="0" smtClean="0">
                <a:solidFill>
                  <a:srgbClr val="FF0000"/>
                </a:solidFill>
              </a:rPr>
              <a:t>费马素数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(3,5,17,257,65537),</a:t>
            </a:r>
            <a:r>
              <a:rPr lang="zh-CN" altLang="en-US" dirty="0" smtClean="0"/>
              <a:t>可惜当</a:t>
            </a:r>
            <a:r>
              <a:rPr lang="en-US" altLang="zh-CN" dirty="0" smtClean="0"/>
              <a:t>n=5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2^32+1=4294967297=641x6700417</a:t>
            </a:r>
            <a:r>
              <a:rPr lang="zh-CN" altLang="en-US" dirty="0" smtClean="0"/>
              <a:t>就不是素数，至今也没有找到第六个费马素数。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孪生素数</a:t>
            </a:r>
            <a:r>
              <a:rPr lang="en-US" altLang="zh-CN" dirty="0" smtClean="0"/>
              <a:t>TWIN prime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7704856" cy="5229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孪生素数：相差为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的两个素数称为孪生素数。例如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10016957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10016959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2,003,663,613×2</a:t>
            </a:r>
            <a:r>
              <a:rPr lang="en-US" altLang="zh-CN" baseline="30000" dirty="0" smtClean="0"/>
              <a:t>195,000</a:t>
            </a:r>
            <a:r>
              <a:rPr lang="en-US" altLang="zh-CN" dirty="0" smtClean="0"/>
              <a:t>-1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2,003,663,613×2</a:t>
            </a:r>
            <a:r>
              <a:rPr lang="en-US" altLang="zh-CN" baseline="30000" dirty="0" smtClean="0"/>
              <a:t>195,000</a:t>
            </a:r>
            <a:r>
              <a:rPr lang="en-US" altLang="zh-CN" dirty="0" smtClean="0"/>
              <a:t>+1 </a:t>
            </a:r>
            <a:r>
              <a:rPr lang="zh-CN" altLang="en-US" dirty="0" smtClean="0"/>
              <a:t>等等都是孪生素数。</a:t>
            </a:r>
            <a:endParaRPr lang="en-US" altLang="zh-CN" dirty="0" smtClean="0"/>
          </a:p>
          <a:p>
            <a:r>
              <a:rPr lang="zh-CN" altLang="en-US" dirty="0" smtClean="0"/>
              <a:t>与之相关的，两者相差为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的素数对只有 </a:t>
            </a:r>
            <a:r>
              <a:rPr lang="en-US" altLang="zh-CN" dirty="0" smtClean="0"/>
              <a:t>(2, 3)</a:t>
            </a:r>
            <a:r>
              <a:rPr lang="zh-CN" altLang="en-US" dirty="0" smtClean="0"/>
              <a:t>；两者相差为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的素数对只有 </a:t>
            </a:r>
            <a:r>
              <a:rPr lang="en-US" altLang="zh-CN" dirty="0" smtClean="0"/>
              <a:t>(2, 5)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古希腊数学家欧几里得猜想，</a:t>
            </a:r>
            <a:r>
              <a:rPr lang="zh-CN" altLang="en-US" b="1" dirty="0" smtClean="0">
                <a:solidFill>
                  <a:srgbClr val="FF0000"/>
                </a:solidFill>
              </a:rPr>
              <a:t>孪生素数猜想</a:t>
            </a:r>
            <a:r>
              <a:rPr lang="en-US" altLang="zh-CN" b="1" dirty="0" smtClean="0">
                <a:solidFill>
                  <a:srgbClr val="FF0000"/>
                </a:solidFill>
              </a:rPr>
              <a:t>Twin Prime Conjecture</a:t>
            </a:r>
            <a:r>
              <a:rPr lang="zh-CN" altLang="en-US" b="1" dirty="0" smtClean="0">
                <a:solidFill>
                  <a:srgbClr val="FF0000"/>
                </a:solidFill>
              </a:rPr>
              <a:t>：差为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的素数有无穷多对；或者 存在无穷多个素数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，使得</a:t>
            </a:r>
            <a:r>
              <a:rPr lang="en-US" altLang="zh-CN" b="1" dirty="0" smtClean="0">
                <a:solidFill>
                  <a:srgbClr val="FF0000"/>
                </a:solidFill>
              </a:rPr>
              <a:t>p+2</a:t>
            </a:r>
            <a:r>
              <a:rPr lang="zh-CN" altLang="en-US" b="1" dirty="0" smtClean="0">
                <a:solidFill>
                  <a:srgbClr val="FF0000"/>
                </a:solidFill>
              </a:rPr>
              <a:t>也是素数。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目前知道的最大的孪生素数是</a:t>
            </a:r>
            <a:r>
              <a:rPr lang="en-US" altLang="zh-CN" dirty="0" smtClean="0"/>
              <a:t>1159142985×2^2304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1159142985×2^2304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孪生素数最新进展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《</a:t>
            </a:r>
            <a:r>
              <a:rPr lang="zh-CN" altLang="en-US" b="1" dirty="0" smtClean="0">
                <a:solidFill>
                  <a:srgbClr val="FF0000"/>
                </a:solidFill>
                <a:hlinkClick r:id="rId3" tooltip="自然 (期刊)"/>
              </a:rPr>
              <a:t>自然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杂志报道，数学家</a:t>
            </a:r>
            <a:r>
              <a:rPr lang="zh-CN" altLang="en-US" dirty="0" smtClean="0">
                <a:hlinkClick r:id="rId4" tooltip="张益唐"/>
              </a:rPr>
              <a:t>张益唐</a:t>
            </a:r>
            <a:r>
              <a:rPr lang="zh-CN" altLang="en-US" dirty="0" smtClean="0"/>
              <a:t>证明存在无穷多个素数对相差都小于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万（</a:t>
            </a:r>
            <a:r>
              <a:rPr lang="en-US" altLang="zh-CN" dirty="0" smtClean="0"/>
              <a:t>7 × 10</a:t>
            </a:r>
            <a:r>
              <a:rPr lang="en-US" altLang="zh-CN" baseline="30000" dirty="0" smtClean="0"/>
              <a:t>7</a:t>
            </a:r>
            <a:r>
              <a:rPr lang="zh-CN" altLang="en-US" dirty="0" smtClean="0"/>
              <a:t>）。论文已被</a:t>
            </a:r>
            <a:r>
              <a:rPr lang="en-US" altLang="zh-CN" dirty="0" smtClean="0"/>
              <a:t>《</a:t>
            </a:r>
            <a:r>
              <a:rPr lang="zh-CN" altLang="en-US" dirty="0" smtClean="0">
                <a:hlinkClick r:id="rId5" tooltip="数学年刊"/>
              </a:rPr>
              <a:t>数学年刊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Annals of Mathematics</a:t>
            </a:r>
            <a:r>
              <a:rPr lang="zh-CN" altLang="en-US" dirty="0" smtClean="0"/>
              <a:t>）接受 。</a:t>
            </a:r>
            <a:endParaRPr lang="en-US" altLang="zh-CN" dirty="0" smtClean="0"/>
          </a:p>
          <a:p>
            <a:r>
              <a:rPr lang="zh-CN" altLang="en-US" dirty="0" smtClean="0"/>
              <a:t>甚至有人认为其对学界的影响将超过陈景润的“</a:t>
            </a:r>
            <a:r>
              <a:rPr lang="en-US" altLang="zh-CN" dirty="0" smtClean="0"/>
              <a:t>1+2”</a:t>
            </a:r>
            <a:r>
              <a:rPr lang="zh-CN" altLang="en-US" dirty="0" smtClean="0"/>
              <a:t>证明。</a:t>
            </a:r>
            <a:endParaRPr lang="en-US" altLang="zh-CN" dirty="0" smtClean="0"/>
          </a:p>
          <a:p>
            <a:r>
              <a:rPr lang="zh-CN" altLang="en-US" dirty="0" smtClean="0"/>
              <a:t>尽管从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万是一段很大的距离，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自然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的报道还是称其为一个“重要的里程碑”。正如美国圣何塞州立大学数论教授</a:t>
            </a:r>
            <a:r>
              <a:rPr lang="en-US" altLang="zh-CN" dirty="0" smtClean="0"/>
              <a:t>Dan </a:t>
            </a:r>
            <a:r>
              <a:rPr lang="en-US" altLang="zh-CN" dirty="0" err="1" smtClean="0"/>
              <a:t>Goldston</a:t>
            </a:r>
            <a:r>
              <a:rPr lang="zh-CN" altLang="en-US" dirty="0" smtClean="0"/>
              <a:t>所言，“从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万到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的距离（指猜想中尚未完成的工作）相比于从无穷到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万的距离（指张益唐的工作）来说是微不足道的。”</a:t>
            </a:r>
            <a:endParaRPr lang="en-US" altLang="zh-CN" dirty="0" smtClean="0"/>
          </a:p>
        </p:txBody>
      </p:sp>
      <p:pic>
        <p:nvPicPr>
          <p:cNvPr id="58370" name="Picture 2" descr="数学家张益唐破译“孪生素数猜想”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143000"/>
            <a:ext cx="3810000" cy="5715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孪生素数最新进展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日，张益唐在美国哈佛大学发表主题演讲，介绍了他的这项研究进展。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自然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的报道称，如果这个结果成立，就是第一次有人正式证明存在无穷多组间距小于定值的素数对。换言之，张益唐将给孪生素数猜想证明开一个真正的“头”。</a:t>
            </a:r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r>
              <a:rPr lang="en-US" altLang="zh-CN" dirty="0" smtClean="0"/>
              <a:t>, </a:t>
            </a:r>
            <a:r>
              <a:rPr lang="zh-CN" altLang="en-US" dirty="0" smtClean="0"/>
              <a:t>素数对之差被缩小为 ≤ </a:t>
            </a:r>
            <a:r>
              <a:rPr lang="en-US" altLang="zh-CN" dirty="0" smtClean="0"/>
              <a:t>248,910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张益唐于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年进入</a:t>
            </a:r>
            <a:r>
              <a:rPr lang="zh-CN" altLang="en-US" dirty="0" smtClean="0">
                <a:hlinkClick r:id="rId3" tooltip="北京大学"/>
              </a:rPr>
              <a:t>北京大学</a:t>
            </a:r>
            <a:r>
              <a:rPr lang="zh-CN" altLang="en-US" dirty="0" smtClean="0">
                <a:hlinkClick r:id="rId4" tooltip="北京大学数学科学学院"/>
              </a:rPr>
              <a:t>数学科学学院</a:t>
            </a:r>
            <a:r>
              <a:rPr lang="zh-CN" altLang="en-US" dirty="0" smtClean="0"/>
              <a:t>攻读本科，于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年修读硕士，师从</a:t>
            </a:r>
            <a:r>
              <a:rPr lang="zh-CN" altLang="en-US" dirty="0" smtClean="0">
                <a:hlinkClick r:id="rId5" tooltip="潘承彪（页面不存在）"/>
              </a:rPr>
              <a:t>潘承彪</a:t>
            </a:r>
            <a:r>
              <a:rPr lang="zh-CN" altLang="en-US" dirty="0" smtClean="0"/>
              <a:t>。</a:t>
            </a:r>
            <a:r>
              <a:rPr lang="en-US" altLang="zh-CN" dirty="0" smtClean="0">
                <a:hlinkClick r:id="rId6" tooltip="1985年"/>
              </a:rPr>
              <a:t>1985</a:t>
            </a:r>
            <a:r>
              <a:rPr lang="zh-CN" altLang="en-US" dirty="0" smtClean="0">
                <a:hlinkClick r:id="rId6" tooltip="1985年"/>
              </a:rPr>
              <a:t>年</a:t>
            </a:r>
            <a:r>
              <a:rPr lang="zh-CN" altLang="en-US" dirty="0" smtClean="0"/>
              <a:t>入读</a:t>
            </a:r>
            <a:r>
              <a:rPr lang="zh-CN" altLang="en-US" dirty="0" smtClean="0">
                <a:hlinkClick r:id="rId7" tooltip="普渡大学"/>
              </a:rPr>
              <a:t>普渡大学</a:t>
            </a:r>
            <a:r>
              <a:rPr lang="zh-CN" altLang="en-US" dirty="0" smtClean="0"/>
              <a:t>，导师为</a:t>
            </a:r>
            <a:r>
              <a:rPr lang="zh-CN" altLang="en-US" dirty="0" smtClean="0">
                <a:hlinkClick r:id="rId8" tooltip="莫宗坚"/>
              </a:rPr>
              <a:t>莫宗坚</a:t>
            </a:r>
            <a:r>
              <a:rPr lang="zh-CN" altLang="en-US" dirty="0" smtClean="0"/>
              <a:t>，以研究</a:t>
            </a:r>
            <a:r>
              <a:rPr lang="zh-CN" altLang="en-US" dirty="0" smtClean="0">
                <a:hlinkClick r:id="rId9" tooltip="雅可比猜想"/>
              </a:rPr>
              <a:t>雅可比猜想</a:t>
            </a:r>
            <a:r>
              <a:rPr lang="zh-CN" altLang="en-US" dirty="0" smtClean="0"/>
              <a:t>于</a:t>
            </a:r>
            <a:r>
              <a:rPr lang="en-US" altLang="zh-CN" dirty="0" smtClean="0">
                <a:hlinkClick r:id="rId10" tooltip="1991年"/>
              </a:rPr>
              <a:t>1991</a:t>
            </a:r>
            <a:r>
              <a:rPr lang="zh-CN" altLang="en-US" dirty="0" smtClean="0">
                <a:hlinkClick r:id="rId10" tooltip="1991年"/>
              </a:rPr>
              <a:t>年</a:t>
            </a:r>
            <a:r>
              <a:rPr lang="zh-CN" altLang="en-US" dirty="0" smtClean="0"/>
              <a:t>取得博士学位。毕业后张益唐曾任多年</a:t>
            </a:r>
            <a:r>
              <a:rPr lang="zh-CN" altLang="en-US" dirty="0" smtClean="0">
                <a:hlinkClick r:id="rId11" tooltip="会计"/>
              </a:rPr>
              <a:t>会计</a:t>
            </a:r>
            <a:r>
              <a:rPr lang="zh-CN" altLang="en-US" dirty="0" smtClean="0"/>
              <a:t>，并且一度在</a:t>
            </a:r>
            <a:r>
              <a:rPr lang="zh-CN" altLang="en-US" dirty="0" smtClean="0">
                <a:hlinkClick r:id="rId12" tooltip="赛百味"/>
              </a:rPr>
              <a:t>赛百味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Subway</a:t>
            </a:r>
            <a:r>
              <a:rPr lang="zh-CN" altLang="en-US" dirty="0" smtClean="0"/>
              <a:t>）工作过。之后才在友人介绍下成为</a:t>
            </a:r>
            <a:r>
              <a:rPr lang="zh-CN" altLang="en-US" dirty="0" smtClean="0">
                <a:hlinkClick r:id="rId13" tooltip="新罕布什尔大学"/>
              </a:rPr>
              <a:t>新罕布什尔大学</a:t>
            </a:r>
            <a:r>
              <a:rPr lang="zh-CN" altLang="en-US" dirty="0" smtClean="0"/>
              <a:t>数学讲师。</a:t>
            </a:r>
            <a:endParaRPr lang="zh-CN" altLang="en-US" dirty="0"/>
          </a:p>
        </p:txBody>
      </p:sp>
      <p:pic>
        <p:nvPicPr>
          <p:cNvPr id="55298" name="Picture 2" descr="http://www.nature.com/polopoly_fs/7.10508.1368533281!/image/IMAG1131%20copy.jpg_gen/derivatives/landscape_300/IMAG1131%20copy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92080" y="0"/>
            <a:ext cx="2857500" cy="233362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Bounded Gaps between primes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87624" y="1700808"/>
          <a:ext cx="6096000" cy="1087438"/>
        </p:xfrm>
        <a:graphic>
          <a:graphicData uri="http://schemas.openxmlformats.org/presentationml/2006/ole">
            <p:oleObj spid="_x0000_s80898" name="Equation" r:id="rId4" imgW="1638000" imgH="2919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780928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where </a:t>
            </a:r>
            <a:r>
              <a:rPr lang="en-US" altLang="zh-CN" sz="4000" b="1" i="1" dirty="0" smtClean="0"/>
              <a:t>p</a:t>
            </a:r>
            <a:r>
              <a:rPr lang="en-US" altLang="zh-CN" sz="4000" b="1" baseline="-25000" dirty="0" smtClean="0"/>
              <a:t>n</a:t>
            </a:r>
            <a:r>
              <a:rPr lang="en-US" altLang="zh-CN" sz="4000" b="1" dirty="0" smtClean="0"/>
              <a:t> is the n-</a:t>
            </a:r>
            <a:r>
              <a:rPr lang="en-US" altLang="zh-CN" sz="4000" b="1" dirty="0" err="1" smtClean="0"/>
              <a:t>th</a:t>
            </a:r>
            <a:r>
              <a:rPr lang="en-US" altLang="zh-CN" sz="4000" b="1" dirty="0" smtClean="0"/>
              <a:t> prime</a:t>
            </a:r>
          </a:p>
          <a:p>
            <a:r>
              <a:rPr lang="en-US" altLang="zh-CN" sz="4000" dirty="0" smtClean="0"/>
              <a:t>by </a:t>
            </a:r>
            <a:r>
              <a:rPr lang="en-US" altLang="zh-CN" sz="4000" i="1" dirty="0" err="1" smtClean="0"/>
              <a:t>Yitang</a:t>
            </a:r>
            <a:r>
              <a:rPr lang="en-US" altLang="zh-CN" sz="4000" i="1" dirty="0" smtClean="0"/>
              <a:t> Zhang</a:t>
            </a:r>
            <a:endParaRPr lang="zh-CN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293096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/>
              <a:t>Authors</a:t>
            </a:r>
          </a:p>
          <a:p>
            <a:pPr algn="l"/>
            <a:r>
              <a:rPr lang="en-US" altLang="zh-CN" sz="2800" b="1" dirty="0" err="1" smtClean="0"/>
              <a:t>Yitang</a:t>
            </a:r>
            <a:r>
              <a:rPr lang="en-US" altLang="zh-CN" sz="2800" b="1" dirty="0" smtClean="0"/>
              <a:t> Zhang</a:t>
            </a:r>
          </a:p>
          <a:p>
            <a:pPr algn="l"/>
            <a:r>
              <a:rPr lang="en-US" altLang="zh-CN" sz="2800" dirty="0" smtClean="0"/>
              <a:t>Department of Mathematics and Statistics</a:t>
            </a:r>
            <a:br>
              <a:rPr lang="en-US" altLang="zh-CN" sz="2800" dirty="0" smtClean="0"/>
            </a:br>
            <a:r>
              <a:rPr lang="en-US" altLang="zh-CN" sz="2800" dirty="0" smtClean="0"/>
              <a:t>University of New Hampshire</a:t>
            </a:r>
            <a:br>
              <a:rPr lang="en-US" altLang="zh-CN" sz="2800" dirty="0" smtClean="0"/>
            </a:br>
            <a:r>
              <a:rPr lang="en-US" altLang="zh-CN" sz="2800" dirty="0" smtClean="0"/>
              <a:t>Durham, NH 03824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演示程序，找出素数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s情境创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87425"/>
            <a:ext cx="1771650" cy="536575"/>
          </a:xfrm>
          <a:prstGeom prst="rect">
            <a:avLst/>
          </a:prstGeom>
          <a:noFill/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7416800" cy="10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_GB2312" pitchFamily="49" charset="-122"/>
              </a:rPr>
              <a:t>    </a:t>
            </a:r>
            <a:r>
              <a:rPr lang="zh-CN" altLang="en-US" sz="2600" dirty="0">
                <a:latin typeface="楷体_GB2312" pitchFamily="49" charset="-122"/>
              </a:rPr>
              <a:t>找出</a:t>
            </a: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en-US" altLang="zh-CN" sz="2600" dirty="0"/>
              <a:t>~</a:t>
            </a:r>
            <a:r>
              <a:rPr lang="en-US" altLang="zh-CN" sz="2600" dirty="0">
                <a:latin typeface="楷体_GB2312" pitchFamily="49" charset="-122"/>
              </a:rPr>
              <a:t>20</a:t>
            </a:r>
            <a:r>
              <a:rPr lang="zh-CN" altLang="en-US" sz="2600" dirty="0">
                <a:latin typeface="楷体_GB2312" pitchFamily="49" charset="-122"/>
              </a:rPr>
              <a:t>各数的因数，看看它们的因数的个数有什么规律。</a:t>
            </a:r>
          </a:p>
        </p:txBody>
      </p:sp>
      <p:graphicFrame>
        <p:nvGraphicFramePr>
          <p:cNvPr id="26657" name="Group 33"/>
          <p:cNvGraphicFramePr>
            <a:graphicFrameLocks noGrp="1"/>
          </p:cNvGraphicFramePr>
          <p:nvPr/>
        </p:nvGraphicFramePr>
        <p:xfrm>
          <a:off x="1042988" y="2944813"/>
          <a:ext cx="6911975" cy="2286635"/>
        </p:xfrm>
        <a:graphic>
          <a:graphicData uri="http://schemas.openxmlformats.org/drawingml/2006/table">
            <a:tbl>
              <a:tblPr/>
              <a:tblGrid>
                <a:gridCol w="1965325"/>
                <a:gridCol w="2663825"/>
                <a:gridCol w="22828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只有一个因数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和它本身两个因数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有两个以上的因数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Program Files\Microsoft Office\MEDIA\CAGCAT10\j030107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00" y="0"/>
            <a:ext cx="6858000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35496" y="728261"/>
            <a:ext cx="1259632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END</a:t>
            </a:r>
            <a:endParaRPr lang="zh-CN" altLang="en-US" sz="115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6" name="Picture 124" descr="ds新知学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98538"/>
            <a:ext cx="1692275" cy="525462"/>
          </a:xfrm>
          <a:prstGeom prst="rect">
            <a:avLst/>
          </a:prstGeom>
          <a:noFill/>
        </p:spPr>
      </p:pic>
      <p:graphicFrame>
        <p:nvGraphicFramePr>
          <p:cNvPr id="3259" name="Group 187"/>
          <p:cNvGraphicFramePr>
            <a:graphicFrameLocks noGrp="1"/>
          </p:cNvGraphicFramePr>
          <p:nvPr/>
        </p:nvGraphicFramePr>
        <p:xfrm>
          <a:off x="971600" y="1700213"/>
          <a:ext cx="6983412" cy="2091373"/>
        </p:xfrm>
        <a:graphic>
          <a:graphicData uri="http://schemas.openxmlformats.org/drawingml/2006/table">
            <a:tbl>
              <a:tblPr/>
              <a:tblGrid>
                <a:gridCol w="1870075"/>
                <a:gridCol w="2665412"/>
                <a:gridCol w="24479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只有一个因数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和它本身两个因数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有两个以上的因数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60" name="Text Box 188" descr="蓝色面巾纸"/>
          <p:cNvSpPr txBox="1">
            <a:spLocks noChangeArrowheads="1"/>
          </p:cNvSpPr>
          <p:nvPr/>
        </p:nvSpPr>
        <p:spPr bwMode="auto">
          <a:xfrm>
            <a:off x="900113" y="3960813"/>
            <a:ext cx="7088187" cy="1058816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_GB2312" pitchFamily="49" charset="-122"/>
              </a:rPr>
              <a:t>    </a:t>
            </a:r>
            <a:r>
              <a:rPr lang="zh-CN" altLang="en-US" sz="2600" dirty="0">
                <a:latin typeface="楷体_GB2312" pitchFamily="49" charset="-122"/>
              </a:rPr>
              <a:t>一个数，如果只有</a:t>
            </a: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zh-CN" altLang="en-US" sz="2600" dirty="0" smtClean="0">
                <a:latin typeface="楷体_GB2312" pitchFamily="49" charset="-122"/>
              </a:rPr>
              <a:t>和它本身</a:t>
            </a:r>
            <a:r>
              <a:rPr lang="zh-CN" altLang="en-US" sz="2600" dirty="0">
                <a:latin typeface="楷体_GB2312" pitchFamily="49" charset="-122"/>
              </a:rPr>
              <a:t>两个因数，这样的数叫做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</a:rPr>
              <a:t>质数</a:t>
            </a:r>
            <a:r>
              <a:rPr lang="zh-CN" altLang="en-US" sz="2600" dirty="0">
                <a:latin typeface="楷体_GB2312" pitchFamily="49" charset="-122"/>
              </a:rPr>
              <a:t>（或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</a:rPr>
              <a:t>素数</a:t>
            </a:r>
            <a:r>
              <a:rPr lang="zh-CN" altLang="en-US" sz="2600" dirty="0">
                <a:latin typeface="楷体_GB2312" pitchFamily="49" charset="-122"/>
              </a:rPr>
              <a:t>）。</a:t>
            </a:r>
          </a:p>
        </p:txBody>
      </p:sp>
      <p:sp>
        <p:nvSpPr>
          <p:cNvPr id="3261" name="Text Box 189"/>
          <p:cNvSpPr txBox="1">
            <a:spLocks noChangeArrowheads="1"/>
          </p:cNvSpPr>
          <p:nvPr/>
        </p:nvSpPr>
        <p:spPr bwMode="auto">
          <a:xfrm>
            <a:off x="2124075" y="5084763"/>
            <a:ext cx="4464050" cy="6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楷体_GB2312" pitchFamily="49" charset="-122"/>
              </a:rPr>
              <a:t>如：</a:t>
            </a:r>
            <a:r>
              <a:rPr lang="en-US" altLang="zh-CN" sz="2600" dirty="0">
                <a:latin typeface="楷体_GB2312" pitchFamily="49" charset="-122"/>
              </a:rPr>
              <a:t>2</a:t>
            </a:r>
            <a:r>
              <a:rPr lang="zh-CN" altLang="en-US" sz="2600" dirty="0">
                <a:latin typeface="楷体_GB2312" pitchFamily="49" charset="-122"/>
              </a:rPr>
              <a:t>，</a:t>
            </a:r>
            <a:r>
              <a:rPr lang="en-US" altLang="zh-CN" sz="2600" dirty="0">
                <a:latin typeface="楷体_GB2312" pitchFamily="49" charset="-122"/>
              </a:rPr>
              <a:t>3</a:t>
            </a:r>
            <a:r>
              <a:rPr lang="zh-CN" altLang="en-US" sz="2600" dirty="0">
                <a:latin typeface="楷体_GB2312" pitchFamily="49" charset="-122"/>
              </a:rPr>
              <a:t>，</a:t>
            </a:r>
            <a:r>
              <a:rPr lang="en-US" altLang="zh-CN" sz="2600" dirty="0">
                <a:latin typeface="楷体_GB2312" pitchFamily="49" charset="-122"/>
              </a:rPr>
              <a:t>5</a:t>
            </a:r>
            <a:r>
              <a:rPr lang="zh-CN" altLang="en-US" sz="2600" dirty="0">
                <a:latin typeface="楷体_GB2312" pitchFamily="49" charset="-122"/>
              </a:rPr>
              <a:t>，</a:t>
            </a:r>
            <a:r>
              <a:rPr lang="en-US" altLang="zh-CN" sz="2600" dirty="0">
                <a:latin typeface="楷体_GB2312" pitchFamily="49" charset="-122"/>
              </a:rPr>
              <a:t>7</a:t>
            </a:r>
            <a:r>
              <a:rPr lang="zh-CN" altLang="en-US" sz="2600" dirty="0" smtClean="0">
                <a:latin typeface="楷体_GB2312" pitchFamily="49" charset="-122"/>
              </a:rPr>
              <a:t>都是素数</a:t>
            </a:r>
            <a:r>
              <a:rPr lang="zh-CN" altLang="en-US" sz="2600" dirty="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0" grpId="0" animBg="1" autoUpdateAnimBg="0"/>
      <p:bldP spid="32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s新知学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98538"/>
            <a:ext cx="1692275" cy="525462"/>
          </a:xfrm>
          <a:prstGeom prst="rect">
            <a:avLst/>
          </a:prstGeom>
          <a:noFill/>
        </p:spPr>
      </p:pic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971600" y="1700213"/>
          <a:ext cx="6983412" cy="2091373"/>
        </p:xfrm>
        <a:graphic>
          <a:graphicData uri="http://schemas.openxmlformats.org/drawingml/2006/table">
            <a:tbl>
              <a:tblPr/>
              <a:tblGrid>
                <a:gridCol w="1870075"/>
                <a:gridCol w="2665412"/>
                <a:gridCol w="24479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只有一个因数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只有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和它本身两个因数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有两个以上的因数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5" name="Text Box 17" descr="蓝色面巾纸"/>
          <p:cNvSpPr txBox="1">
            <a:spLocks noChangeArrowheads="1"/>
          </p:cNvSpPr>
          <p:nvPr/>
        </p:nvSpPr>
        <p:spPr bwMode="auto">
          <a:xfrm>
            <a:off x="900113" y="3960813"/>
            <a:ext cx="7088187" cy="113261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600" dirty="0">
                <a:latin typeface="楷体_GB2312" pitchFamily="49" charset="-122"/>
              </a:rPr>
              <a:t>    </a:t>
            </a:r>
            <a:r>
              <a:rPr lang="zh-CN" altLang="en-US" sz="2600" dirty="0">
                <a:latin typeface="楷体_GB2312" pitchFamily="49" charset="-122"/>
              </a:rPr>
              <a:t>一个数，如果除了</a:t>
            </a:r>
            <a:r>
              <a:rPr lang="en-US" altLang="zh-CN" sz="2600" dirty="0">
                <a:latin typeface="楷体_GB2312" pitchFamily="49" charset="-122"/>
              </a:rPr>
              <a:t>1</a:t>
            </a:r>
            <a:r>
              <a:rPr lang="zh-CN" altLang="en-US" sz="2600" dirty="0">
                <a:latin typeface="楷体_GB2312" pitchFamily="49" charset="-122"/>
              </a:rPr>
              <a:t>和它本身还有别的因数，这样的数叫做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</a:rPr>
              <a:t>合数</a:t>
            </a:r>
            <a:r>
              <a:rPr lang="zh-CN" altLang="en-US" sz="2600" dirty="0">
                <a:latin typeface="楷体_GB2312" pitchFamily="49" charset="-122"/>
              </a:rPr>
              <a:t>。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124075" y="5084763"/>
            <a:ext cx="47529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>
                <a:latin typeface="楷体_GB2312" pitchFamily="49" charset="-122"/>
              </a:rPr>
              <a:t>如：</a:t>
            </a:r>
            <a:r>
              <a:rPr lang="en-US" altLang="zh-CN" sz="2600">
                <a:latin typeface="楷体_GB2312" pitchFamily="49" charset="-122"/>
              </a:rPr>
              <a:t>4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6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15</a:t>
            </a:r>
            <a:r>
              <a:rPr lang="zh-CN" altLang="en-US" sz="2600">
                <a:latin typeface="楷体_GB2312" pitchFamily="49" charset="-122"/>
              </a:rPr>
              <a:t>，</a:t>
            </a:r>
            <a:r>
              <a:rPr lang="en-US" altLang="zh-CN" sz="2600">
                <a:latin typeface="楷体_GB2312" pitchFamily="49" charset="-122"/>
              </a:rPr>
              <a:t>49</a:t>
            </a:r>
            <a:r>
              <a:rPr lang="zh-CN" altLang="en-US" sz="2600">
                <a:latin typeface="楷体_GB2312" pitchFamily="49" charset="-122"/>
              </a:rPr>
              <a:t>都是合数。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835696" y="5734050"/>
            <a:ext cx="4752429" cy="61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既不是素数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</a:rPr>
              <a:t>，也不是合数。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animBg="1" autoUpdateAnimBg="0"/>
      <p:bldP spid="27666" grpId="0" autoUpdateAnimBg="0"/>
      <p:bldP spid="2766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s知识应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1725613" cy="492125"/>
          </a:xfrm>
          <a:prstGeom prst="rect">
            <a:avLst/>
          </a:prstGeom>
          <a:noFill/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87450" y="1557338"/>
            <a:ext cx="67691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楷体_GB2312" pitchFamily="49" charset="-122"/>
              </a:rPr>
              <a:t>判断下列各数中哪些</a:t>
            </a:r>
            <a:r>
              <a:rPr lang="zh-CN" altLang="en-US" sz="2600" dirty="0" smtClean="0">
                <a:latin typeface="楷体_GB2312" pitchFamily="49" charset="-122"/>
              </a:rPr>
              <a:t>是素数</a:t>
            </a:r>
            <a:r>
              <a:rPr lang="zh-CN" altLang="en-US" sz="2600" dirty="0">
                <a:latin typeface="楷体_GB2312" pitchFamily="49" charset="-122"/>
              </a:rPr>
              <a:t>，哪些是合数。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187450" y="2349500"/>
            <a:ext cx="63515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楷体_GB2312" pitchFamily="49" charset="-122"/>
              </a:rPr>
              <a:t>17   22   29   35   37   87   93   96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59632" y="3429000"/>
            <a:ext cx="3824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素数</a:t>
            </a:r>
            <a:r>
              <a:rPr lang="zh-CN" altLang="en-US" sz="2600" dirty="0"/>
              <a:t>：</a:t>
            </a:r>
            <a:r>
              <a:rPr lang="en-US" altLang="zh-CN" sz="2600" dirty="0"/>
              <a:t>17</a:t>
            </a:r>
            <a:r>
              <a:rPr lang="zh-CN" altLang="en-US" sz="2600" dirty="0"/>
              <a:t>，</a:t>
            </a:r>
            <a:r>
              <a:rPr lang="en-US" altLang="zh-CN" sz="2600" dirty="0"/>
              <a:t>29</a:t>
            </a:r>
            <a:r>
              <a:rPr lang="zh-CN" altLang="en-US" sz="2600" dirty="0"/>
              <a:t>，</a:t>
            </a:r>
            <a:r>
              <a:rPr lang="en-US" altLang="zh-CN" sz="2600" dirty="0"/>
              <a:t>37</a:t>
            </a:r>
            <a:r>
              <a:rPr lang="zh-CN" altLang="en-US" sz="2600" dirty="0"/>
              <a:t>。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115616" y="4293096"/>
            <a:ext cx="5210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合数</a:t>
            </a:r>
            <a:r>
              <a:rPr lang="zh-CN" altLang="en-US" sz="2600" dirty="0"/>
              <a:t>：</a:t>
            </a:r>
            <a:r>
              <a:rPr lang="en-US" altLang="zh-CN" sz="2600" dirty="0"/>
              <a:t>22</a:t>
            </a:r>
            <a:r>
              <a:rPr lang="zh-CN" altLang="en-US" sz="2600" dirty="0"/>
              <a:t>，</a:t>
            </a:r>
            <a:r>
              <a:rPr lang="en-US" altLang="zh-CN" sz="2600" dirty="0"/>
              <a:t>35</a:t>
            </a:r>
            <a:r>
              <a:rPr lang="zh-CN" altLang="en-US" sz="2600" dirty="0"/>
              <a:t>，</a:t>
            </a:r>
            <a:r>
              <a:rPr lang="en-US" altLang="zh-CN" sz="2600" dirty="0"/>
              <a:t>87</a:t>
            </a:r>
            <a:r>
              <a:rPr lang="zh-CN" altLang="en-US" sz="2600" dirty="0"/>
              <a:t>，</a:t>
            </a:r>
            <a:r>
              <a:rPr lang="en-US" altLang="zh-CN" sz="2600" dirty="0"/>
              <a:t>93</a:t>
            </a:r>
            <a:r>
              <a:rPr lang="zh-CN" altLang="en-US" sz="2600" dirty="0"/>
              <a:t>，</a:t>
            </a:r>
            <a:r>
              <a:rPr lang="en-US" altLang="zh-CN" sz="2600" dirty="0"/>
              <a:t>96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85" grpId="0" autoUpdateAnimBg="0"/>
      <p:bldP spid="28687" grpId="0"/>
      <p:bldP spid="286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1520" y="1772816"/>
            <a:ext cx="7924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我们一起来找出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以内的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所有素数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1520" y="5517232"/>
            <a:ext cx="79248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（除了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）其余能够被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整除的就是合数，否则就是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素数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筛除法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倍数和筛除法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420888"/>
            <a:ext cx="7560840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 2, 3, 4, 5, 6, 7, 8, 9,10,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11,12,13,14,15,16,17,18,19,20,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21,22,23,24,25,26,27,28,29,30,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31,32,33,34,35,36,37,38,39,40,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41,42,43,44,45,46,47,48,49,50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267744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915816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020272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652120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283968" y="321297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915816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547664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547664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300192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004048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635896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020272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09228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948264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652120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211960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21196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843808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843808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475656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475656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283968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652120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65212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300192" y="4149080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95736" y="4221088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32040" y="364502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635896" y="3140968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24128" y="256490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27584" y="364502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35896" y="4797152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419872" y="3933056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419872" y="4437112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156176" y="4941168"/>
            <a:ext cx="576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3000</TotalTime>
  <Words>4029</Words>
  <Application>Microsoft Office PowerPoint</Application>
  <PresentationFormat>全屏显示(4:3)</PresentationFormat>
  <Paragraphs>594</Paragraphs>
  <Slides>50</Slides>
  <Notes>10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华丽</vt:lpstr>
      <vt:lpstr>Equation</vt:lpstr>
      <vt:lpstr>素数和合数</vt:lpstr>
      <vt:lpstr>主要内容</vt:lpstr>
      <vt:lpstr>幻灯片 3</vt:lpstr>
      <vt:lpstr>幻灯片 4</vt:lpstr>
      <vt:lpstr>幻灯片 5</vt:lpstr>
      <vt:lpstr>幻灯片 6</vt:lpstr>
      <vt:lpstr>幻灯片 7</vt:lpstr>
      <vt:lpstr>幻灯片 8</vt:lpstr>
      <vt:lpstr>倍数和筛除法</vt:lpstr>
      <vt:lpstr>筛除法求素数（算法）说明</vt:lpstr>
      <vt:lpstr>幻灯片 11</vt:lpstr>
      <vt:lpstr>幻灯片 12</vt:lpstr>
      <vt:lpstr>幻灯片 13</vt:lpstr>
      <vt:lpstr>幻灯片 14</vt:lpstr>
      <vt:lpstr>素数和合数知识点</vt:lpstr>
      <vt:lpstr>知识点回顾</vt:lpstr>
      <vt:lpstr>分解素因数</vt:lpstr>
      <vt:lpstr>分解素因数</vt:lpstr>
      <vt:lpstr>分解素因数Prime factorization</vt:lpstr>
      <vt:lpstr>分解素因数过程演示——树枝分解法</vt:lpstr>
      <vt:lpstr>幻灯片 21</vt:lpstr>
      <vt:lpstr>推论1：正约数个数</vt:lpstr>
      <vt:lpstr>推论2：正约数的和</vt:lpstr>
      <vt:lpstr>典型训练题-1</vt:lpstr>
      <vt:lpstr>典型训练题-1</vt:lpstr>
      <vt:lpstr>公因数与互素</vt:lpstr>
      <vt:lpstr>知识要求2</vt:lpstr>
      <vt:lpstr>典型训练题-2</vt:lpstr>
      <vt:lpstr>典型训练题-2</vt:lpstr>
      <vt:lpstr>典型训练题-3</vt:lpstr>
      <vt:lpstr>公倍数和最小公倍数</vt:lpstr>
      <vt:lpstr>【知识点4】</vt:lpstr>
      <vt:lpstr>典型训练题-4</vt:lpstr>
      <vt:lpstr>典型训练题-5</vt:lpstr>
      <vt:lpstr>填空练习</vt:lpstr>
      <vt:lpstr>分类</vt:lpstr>
      <vt:lpstr>填空题</vt:lpstr>
      <vt:lpstr>是否判断题</vt:lpstr>
      <vt:lpstr>判断题</vt:lpstr>
      <vt:lpstr>是否题判断</vt:lpstr>
      <vt:lpstr>例题</vt:lpstr>
      <vt:lpstr>哥德巴赫猜想  Goldbach Conjecture</vt:lpstr>
      <vt:lpstr>哥德巴赫猜想  Goldbach Conjecture</vt:lpstr>
      <vt:lpstr>最大素数？</vt:lpstr>
      <vt:lpstr>孪生素数TWIN prime？</vt:lpstr>
      <vt:lpstr>孪生素数最新进展</vt:lpstr>
      <vt:lpstr>孪生素数最新进展</vt:lpstr>
      <vt:lpstr>Bounded Gaps between primes</vt:lpstr>
      <vt:lpstr>演示程序，找出素数</vt:lpstr>
      <vt:lpstr>幻灯片 50</vt:lpstr>
    </vt:vector>
  </TitlesOfParts>
  <Company>shisan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六年级数学(上)</dc:title>
  <dc:subject>素数，合数和分解素因数</dc:subject>
  <dc:creator>刘极限</dc:creator>
  <cp:keywords>互素，素数，合数，分解素因数，公因数，公倍数，最大公约数，最小公倍数</cp:keywords>
  <dc:description>2013-7-18</dc:description>
  <cp:lastModifiedBy>刘老师</cp:lastModifiedBy>
  <cp:revision>235</cp:revision>
  <dcterms:created xsi:type="dcterms:W3CDTF">2001-03-26T15:12:38Z</dcterms:created>
  <dcterms:modified xsi:type="dcterms:W3CDTF">2014-08-21T09:44:41Z</dcterms:modified>
  <cp:category>新课</cp:category>
  <cp:contentStatus>完成</cp:contentStatus>
</cp:coreProperties>
</file>