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5" r:id="rId6"/>
    <p:sldId id="260" r:id="rId7"/>
    <p:sldId id="264" r:id="rId8"/>
    <p:sldId id="261" r:id="rId9"/>
    <p:sldId id="262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69C7-6604-49A7-A59A-306A8234FEF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F91D0-5E30-4ED4-993A-115D9F7D1E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有些问题，只给出了变化规律，并没有给出明确的周期，这就需要我们按照规律，吧隐藏的周期找出来，再按照周期进行计算。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F91D0-5E30-4ED4-993A-115D9F7D1EC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小学三年级数学培训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周期问题之高级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算星期几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/>
          <a:lstStyle/>
          <a:p>
            <a:r>
              <a:rPr lang="zh-CN" altLang="en-US" dirty="0" smtClean="0"/>
              <a:t>今天是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日星期日，小高做完作业没事儿干，就拿起日历研究起来，他发现再过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天是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日星期一，再过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天则是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日星期二，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，那么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）再过几天才是儿童节呢？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年的儿童节是星期几？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计算星期？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204864"/>
            <a:ext cx="7272808" cy="35394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解：儿童节是</a:t>
            </a:r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日，分以下几步：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）计算两个日期之间相隔几天：</a:t>
            </a:r>
            <a:r>
              <a:rPr lang="en-US" altLang="zh-CN" sz="2800" dirty="0" smtClean="0">
                <a:solidFill>
                  <a:srgbClr val="FF0000"/>
                </a:solidFill>
              </a:rPr>
              <a:t>15+30+31+1=77</a:t>
            </a:r>
            <a:r>
              <a:rPr lang="zh-CN" altLang="en-US" sz="2800" dirty="0" smtClean="0">
                <a:solidFill>
                  <a:srgbClr val="FF0000"/>
                </a:solidFill>
              </a:rPr>
              <a:t>天，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）每星期有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zh-CN" altLang="en-US" sz="2800" dirty="0" smtClean="0">
                <a:solidFill>
                  <a:srgbClr val="FF0000"/>
                </a:solidFill>
              </a:rPr>
              <a:t>天，确定周期长为</a:t>
            </a:r>
            <a:r>
              <a:rPr lang="en-US" altLang="zh-CN" sz="2800" dirty="0" smtClean="0">
                <a:solidFill>
                  <a:srgbClr val="FF0000"/>
                </a:solidFill>
              </a:rPr>
              <a:t>7,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）计算有多少个周期，余数多少：</a:t>
            </a:r>
            <a:r>
              <a:rPr lang="en-US" altLang="zh-CN" sz="2800" dirty="0" smtClean="0">
                <a:solidFill>
                  <a:srgbClr val="FF0000"/>
                </a:solidFill>
              </a:rPr>
              <a:t>77÷7=11…0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）因为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dirty="0" smtClean="0">
                <a:solidFill>
                  <a:srgbClr val="FF0000"/>
                </a:solidFill>
              </a:rPr>
              <a:t>16</a:t>
            </a:r>
            <a:r>
              <a:rPr lang="zh-CN" altLang="en-US" sz="2800" dirty="0" smtClean="0">
                <a:solidFill>
                  <a:srgbClr val="FF0000"/>
                </a:solidFill>
              </a:rPr>
              <a:t>日是星期日，所以</a:t>
            </a:r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日是星期日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2924944"/>
            <a:ext cx="3816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布置作业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周期问题（高级）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蜗牛出井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物流仓储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智分宝石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数手指头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士兵报数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计算星期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蜗牛爬井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小蜗牛一直在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米深的井底生活，有一天，它忽然想去看看井外的世界，它爬了一天，居然爬了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米高，睡一觉后，往下滑了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米，假设蜗牛每天的运动都是爬上</a:t>
            </a:r>
            <a:r>
              <a:rPr lang="en-US" altLang="zh-CN" dirty="0" smtClean="0"/>
              <a:t>3</a:t>
            </a:r>
            <a:r>
              <a:rPr lang="zh-CN" altLang="en-US" dirty="0" smtClean="0"/>
              <a:t>米，滑下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米，</a:t>
            </a:r>
            <a:endParaRPr lang="en-US" altLang="zh-CN" dirty="0" smtClean="0"/>
          </a:p>
          <a:p>
            <a:r>
              <a:rPr lang="zh-CN" altLang="en-US" dirty="0" smtClean="0"/>
              <a:t>问：几天后它可以爬出井？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05064"/>
            <a:ext cx="7344816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解：注意一个事实，最后一天，蜗牛爬出井后，就不可能往下滑了，所以先减去最后一天爬的量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米，剩下都是爬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滑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，故需要：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10-3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÷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3-2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+1=7+1=8</a:t>
            </a:r>
            <a:r>
              <a:rPr lang="zh-CN" altLang="en-US" sz="2400" dirty="0" smtClean="0"/>
              <a:t>天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答：蜗牛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天后就可以爬出深井。</a:t>
            </a:r>
            <a:endParaRPr lang="zh-CN" altLang="en-US" sz="2400" dirty="0"/>
          </a:p>
        </p:txBody>
      </p:sp>
      <p:sp>
        <p:nvSpPr>
          <p:cNvPr id="5" name="矩形标注 4"/>
          <p:cNvSpPr/>
          <p:nvPr/>
        </p:nvSpPr>
        <p:spPr>
          <a:xfrm>
            <a:off x="6012160" y="3429000"/>
            <a:ext cx="2664296" cy="1080120"/>
          </a:xfrm>
          <a:prstGeom prst="wedgeRectCallout">
            <a:avLst>
              <a:gd name="adj1" fmla="val -73933"/>
              <a:gd name="adj2" fmla="val -78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最后一个周期不完整，单独处理。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仓储运货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）工厂的仓库里有</a:t>
            </a:r>
            <a:r>
              <a:rPr lang="en-US" altLang="zh-CN" dirty="0" smtClean="0"/>
              <a:t>80</a:t>
            </a:r>
            <a:r>
              <a:rPr lang="zh-CN" altLang="en-US" dirty="0" smtClean="0"/>
              <a:t>吨货物，这些货物都由同一辆卡车负责运输，第一天卡车往仓库里运进</a:t>
            </a:r>
            <a:r>
              <a:rPr lang="en-US" altLang="zh-CN" dirty="0" smtClean="0"/>
              <a:t>50</a:t>
            </a:r>
            <a:r>
              <a:rPr lang="zh-CN" altLang="en-US" dirty="0" smtClean="0"/>
              <a:t>吨，第二天运出了</a:t>
            </a:r>
            <a:r>
              <a:rPr lang="en-US" altLang="zh-CN" dirty="0" smtClean="0"/>
              <a:t>60</a:t>
            </a:r>
            <a:r>
              <a:rPr lang="zh-CN" altLang="en-US" dirty="0" smtClean="0"/>
              <a:t>吨，第三天又运进</a:t>
            </a:r>
            <a:r>
              <a:rPr lang="en-US" altLang="zh-CN" dirty="0" smtClean="0"/>
              <a:t>50</a:t>
            </a:r>
            <a:r>
              <a:rPr lang="zh-CN" altLang="en-US" dirty="0" smtClean="0"/>
              <a:t>吨，第四天再运出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吨，。。。如此不停地循环下去，第几天仓库里的货物才会被运完？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869160"/>
            <a:ext cx="770485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解：两天减去</a:t>
            </a:r>
            <a:r>
              <a:rPr lang="en-US" altLang="zh-CN" sz="3600" dirty="0" smtClean="0">
                <a:solidFill>
                  <a:srgbClr val="FF0000"/>
                </a:solidFill>
              </a:rPr>
              <a:t>10</a:t>
            </a:r>
            <a:r>
              <a:rPr lang="zh-CN" altLang="en-US" sz="3600" dirty="0" smtClean="0">
                <a:solidFill>
                  <a:srgbClr val="FF0000"/>
                </a:solidFill>
              </a:rPr>
              <a:t>吨。原来</a:t>
            </a:r>
            <a:r>
              <a:rPr lang="en-US" altLang="zh-CN" sz="3600" dirty="0" smtClean="0">
                <a:solidFill>
                  <a:srgbClr val="FF0000"/>
                </a:solidFill>
              </a:rPr>
              <a:t>80</a:t>
            </a:r>
            <a:r>
              <a:rPr lang="zh-CN" altLang="en-US" sz="3600" dirty="0" smtClean="0">
                <a:solidFill>
                  <a:srgbClr val="FF0000"/>
                </a:solidFill>
              </a:rPr>
              <a:t>吨，有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80-10x8=0,  2x8=16</a:t>
            </a:r>
            <a:r>
              <a:rPr lang="zh-CN" altLang="en-US" sz="3600" dirty="0" smtClean="0">
                <a:solidFill>
                  <a:srgbClr val="FF0000"/>
                </a:solidFill>
              </a:rPr>
              <a:t>天才能运完。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仓储运货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）工厂的仓库里有</a:t>
            </a:r>
            <a:r>
              <a:rPr lang="en-US" altLang="zh-CN" dirty="0" smtClean="0"/>
              <a:t>80</a:t>
            </a:r>
            <a:r>
              <a:rPr lang="zh-CN" altLang="en-US" dirty="0" smtClean="0"/>
              <a:t>吨货物，同样由一辆卡车负责运输，第一天卡车从仓库里运出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吨，第二天运进</a:t>
            </a:r>
            <a:r>
              <a:rPr lang="en-US" altLang="zh-CN" dirty="0" smtClean="0"/>
              <a:t>50</a:t>
            </a:r>
            <a:r>
              <a:rPr lang="zh-CN" altLang="en-US" dirty="0" smtClean="0"/>
              <a:t>吨，第三天又运出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吨，第四天再运进</a:t>
            </a:r>
            <a:r>
              <a:rPr lang="en-US" altLang="zh-CN" dirty="0" smtClean="0"/>
              <a:t>50</a:t>
            </a:r>
            <a:r>
              <a:rPr lang="zh-CN" altLang="en-US" dirty="0" smtClean="0"/>
              <a:t>吨，。。。如此不停地循环下去，第几天仓库里的货物才会被运完？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869160"/>
            <a:ext cx="8064896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解：第一天后，剩下只有</a:t>
            </a:r>
            <a:r>
              <a:rPr lang="en-US" altLang="zh-CN" sz="3200" dirty="0" smtClean="0">
                <a:solidFill>
                  <a:srgbClr val="FF0000"/>
                </a:solidFill>
              </a:rPr>
              <a:t>80-60=20</a:t>
            </a:r>
            <a:r>
              <a:rPr lang="zh-CN" altLang="en-US" sz="3200" dirty="0" smtClean="0">
                <a:solidFill>
                  <a:srgbClr val="FF0000"/>
                </a:solidFill>
              </a:rPr>
              <a:t>吨，同上（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），每两天减去</a:t>
            </a:r>
            <a:r>
              <a:rPr lang="en-US" altLang="zh-CN" sz="3200" dirty="0" smtClean="0">
                <a:solidFill>
                  <a:srgbClr val="FF0000"/>
                </a:solidFill>
              </a:rPr>
              <a:t>10</a:t>
            </a:r>
            <a:r>
              <a:rPr lang="zh-CN" altLang="en-US" sz="3200" dirty="0" smtClean="0">
                <a:solidFill>
                  <a:srgbClr val="FF0000"/>
                </a:solidFill>
              </a:rPr>
              <a:t>吨。原来</a:t>
            </a:r>
            <a:r>
              <a:rPr lang="en-US" altLang="zh-CN" sz="3200" dirty="0" smtClean="0">
                <a:solidFill>
                  <a:srgbClr val="FF0000"/>
                </a:solidFill>
              </a:rPr>
              <a:t>20</a:t>
            </a:r>
            <a:r>
              <a:rPr lang="zh-CN" altLang="en-US" sz="3200" dirty="0" smtClean="0">
                <a:solidFill>
                  <a:srgbClr val="FF0000"/>
                </a:solidFill>
              </a:rPr>
              <a:t>吨，有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20-10x2=0,  1+2x2=5</a:t>
            </a:r>
            <a:r>
              <a:rPr lang="zh-CN" altLang="en-US" sz="3200" dirty="0" smtClean="0">
                <a:solidFill>
                  <a:srgbClr val="FF0000"/>
                </a:solidFill>
              </a:rPr>
              <a:t>天才能运完。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分宝石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甲乙丙丁四兄弟各收藏了一些宝石，每天早上他们都要聚在一起，重新分配宝石，分配的规则就是：宝石最多的人分给其他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人每人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颗，如果第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天早上分配完了之后，甲乙丙丁四人各有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颗宝石，那么第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天早上分完宝石后，四个人手中各有几颗宝石？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发现规律，利用周期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1" y="1484784"/>
          <a:ext cx="352839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1484784"/>
            <a:ext cx="4608512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解：通过规则得到</a:t>
            </a:r>
            <a:endParaRPr lang="en-US" altLang="zh-CN" dirty="0" smtClean="0"/>
          </a:p>
          <a:p>
            <a:r>
              <a:rPr lang="zh-CN" altLang="en-US" dirty="0" smtClean="0"/>
              <a:t>甲拥有的宝石数按照</a:t>
            </a:r>
            <a:r>
              <a:rPr lang="en-US" altLang="zh-CN" dirty="0" smtClean="0"/>
              <a:t>7856</a:t>
            </a:r>
            <a:r>
              <a:rPr lang="zh-CN" altLang="en-US" dirty="0" smtClean="0"/>
              <a:t>一个周期在循环，</a:t>
            </a:r>
            <a:endParaRPr lang="en-US" altLang="zh-CN" dirty="0" smtClean="0"/>
          </a:p>
          <a:p>
            <a:r>
              <a:rPr lang="zh-CN" altLang="en-US" dirty="0" smtClean="0"/>
              <a:t>乙拥有的宝石数按照</a:t>
            </a:r>
            <a:r>
              <a:rPr lang="en-US" altLang="zh-CN" dirty="0" smtClean="0"/>
              <a:t>8567</a:t>
            </a:r>
            <a:r>
              <a:rPr lang="zh-CN" altLang="en-US" dirty="0" smtClean="0"/>
              <a:t>一个周期在循环，</a:t>
            </a:r>
            <a:endParaRPr lang="en-US" altLang="zh-CN" dirty="0" smtClean="0"/>
          </a:p>
          <a:p>
            <a:r>
              <a:rPr lang="zh-CN" altLang="en-US" dirty="0" smtClean="0"/>
              <a:t>丙拥有的宝石数按照</a:t>
            </a:r>
            <a:r>
              <a:rPr lang="en-US" altLang="zh-CN" dirty="0" smtClean="0"/>
              <a:t>6785</a:t>
            </a:r>
            <a:r>
              <a:rPr lang="zh-CN" altLang="en-US" dirty="0" smtClean="0"/>
              <a:t>一个周期在循环，</a:t>
            </a:r>
            <a:endParaRPr lang="en-US" altLang="zh-CN" dirty="0" smtClean="0"/>
          </a:p>
          <a:p>
            <a:r>
              <a:rPr lang="zh-CN" altLang="en-US" dirty="0" smtClean="0"/>
              <a:t>丁拥有的宝石数按照</a:t>
            </a:r>
            <a:r>
              <a:rPr lang="en-US" altLang="zh-CN" dirty="0" smtClean="0"/>
              <a:t>5678</a:t>
            </a:r>
            <a:r>
              <a:rPr lang="zh-CN" altLang="en-US" dirty="0" smtClean="0"/>
              <a:t>一个周期在循环，</a:t>
            </a:r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天后，</a:t>
            </a:r>
            <a:r>
              <a:rPr lang="en-US" altLang="zh-CN" dirty="0" smtClean="0"/>
              <a:t>100/4=25,</a:t>
            </a:r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天对应的与第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天对应的一致，即甲乙丙丁分别为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个宝石。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数手指头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伸出左手，然后从大拇指如图那样开始数数，请问：当数到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的时候，正好数到哪根手指？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2132856"/>
          <a:ext cx="21839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52"/>
                <a:gridCol w="10919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手指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大拇指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食指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无名指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无名指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中指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食指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大拇指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食指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1840" y="2962687"/>
            <a:ext cx="5472608" cy="206210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解：不妨列表，发现周期规律是</a:t>
            </a:r>
            <a:r>
              <a:rPr lang="en-US" altLang="zh-CN" sz="3200" dirty="0" smtClean="0">
                <a:solidFill>
                  <a:srgbClr val="FF0000"/>
                </a:solidFill>
              </a:rPr>
              <a:t>1-8</a:t>
            </a:r>
            <a:r>
              <a:rPr lang="zh-CN" altLang="en-US" sz="3200" dirty="0" smtClean="0">
                <a:solidFill>
                  <a:srgbClr val="FF0000"/>
                </a:solidFill>
              </a:rPr>
              <a:t>，周期长度是</a:t>
            </a:r>
            <a:r>
              <a:rPr lang="en-US" altLang="zh-CN" sz="3200" dirty="0" smtClean="0">
                <a:solidFill>
                  <a:srgbClr val="FF0000"/>
                </a:solidFill>
              </a:rPr>
              <a:t>8</a:t>
            </a:r>
            <a:r>
              <a:rPr lang="zh-CN" altLang="en-US" sz="3200" dirty="0" smtClean="0">
                <a:solidFill>
                  <a:srgbClr val="FF0000"/>
                </a:solidFill>
              </a:rPr>
              <a:t>，而</a:t>
            </a:r>
            <a:r>
              <a:rPr lang="en-US" altLang="zh-CN" sz="3200" dirty="0" smtClean="0">
                <a:solidFill>
                  <a:srgbClr val="FF0000"/>
                </a:solidFill>
              </a:rPr>
              <a:t>200 ÷8=25</a:t>
            </a:r>
            <a:r>
              <a:rPr lang="zh-CN" altLang="en-US" sz="3200" dirty="0" smtClean="0">
                <a:solidFill>
                  <a:srgbClr val="FF0000"/>
                </a:solidFill>
              </a:rPr>
              <a:t>，整除除尽，故数到</a:t>
            </a:r>
            <a:r>
              <a:rPr lang="en-US" altLang="zh-CN" sz="3200" dirty="0" smtClean="0">
                <a:solidFill>
                  <a:srgbClr val="FF0000"/>
                </a:solidFill>
              </a:rPr>
              <a:t>200</a:t>
            </a:r>
            <a:r>
              <a:rPr lang="zh-CN" altLang="en-US" sz="3200" dirty="0" smtClean="0">
                <a:solidFill>
                  <a:srgbClr val="FF0000"/>
                </a:solidFill>
              </a:rPr>
              <a:t>时是食指。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士兵报数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/>
          <a:lstStyle/>
          <a:p>
            <a:r>
              <a:rPr lang="en-US" altLang="zh-CN" dirty="0" smtClean="0"/>
              <a:t>500</a:t>
            </a:r>
            <a:r>
              <a:rPr lang="zh-CN" altLang="en-US" dirty="0" smtClean="0"/>
              <a:t>名士兵排成一横排，第一次从左到右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3</a:t>
            </a:r>
            <a:r>
              <a:rPr lang="zh-CN" altLang="en-US" dirty="0" smtClean="0"/>
              <a:t>循环报数，第二次从右到左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4</a:t>
            </a:r>
            <a:r>
              <a:rPr lang="zh-CN" altLang="en-US" dirty="0" smtClean="0"/>
              <a:t>循环报数。那么，既报</a:t>
            </a:r>
            <a:r>
              <a:rPr lang="en-US" altLang="zh-CN" dirty="0" smtClean="0"/>
              <a:t>1</a:t>
            </a:r>
            <a:r>
              <a:rPr lang="zh-CN" altLang="en-US" dirty="0" smtClean="0"/>
              <a:t>又报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的士兵有多少名？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365104"/>
            <a:ext cx="9144000" cy="224676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解：从右到左 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到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报数，</a:t>
            </a:r>
            <a:r>
              <a:rPr lang="en-US" altLang="zh-CN" sz="2800" dirty="0" smtClean="0">
                <a:solidFill>
                  <a:srgbClr val="FF0000"/>
                </a:solidFill>
              </a:rPr>
              <a:t>500 ÷4=125</a:t>
            </a:r>
            <a:r>
              <a:rPr lang="zh-CN" altLang="en-US" sz="2800" dirty="0" smtClean="0">
                <a:solidFill>
                  <a:srgbClr val="FF0000"/>
                </a:solidFill>
              </a:rPr>
              <a:t>，整除，说明最左边的人报数是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，故等价于从左到右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到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报数，可以列出两次报数的情况，是两排周期数不同的排列。将上下综合起来看，就是</a:t>
            </a: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</a:rPr>
              <a:t>人一个周期，</a:t>
            </a:r>
            <a:r>
              <a:rPr lang="en-US" altLang="zh-CN" sz="2800" dirty="0" smtClean="0">
                <a:solidFill>
                  <a:srgbClr val="FF0000"/>
                </a:solidFill>
              </a:rPr>
              <a:t>500 ÷12=41…8</a:t>
            </a:r>
            <a:r>
              <a:rPr lang="zh-CN" altLang="en-US" sz="2800" dirty="0" smtClean="0">
                <a:solidFill>
                  <a:srgbClr val="FF0000"/>
                </a:solidFill>
              </a:rPr>
              <a:t>，故共有</a:t>
            </a:r>
            <a:r>
              <a:rPr lang="en-US" altLang="zh-CN" sz="2800" dirty="0" smtClean="0">
                <a:solidFill>
                  <a:srgbClr val="FF0000"/>
                </a:solidFill>
              </a:rPr>
              <a:t>41+1=42</a:t>
            </a:r>
            <a:r>
              <a:rPr lang="zh-CN" altLang="en-US" sz="2800" dirty="0" smtClean="0">
                <a:solidFill>
                  <a:srgbClr val="FF0000"/>
                </a:solidFill>
              </a:rPr>
              <a:t>名既报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又报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的士兵。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3256776"/>
          <a:ext cx="6096000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477</TotalTime>
  <Words>1048</Words>
  <Application>Microsoft Office PowerPoint</Application>
  <PresentationFormat>全屏显示(4:3)</PresentationFormat>
  <Paragraphs>165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暗香扑面</vt:lpstr>
      <vt:lpstr>小学三年级数学培训</vt:lpstr>
      <vt:lpstr>周期问题（高级）</vt:lpstr>
      <vt:lpstr>蜗牛爬井</vt:lpstr>
      <vt:lpstr>仓储运货</vt:lpstr>
      <vt:lpstr>仓储运货</vt:lpstr>
      <vt:lpstr>分宝石</vt:lpstr>
      <vt:lpstr>发现规律，利用周期</vt:lpstr>
      <vt:lpstr>数手指头</vt:lpstr>
      <vt:lpstr>士兵报数</vt:lpstr>
      <vt:lpstr>算星期几</vt:lpstr>
      <vt:lpstr>计算星期？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小学三年级数学培训</dc:title>
  <dc:creator>liuxiang</dc:creator>
  <cp:lastModifiedBy>liuxiang</cp:lastModifiedBy>
  <cp:revision>56</cp:revision>
  <dcterms:created xsi:type="dcterms:W3CDTF">2012-07-15T02:40:08Z</dcterms:created>
  <dcterms:modified xsi:type="dcterms:W3CDTF">2012-07-20T10:15:46Z</dcterms:modified>
</cp:coreProperties>
</file>