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6" r:id="rId18"/>
    <p:sldId id="267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00F0-CEC8-4154-96BB-81EA94B7C621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38972-B62D-4D9D-93E2-9F6A353963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复习 固定周长的材料，围成三角形，四边形，五边形，封闭曲线时，使得面积最大，各应该是什么特殊图形。窨井盖为什么设计成圆形？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萱萱排最左边，有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种排法，萱萱在中间，也有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种排法，萱萱在最右边，同样有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种排法。共</a:t>
            </a:r>
            <a:r>
              <a:rPr lang="en-US" altLang="zh-CN" dirty="0" smtClean="0"/>
              <a:t>2x3=6</a:t>
            </a:r>
            <a:r>
              <a:rPr lang="zh-CN" altLang="en-US" dirty="0" smtClean="0"/>
              <a:t>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种有顺序</a:t>
            </a:r>
            <a:r>
              <a:rPr lang="en-US" altLang="zh-CN" dirty="0" smtClean="0"/>
              <a:t>14=1+13=2+12=…=13+1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种；第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种无顺序要求：</a:t>
            </a:r>
            <a:r>
              <a:rPr lang="en-US" altLang="zh-CN" dirty="0" smtClean="0"/>
              <a:t>14=1+13=2+12+3+11=4+10=5+9=6+8=7+7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10=1+1+8=1+2+7=1+3+6=1+4+5 = 2+2+6=2+3+5=2+4+4=3+3+4 </a:t>
            </a:r>
            <a:r>
              <a:rPr lang="zh-CN" altLang="en-US" dirty="0" smtClean="0"/>
              <a:t>共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）先分掉</a:t>
            </a:r>
            <a:r>
              <a:rPr lang="en-US" altLang="zh-CN" dirty="0" smtClean="0"/>
              <a:t>15</a:t>
            </a:r>
            <a:r>
              <a:rPr lang="zh-CN" altLang="en-US" dirty="0" smtClean="0"/>
              <a:t>粒，还剩</a:t>
            </a:r>
            <a:r>
              <a:rPr lang="en-US" altLang="zh-CN" dirty="0" smtClean="0"/>
              <a:t>20-15=5</a:t>
            </a:r>
            <a:r>
              <a:rPr lang="zh-CN" altLang="en-US" dirty="0" smtClean="0"/>
              <a:t>粒，分成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堆，</a:t>
            </a:r>
            <a:r>
              <a:rPr lang="en-US" altLang="zh-CN" dirty="0" smtClean="0"/>
              <a:t>5=0+0+5=0+1+4=0+2+3=1+1+3=1+2+2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隔板法：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）先排好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个白球，有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个空位，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个红球可以有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种不同放法（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改进：如果是</a:t>
            </a:r>
            <a:r>
              <a:rPr lang="en-US" altLang="zh-CN" dirty="0" smtClean="0"/>
              <a:t>0,1,3,5</a:t>
            </a:r>
            <a:r>
              <a:rPr lang="zh-CN" altLang="en-US" dirty="0" smtClean="0"/>
              <a:t>中组成没有重复数字的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位数，有多少种不同组法？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小学三年级数学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简单枚举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例题精解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排座位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萱萱、佳佳和小高三个人去看电影，他们买了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个相邻座位的票，问这三人的座位顺序一共有多少种不同的安排方法？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派发练习本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老师给了亚亚</a:t>
            </a:r>
            <a:r>
              <a:rPr lang="en-US" altLang="zh-CN" dirty="0" smtClean="0"/>
              <a:t>14</a:t>
            </a:r>
            <a:r>
              <a:rPr lang="zh-CN" altLang="en-US" dirty="0" smtClean="0"/>
              <a:t>本相同的练习本，要她将这些本子分发给萱萱和佳佳，并且每人都要分到练习本，问共有几种不同的分法？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如果老师只要求亚亚将这些练习本分成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堆，又有多少种分法？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分糖果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）小明买了一袋糖果，数下来有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粒，他要将其分成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堆，一共有多少种不同的分法？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）如果小明买了两袋糖果，每袋</a:t>
            </a:r>
            <a:r>
              <a:rPr lang="en-US" altLang="zh-CN" dirty="0" smtClean="0"/>
              <a:t>10</a:t>
            </a:r>
            <a:r>
              <a:rPr lang="zh-CN" altLang="en-US" dirty="0" smtClean="0"/>
              <a:t>粒，分成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堆，每堆至少有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粒，那么一共有多少种不同的分法？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***将不同颜色的球排队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个相同的白球和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个红球，如果把这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个小球排成一排，有多少种不同的排法？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个相同的白球，还有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个相同的红球，把这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个小球排成一排，有多少种不同的排法？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挑选国手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教练从甲、乙、丙、丁、戊这五个选手中选出四个参加乒乓球比赛，有多少种不同的选法？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如果选出了甲乙丙丁，现在要将他们分成两组，进行对打比赛，有多少种不同的分法？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20072" y="2780928"/>
            <a:ext cx="3672408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分析：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从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晓明家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到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广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场，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如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果走①，那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到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广场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后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，可有甲、乙两条路可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走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；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如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果走②、③的话，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到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广场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后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，分别有两条路可以走，所以从晓明家到西湖共有</a:t>
            </a:r>
            <a:r>
              <a:rPr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zh-CN" altLang="zh-CN" sz="2400" dirty="0">
                <a:solidFill>
                  <a:schemeClr val="tx2"/>
                </a:solidFill>
                <a:latin typeface="+mj-ea"/>
                <a:ea typeface="+mj-ea"/>
              </a:rPr>
              <a:t>×</a:t>
            </a:r>
            <a:r>
              <a:rPr lang="en-US" altLang="zh-CN" sz="2400" dirty="0">
                <a:solidFill>
                  <a:schemeClr val="tx2"/>
                </a:solidFill>
                <a:latin typeface="+mj-ea"/>
                <a:ea typeface="+mj-ea"/>
              </a:rPr>
              <a:t>2=6</a:t>
            </a:r>
            <a:r>
              <a:rPr lang="zh-CN" altLang="zh-CN" sz="2400" dirty="0">
                <a:solidFill>
                  <a:schemeClr val="tx2"/>
                </a:solidFill>
                <a:latin typeface="+mj-ea"/>
                <a:ea typeface="+mj-ea"/>
              </a:rPr>
              <a:t>（条）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路可走。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3528" y="3284984"/>
            <a:ext cx="4752974" cy="2187550"/>
            <a:chOff x="250826" y="3018367"/>
            <a:chExt cx="4752974" cy="2187550"/>
          </a:xfrm>
        </p:grpSpPr>
        <p:sp>
          <p:nvSpPr>
            <p:cNvPr id="7" name="TextBox 6"/>
            <p:cNvSpPr txBox="1"/>
            <p:nvPr/>
          </p:nvSpPr>
          <p:spPr>
            <a:xfrm>
              <a:off x="250826" y="3909484"/>
              <a:ext cx="1008063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小明家</a:t>
              </a:r>
              <a:endPara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1413" y="3937000"/>
              <a:ext cx="64770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广场</a:t>
              </a:r>
              <a:endPara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1638" y="3937000"/>
              <a:ext cx="79216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西湖</a:t>
              </a:r>
              <a:endParaRPr lang="zh-CN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1"/>
            </p:cNvCxnSpPr>
            <p:nvPr/>
          </p:nvCxnSpPr>
          <p:spPr>
            <a:xfrm>
              <a:off x="1258889" y="4094150"/>
              <a:ext cx="1152524" cy="275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755651" y="3511551"/>
              <a:ext cx="1979613" cy="795867"/>
            </a:xfrm>
            <a:prstGeom prst="arc">
              <a:avLst>
                <a:gd name="adj1" fmla="val 1077192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弧形 19"/>
            <p:cNvSpPr/>
            <p:nvPr/>
          </p:nvSpPr>
          <p:spPr>
            <a:xfrm rot="10800000">
              <a:off x="755651" y="4032251"/>
              <a:ext cx="1979613" cy="795867"/>
            </a:xfrm>
            <a:prstGeom prst="arc">
              <a:avLst>
                <a:gd name="adj1" fmla="val 1077192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2911476" y="3621618"/>
              <a:ext cx="1636713" cy="654049"/>
            </a:xfrm>
            <a:prstGeom prst="arc">
              <a:avLst>
                <a:gd name="adj1" fmla="val 1077192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10800000">
              <a:off x="2941638" y="4307418"/>
              <a:ext cx="1636712" cy="444500"/>
            </a:xfrm>
            <a:prstGeom prst="arc">
              <a:avLst>
                <a:gd name="adj1" fmla="val 10771927"/>
                <a:gd name="adj2" fmla="val 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6075" y="3018367"/>
              <a:ext cx="36353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①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6075" y="3956051"/>
              <a:ext cx="36353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②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6075" y="4836585"/>
              <a:ext cx="36353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+mj-ea"/>
                  <a:ea typeface="+mj-ea"/>
                </a:rPr>
                <a:t>③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2500" y="3141133"/>
              <a:ext cx="43180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甲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27426" y="4815418"/>
              <a:ext cx="360363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乙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路线图</a:t>
            </a:r>
            <a:endParaRPr lang="zh-CN" altLang="en-US" dirty="0"/>
          </a:p>
        </p:txBody>
      </p:sp>
      <p:sp>
        <p:nvSpPr>
          <p:cNvPr id="28" name="内容占位符 27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1612776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从晓明家到广场共有三条路可走，从广场到西湖有两条路可走，那么从晓明家到西湖有多少路可走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43608" y="3356992"/>
            <a:ext cx="2838151" cy="2901950"/>
            <a:chOff x="438449" y="3045884"/>
            <a:chExt cx="2838151" cy="2901950"/>
          </a:xfrm>
        </p:grpSpPr>
        <p:sp>
          <p:nvSpPr>
            <p:cNvPr id="6" name="TextBox 5"/>
            <p:cNvSpPr txBox="1"/>
            <p:nvPr/>
          </p:nvSpPr>
          <p:spPr>
            <a:xfrm>
              <a:off x="965201" y="3045884"/>
              <a:ext cx="180022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红色上衣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449" y="4773084"/>
              <a:ext cx="461665" cy="1151467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黑裙子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3161" y="4796367"/>
              <a:ext cx="461665" cy="1151467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白裙子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7699" y="4794251"/>
              <a:ext cx="461665" cy="1151467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灰裙子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4935" y="4773084"/>
              <a:ext cx="461665" cy="1151467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</a:rPr>
                <a:t>青裙子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3" name="直接连接符 12"/>
            <p:cNvCxnSpPr>
              <a:stCxn id="6" idx="2"/>
              <a:endCxn id="8" idx="0"/>
            </p:cNvCxnSpPr>
            <p:nvPr/>
          </p:nvCxnSpPr>
          <p:spPr>
            <a:xfrm flipH="1">
              <a:off x="669282" y="3415216"/>
              <a:ext cx="1196032" cy="1357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9" idx="0"/>
            </p:cNvCxnSpPr>
            <p:nvPr/>
          </p:nvCxnSpPr>
          <p:spPr>
            <a:xfrm flipH="1">
              <a:off x="1543994" y="3415216"/>
              <a:ext cx="321320" cy="1381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2"/>
              <a:endCxn id="10" idx="0"/>
            </p:cNvCxnSpPr>
            <p:nvPr/>
          </p:nvCxnSpPr>
          <p:spPr>
            <a:xfrm>
              <a:off x="1865314" y="3415216"/>
              <a:ext cx="423218" cy="1379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2"/>
              <a:endCxn id="11" idx="0"/>
            </p:cNvCxnSpPr>
            <p:nvPr/>
          </p:nvCxnSpPr>
          <p:spPr>
            <a:xfrm>
              <a:off x="1865314" y="3415216"/>
              <a:ext cx="1180454" cy="1357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4139952" y="3356992"/>
            <a:ext cx="460851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分析：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如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果穿红色上衣，就会有四种颜色的裙子可以搭配，同样，如果是黄色、蓝色上衣，同样也有四种颜色的裙子可以搭配，因此可供搭配的种类有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zh-CN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×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4=12</a:t>
            </a:r>
            <a:r>
              <a:rPr lang="zh-CN" altLang="zh-CN" sz="24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（种）。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所以，总共有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种搭配方法。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衣服配套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幼儿园有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3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种不同颜色（红、黄、蓝）的上衣，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4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种不同颜色（黑、白、灰、青）的裙子，请问可以搭配出多少套衣服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2780928"/>
            <a:ext cx="777557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分析：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三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位数的最高为是百位，可以根据百位上数字的不同分为三类。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① 第一类：百位上的数字是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，通过排列十位和个位上的不同数字，可以排出两个不同的三位数，如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135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153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② 第二类：百位上的数字是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，通过排列十位和个位上的不同数字，可以排出两个不同的三位数，如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315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351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③ 第三类：百位上的数字是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，通过排列十位和个位上的不同数字，可以排出两个不同的三位数，如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531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513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数字组合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用数字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1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、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3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、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5</a:t>
            </a:r>
            <a:r>
              <a:rPr lang="zh-CN" altLang="zh-CN" dirty="0" smtClean="0">
                <a:solidFill>
                  <a:schemeClr val="accent5">
                    <a:lumMod val="50000"/>
                  </a:schemeClr>
                </a:solidFill>
                <a:latin typeface="+mj-ea"/>
              </a:rPr>
              <a:t>组合成多少个没有重复数字的三位数？他们是哪些？</a:t>
            </a:r>
            <a:endParaRPr lang="zh-CN" altLang="en-US" dirty="0" smtClean="0">
              <a:solidFill>
                <a:schemeClr val="accent5">
                  <a:lumMod val="50000"/>
                </a:schemeClr>
              </a:solidFill>
              <a:latin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布置作业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错题集回顾</a:t>
            </a:r>
            <a:endParaRPr lang="en-US" altLang="zh-CN" dirty="0" smtClean="0"/>
          </a:p>
          <a:p>
            <a:r>
              <a:rPr lang="zh-CN" altLang="en-US" dirty="0" smtClean="0"/>
              <a:t>简单枚举介绍</a:t>
            </a:r>
            <a:endParaRPr lang="en-US" altLang="zh-CN" dirty="0" smtClean="0"/>
          </a:p>
          <a:p>
            <a:r>
              <a:rPr lang="zh-CN" altLang="en-US" dirty="0" smtClean="0"/>
              <a:t>枚举例题讲解</a:t>
            </a:r>
            <a:endParaRPr lang="en-US" altLang="zh-CN" dirty="0" smtClean="0"/>
          </a:p>
          <a:p>
            <a:r>
              <a:rPr lang="zh-CN" altLang="en-US" dirty="0" smtClean="0"/>
              <a:t>布置作业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</a:t>
            </a:r>
            <a:r>
              <a:rPr lang="zh-CN" altLang="en-US" dirty="0" smtClean="0"/>
              <a:t>题</a:t>
            </a:r>
            <a:r>
              <a:rPr lang="zh-CN" altLang="en-US" smtClean="0"/>
              <a:t>集</a:t>
            </a:r>
            <a:r>
              <a:rPr lang="zh-CN" altLang="en-US" smtClean="0"/>
              <a:t>举例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围成面积</a:t>
            </a:r>
            <a:r>
              <a:rPr lang="zh-CN" altLang="en-US" dirty="0" smtClean="0"/>
              <a:t>最大等问题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围成面积最大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/>
          <a:lstStyle/>
          <a:p>
            <a:r>
              <a:rPr lang="zh-CN" altLang="en-US" dirty="0" smtClean="0"/>
              <a:t>把一根长</a:t>
            </a:r>
            <a:r>
              <a:rPr lang="en-US" altLang="zh-CN" dirty="0" smtClean="0"/>
              <a:t>20cm</a:t>
            </a:r>
            <a:r>
              <a:rPr lang="zh-CN" altLang="en-US" dirty="0" smtClean="0"/>
              <a:t>的铁丝围成一个长方形，围成的最大面积是（      ）。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400</a:t>
            </a:r>
            <a:r>
              <a:rPr lang="zh-CN" altLang="en-US" dirty="0" smtClean="0"/>
              <a:t>平方厘米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平方厘米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平方厘米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</a:t>
            </a:r>
            <a:r>
              <a:rPr lang="zh-CN" altLang="en-US" dirty="0" smtClean="0"/>
              <a:t>平方厘米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列式计算</a:t>
            </a:r>
            <a:endParaRPr lang="zh-CN" altLang="en-US" dirty="0"/>
          </a:p>
        </p:txBody>
      </p:sp>
      <p:sp>
        <p:nvSpPr>
          <p:cNvPr id="47" name="内容占位符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1. 30</a:t>
            </a:r>
            <a:r>
              <a:rPr lang="zh-CN" altLang="en-US" dirty="0" smtClean="0"/>
              <a:t>除</a:t>
            </a:r>
            <a:r>
              <a:rPr lang="en-US" altLang="zh-CN" dirty="0" smtClean="0"/>
              <a:t>330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的差，商是多少？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甲</a:t>
            </a:r>
            <a:r>
              <a:rPr lang="zh-CN" altLang="en-US" dirty="0" smtClean="0"/>
              <a:t>数是</a:t>
            </a:r>
            <a:r>
              <a:rPr lang="en-US" altLang="zh-CN" dirty="0" smtClean="0"/>
              <a:t>240</a:t>
            </a:r>
            <a:r>
              <a:rPr lang="zh-CN" altLang="en-US" dirty="0" smtClean="0"/>
              <a:t>，是乙数的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倍，甲乙两数的积是多少？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43608" y="2348880"/>
            <a:ext cx="38164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330-120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÷30</a:t>
            </a:r>
          </a:p>
          <a:p>
            <a:r>
              <a:rPr lang="en-US" altLang="zh-CN" sz="3200" dirty="0" smtClean="0"/>
              <a:t>=</a:t>
            </a:r>
            <a:r>
              <a:rPr lang="en-US" altLang="zh-CN" sz="3200" dirty="0" smtClean="0"/>
              <a:t>210÷30</a:t>
            </a:r>
          </a:p>
          <a:p>
            <a:r>
              <a:rPr lang="en-US" altLang="zh-CN" sz="3200" dirty="0" smtClean="0"/>
              <a:t>=7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971600" y="5085184"/>
            <a:ext cx="38164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/>
              <a:t>240 × 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240÷15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3200" dirty="0" smtClean="0"/>
              <a:t>=240 × </a:t>
            </a:r>
            <a:r>
              <a:rPr lang="en-US" altLang="zh-CN" sz="3200" dirty="0" smtClean="0"/>
              <a:t>16</a:t>
            </a:r>
          </a:p>
          <a:p>
            <a:r>
              <a:rPr lang="en-US" altLang="zh-CN" sz="3200" dirty="0" smtClean="0"/>
              <a:t>=3840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小丁在学校图书馆借了一本童话书，打算每天看</a:t>
            </a:r>
            <a:r>
              <a:rPr lang="en-US" altLang="zh-CN" dirty="0" smtClean="0"/>
              <a:t>105</a:t>
            </a:r>
            <a:r>
              <a:rPr lang="zh-CN" altLang="en-US" dirty="0" smtClean="0"/>
              <a:t>页，需要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天看完，如果他要在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天内看完，平均每天要比计划多看多少页？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501008"/>
            <a:ext cx="56166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105 × 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÷5-105</a:t>
            </a:r>
          </a:p>
          <a:p>
            <a:r>
              <a:rPr lang="en-US" altLang="zh-CN" sz="3200" dirty="0" smtClean="0"/>
              <a:t>=168-105</a:t>
            </a:r>
          </a:p>
          <a:p>
            <a:r>
              <a:rPr lang="en-US" altLang="zh-CN" sz="3200" dirty="0" smtClean="0"/>
              <a:t>=63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最大余数等问题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▲ </a:t>
            </a:r>
            <a:r>
              <a:rPr lang="en-US" altLang="zh-CN" dirty="0" smtClean="0"/>
              <a:t>÷ </a:t>
            </a:r>
            <a:r>
              <a:rPr lang="zh-CN" altLang="en-US" dirty="0" smtClean="0"/>
              <a:t>■</a:t>
            </a:r>
            <a:r>
              <a:rPr lang="en-US" altLang="zh-CN" dirty="0" smtClean="0"/>
              <a:t>=25……19, </a:t>
            </a:r>
            <a:r>
              <a:rPr lang="zh-CN" altLang="en-US" dirty="0" smtClean="0"/>
              <a:t>■</a:t>
            </a:r>
            <a:r>
              <a:rPr lang="zh-CN" altLang="en-US" dirty="0" smtClean="0"/>
              <a:t>最小是（    ），这时▲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         ）</a:t>
            </a:r>
            <a:endParaRPr lang="en-US" altLang="zh-CN" dirty="0" smtClean="0"/>
          </a:p>
          <a:p>
            <a:r>
              <a:rPr lang="en-US" altLang="zh-CN" dirty="0" smtClean="0"/>
              <a:t>3.04km=</a:t>
            </a:r>
            <a:r>
              <a:rPr lang="zh-CN" altLang="en-US" dirty="0" smtClean="0"/>
              <a:t>（                        ）</a:t>
            </a:r>
            <a:r>
              <a:rPr lang="en-US" altLang="zh-CN" dirty="0" smtClean="0"/>
              <a:t>m</a:t>
            </a:r>
          </a:p>
          <a:p>
            <a:r>
              <a:rPr lang="en-US" altLang="zh-CN" dirty="0" smtClean="0"/>
              <a:t>7.85kg=</a:t>
            </a:r>
            <a:r>
              <a:rPr lang="zh-CN" altLang="en-US" dirty="0" smtClean="0"/>
              <a:t>（        ）</a:t>
            </a:r>
            <a:r>
              <a:rPr lang="en-US" altLang="zh-CN" dirty="0" smtClean="0"/>
              <a:t>kg</a:t>
            </a:r>
            <a:r>
              <a:rPr lang="zh-CN" altLang="en-US" dirty="0" smtClean="0"/>
              <a:t>（       ）</a:t>
            </a:r>
            <a:r>
              <a:rPr lang="en-US" altLang="zh-CN" dirty="0" smtClean="0"/>
              <a:t>g</a:t>
            </a:r>
          </a:p>
          <a:p>
            <a:r>
              <a:rPr lang="en-US" altLang="zh-CN" dirty="0" smtClean="0"/>
              <a:t>48 ×6 </a:t>
            </a:r>
            <a:r>
              <a:rPr lang="en-US" altLang="zh-CN" dirty="0" smtClean="0"/>
              <a:t>÷8=</a:t>
            </a:r>
            <a:r>
              <a:rPr lang="zh-CN" altLang="en-US" dirty="0" smtClean="0"/>
              <a:t>（     ）</a:t>
            </a:r>
            <a:endParaRPr lang="en-US" altLang="zh-CN" dirty="0" smtClean="0"/>
          </a:p>
          <a:p>
            <a:r>
              <a:rPr lang="zh-CN" altLang="en-US" dirty="0" smtClean="0"/>
              <a:t>把一个正方形的边长扩大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倍，其面积扩大（        ）倍。 </a:t>
            </a:r>
            <a:endParaRPr lang="en-US" altLang="zh-CN" dirty="0" smtClean="0"/>
          </a:p>
          <a:p>
            <a:r>
              <a:rPr lang="zh-CN" altLang="en-US" dirty="0" smtClean="0"/>
              <a:t>比较大小 </a:t>
            </a:r>
            <a:r>
              <a:rPr lang="en-US" altLang="zh-CN" dirty="0" smtClean="0"/>
              <a:t>2400 </a:t>
            </a:r>
            <a:r>
              <a:rPr lang="en-US" altLang="zh-CN" dirty="0" smtClean="0"/>
              <a:t>×50 </a:t>
            </a:r>
            <a:r>
              <a:rPr lang="zh-CN" altLang="en-US" dirty="0" smtClean="0"/>
              <a:t>（  ）</a:t>
            </a:r>
            <a:r>
              <a:rPr lang="en-US" altLang="zh-CN" dirty="0" smtClean="0"/>
              <a:t>40 × </a:t>
            </a:r>
            <a:r>
              <a:rPr lang="en-US" altLang="zh-CN" dirty="0" smtClean="0"/>
              <a:t>2500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简单枚举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简单枚举简介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一个问题中，如果有优先的几种可能的情况</a:t>
            </a:r>
            <a:r>
              <a:rPr lang="en-US" altLang="zh-CN" dirty="0" smtClean="0"/>
              <a:t>,</a:t>
            </a:r>
            <a:r>
              <a:rPr lang="zh-CN" altLang="zh-CN" dirty="0" smtClean="0"/>
              <a:t>往往需要将这些可能的情况全部列举出来，逐个进行讨论。这种方法就称为枚举（或穷举）</a:t>
            </a:r>
          </a:p>
          <a:p>
            <a:r>
              <a:rPr lang="zh-CN" altLang="zh-CN" dirty="0" smtClean="0"/>
              <a:t>枚举时，应注意考虑要全面，不要遗漏。</a:t>
            </a:r>
          </a:p>
          <a:p>
            <a:r>
              <a:rPr lang="zh-CN" altLang="zh-CN" dirty="0" smtClean="0"/>
              <a:t>枚举时，还应</a:t>
            </a:r>
            <a:r>
              <a:rPr lang="zh-CN" altLang="zh-CN" dirty="0" smtClean="0"/>
              <a:t>注意分类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，</a:t>
            </a:r>
            <a:r>
              <a:rPr lang="zh-CN" altLang="zh-CN" dirty="0" smtClean="0"/>
              <a:t>分类的标准不同，情况也不一定相同，讨论的过程也会有差异。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465</TotalTime>
  <Words>1235</Words>
  <Application>Microsoft Office PowerPoint</Application>
  <PresentationFormat>全屏显示(4:3)</PresentationFormat>
  <Paragraphs>107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暗香扑面</vt:lpstr>
      <vt:lpstr>小学三年级数学</vt:lpstr>
      <vt:lpstr>主要内容</vt:lpstr>
      <vt:lpstr>错题集举例</vt:lpstr>
      <vt:lpstr>围成面积最大</vt:lpstr>
      <vt:lpstr>列式计算</vt:lpstr>
      <vt:lpstr>应用题</vt:lpstr>
      <vt:lpstr>最大余数等问题</vt:lpstr>
      <vt:lpstr>简单枚举</vt:lpstr>
      <vt:lpstr>简单枚举简介</vt:lpstr>
      <vt:lpstr>例题精解</vt:lpstr>
      <vt:lpstr>排座位</vt:lpstr>
      <vt:lpstr>派发练习本</vt:lpstr>
      <vt:lpstr>分糖果</vt:lpstr>
      <vt:lpstr>***将不同颜色的球排队</vt:lpstr>
      <vt:lpstr>挑选国手</vt:lpstr>
      <vt:lpstr>路线图</vt:lpstr>
      <vt:lpstr>衣服配套</vt:lpstr>
      <vt:lpstr>数字组合</vt:lpstr>
      <vt:lpstr>布置作业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小学三年级数学</dc:title>
  <dc:creator>liuxiang</dc:creator>
  <cp:lastModifiedBy>liuxiang</cp:lastModifiedBy>
  <cp:revision>60</cp:revision>
  <dcterms:created xsi:type="dcterms:W3CDTF">2012-06-30T03:04:12Z</dcterms:created>
  <dcterms:modified xsi:type="dcterms:W3CDTF">2012-07-06T07:18:40Z</dcterms:modified>
</cp:coreProperties>
</file>