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小学三年级</a:t>
            </a:r>
            <a:r>
              <a:rPr lang="zh-CN" altLang="en-US" dirty="0" smtClean="0"/>
              <a:t>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间隔问题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zh-CN" altLang="en-US" dirty="0" smtClean="0"/>
              <a:t>有一块三角形地块，三条边的长度分别为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米，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米，</a:t>
            </a:r>
            <a:r>
              <a:rPr lang="en-US" altLang="zh-CN" dirty="0" smtClean="0"/>
              <a:t>80</a:t>
            </a:r>
            <a:r>
              <a:rPr lang="zh-CN" altLang="en-US" dirty="0" smtClean="0"/>
              <a:t>米，在边界上每隔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米种一棵树，三角形的每个顶点都必须种，那么一共要种多少棵树？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单行排队问题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zh-CN" altLang="en-US" dirty="0" smtClean="0"/>
              <a:t>体育课上老师让大家站成一行，队伍中一共有</a:t>
            </a:r>
            <a:r>
              <a:rPr lang="en-US" altLang="zh-CN" dirty="0" smtClean="0"/>
              <a:t>42</a:t>
            </a:r>
            <a:r>
              <a:rPr lang="zh-CN" altLang="en-US" dirty="0" smtClean="0"/>
              <a:t>人，佳佳发现有一半人站在自己的左边，乐乐发现自己是从右边往左边的第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个，那么佳佳和乐乐之间有多少人？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环形排队问题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班级有</a:t>
            </a:r>
            <a:r>
              <a:rPr lang="en-US" altLang="zh-CN" dirty="0" smtClean="0"/>
              <a:t>42</a:t>
            </a:r>
            <a:r>
              <a:rPr lang="zh-CN" altLang="en-US" dirty="0" smtClean="0"/>
              <a:t>人，做游戏站成一圈，从班长欢欢为起点开始数，那么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）如果佳佳是顺时针数第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个，环环是顺时针数第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个，佳佳和环环间有多少名同学？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）如果佳佳是顺时针数第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个，环环是逆时针数第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个，佳佳和环环间有多少名同学？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）如果佳佳是顺时针数第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个，环环是顺时针数第</a:t>
            </a:r>
            <a:r>
              <a:rPr lang="en-US" altLang="zh-CN" dirty="0" smtClean="0"/>
              <a:t>31</a:t>
            </a:r>
            <a:r>
              <a:rPr lang="zh-CN" altLang="en-US" dirty="0" smtClean="0"/>
              <a:t>个，佳佳和环环间有多少名同学？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了解生活中的间隔问题</a:t>
            </a:r>
            <a:endParaRPr lang="en-US" altLang="zh-CN" dirty="0" smtClean="0"/>
          </a:p>
          <a:p>
            <a:r>
              <a:rPr lang="zh-CN" altLang="en-US" dirty="0" smtClean="0"/>
              <a:t>掌握解决间隔问题的数学方法</a:t>
            </a:r>
            <a:endParaRPr lang="en-US" altLang="zh-CN" dirty="0" smtClean="0"/>
          </a:p>
          <a:p>
            <a:r>
              <a:rPr lang="zh-CN" altLang="en-US" dirty="0" smtClean="0"/>
              <a:t>例题和习题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生活中的间隔问题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走楼梯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植树、种瓜、插秧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路灯、电杆、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举例说明间隔问题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锯木头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zh-CN" altLang="en-US" dirty="0" smtClean="0"/>
              <a:t>王老师想自己做一套木凳，他先把一根木头锯成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段用了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分钟，如果要把另一根木头锯成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段，假设王老师每锯段一次所花的时间相同，问需要几分钟？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爬楼梯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zh-CN" altLang="en-US" dirty="0" smtClean="0"/>
              <a:t>欢欢和环环去李老师家玩，李老师住第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层，两人同时从第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层往上走，速度都保持不变，当欢欢走到第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层的时候，环环恰好到了第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层，那么当环环走到王老师家时，欢欢到了第几层？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99</TotalTime>
  <Words>386</Words>
  <Application>Microsoft Office PowerPoint</Application>
  <PresentationFormat>全屏显示(4:3)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暗香扑面</vt:lpstr>
      <vt:lpstr>小学三年级数学</vt:lpstr>
      <vt:lpstr>主要内容</vt:lpstr>
      <vt:lpstr>生活中的间隔问题</vt:lpstr>
      <vt:lpstr>走楼梯</vt:lpstr>
      <vt:lpstr>植树、种瓜、插秧</vt:lpstr>
      <vt:lpstr>路灯、电杆、</vt:lpstr>
      <vt:lpstr>举例说明间隔问题</vt:lpstr>
      <vt:lpstr>锯木头</vt:lpstr>
      <vt:lpstr>爬楼梯</vt:lpstr>
      <vt:lpstr>植树问题</vt:lpstr>
      <vt:lpstr>单行排队问题</vt:lpstr>
      <vt:lpstr>环形排队问题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小学四年级数学</dc:title>
  <dc:creator>liuxiang</dc:creator>
  <cp:lastModifiedBy>liuxiang</cp:lastModifiedBy>
  <cp:revision>13</cp:revision>
  <dcterms:created xsi:type="dcterms:W3CDTF">2012-06-28T04:40:54Z</dcterms:created>
  <dcterms:modified xsi:type="dcterms:W3CDTF">2012-06-30T03:05:53Z</dcterms:modified>
</cp:coreProperties>
</file>