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6"/>
  </p:notesMasterIdLst>
  <p:sldIdLst>
    <p:sldId id="258" r:id="rId2"/>
    <p:sldId id="311" r:id="rId3"/>
    <p:sldId id="290" r:id="rId4"/>
    <p:sldId id="303" r:id="rId5"/>
    <p:sldId id="314" r:id="rId6"/>
    <p:sldId id="304" r:id="rId7"/>
    <p:sldId id="306" r:id="rId8"/>
    <p:sldId id="307" r:id="rId9"/>
    <p:sldId id="308" r:id="rId10"/>
    <p:sldId id="309" r:id="rId11"/>
    <p:sldId id="310" r:id="rId12"/>
    <p:sldId id="291" r:id="rId13"/>
    <p:sldId id="315" r:id="rId14"/>
    <p:sldId id="316" r:id="rId15"/>
    <p:sldId id="317" r:id="rId16"/>
    <p:sldId id="318" r:id="rId17"/>
    <p:sldId id="319" r:id="rId18"/>
    <p:sldId id="320" r:id="rId19"/>
    <p:sldId id="321" r:id="rId20"/>
    <p:sldId id="322" r:id="rId21"/>
    <p:sldId id="323" r:id="rId22"/>
    <p:sldId id="324" r:id="rId23"/>
    <p:sldId id="292" r:id="rId24"/>
    <p:sldId id="312" r:id="rId25"/>
    <p:sldId id="313" r:id="rId26"/>
    <p:sldId id="295" r:id="rId27"/>
    <p:sldId id="298" r:id="rId28"/>
    <p:sldId id="296" r:id="rId29"/>
    <p:sldId id="300" r:id="rId30"/>
    <p:sldId id="293" r:id="rId31"/>
    <p:sldId id="294" r:id="rId32"/>
    <p:sldId id="297" r:id="rId33"/>
    <p:sldId id="301" r:id="rId34"/>
    <p:sldId id="302" r:id="rId3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CC"/>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410" autoAdjust="0"/>
  </p:normalViewPr>
  <p:slideViewPr>
    <p:cSldViewPr>
      <p:cViewPr varScale="1">
        <p:scale>
          <a:sx n="60" d="100"/>
          <a:sy n="60" d="100"/>
        </p:scale>
        <p:origin x="-246" y="-84"/>
      </p:cViewPr>
      <p:guideLst>
        <p:guide orient="horz" pos="2160"/>
        <p:guide pos="2880"/>
      </p:guideLst>
    </p:cSldViewPr>
  </p:slideViewPr>
  <p:outlineViewPr>
    <p:cViewPr>
      <p:scale>
        <a:sx n="33" d="100"/>
        <a:sy n="33" d="100"/>
      </p:scale>
      <p:origin x="66" y="1422"/>
    </p:cViewPr>
  </p:outlineViewPr>
  <p:notesTextViewPr>
    <p:cViewPr>
      <p:scale>
        <a:sx n="100" d="100"/>
        <a:sy n="100" d="100"/>
      </p:scale>
      <p:origin x="0" y="0"/>
    </p:cViewPr>
  </p:notesTextViewPr>
  <p:sorterViewPr>
    <p:cViewPr>
      <p:scale>
        <a:sx n="100" d="100"/>
        <a:sy n="100" d="100"/>
      </p:scale>
      <p:origin x="0" y="2808"/>
    </p:cViewPr>
  </p:sorterViewPr>
  <p:notesViewPr>
    <p:cSldViewPr>
      <p:cViewPr varScale="1">
        <p:scale>
          <a:sx n="49" d="100"/>
          <a:sy n="49" d="100"/>
        </p:scale>
        <p:origin x="-1074"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A8C3DE50-C57F-46DD-9C72-FAD50ECDBB46}" type="datetimeFigureOut">
              <a:rPr lang="zh-CN" altLang="en-US"/>
              <a:pPr>
                <a:defRPr/>
              </a:pPr>
              <a:t>2013/1/2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2AC34957-B196-4081-A574-65A4C699E33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en-US" dirty="0" smtClean="0"/>
              <a:t>南北朝时期</a:t>
            </a:r>
            <a:r>
              <a:rPr lang="en-US" altLang="zh-CN" dirty="0" smtClean="0"/>
              <a:t>《</a:t>
            </a:r>
            <a:r>
              <a:rPr lang="zh-CN" altLang="en-US" dirty="0" smtClean="0"/>
              <a:t>孙子算经</a:t>
            </a:r>
            <a:r>
              <a:rPr lang="en-US" altLang="zh-CN" dirty="0" smtClean="0"/>
              <a:t>》.</a:t>
            </a:r>
            <a:r>
              <a:rPr lang="zh-CN" altLang="zh-CN" sz="1200" kern="1200" dirty="0" smtClean="0">
                <a:solidFill>
                  <a:schemeClr val="tx1"/>
                </a:solidFill>
                <a:latin typeface="+mn-lt"/>
                <a:ea typeface="+mn-ea"/>
                <a:cs typeface="+mn-cs"/>
              </a:rPr>
              <a:t>中国著名数学家华罗庚教授，对这道题目有以下的说法：「求一个数，</a:t>
            </a:r>
            <a:r>
              <a:rPr lang="en-US" altLang="zh-CN" sz="1200" kern="1200" dirty="0" smtClean="0">
                <a:solidFill>
                  <a:schemeClr val="tx1"/>
                </a:solidFill>
                <a:latin typeface="+mn-lt"/>
                <a:ea typeface="+mn-ea"/>
                <a:cs typeface="+mn-cs"/>
              </a:rPr>
              <a:t>3</a:t>
            </a:r>
            <a:r>
              <a:rPr lang="zh-CN" altLang="zh-CN" sz="1200" kern="1200" dirty="0" smtClean="0">
                <a:solidFill>
                  <a:schemeClr val="tx1"/>
                </a:solidFill>
                <a:latin typeface="+mn-lt"/>
                <a:ea typeface="+mn-ea"/>
                <a:cs typeface="+mn-cs"/>
              </a:rPr>
              <a:t>除余</a:t>
            </a:r>
            <a:r>
              <a:rPr lang="en-US" altLang="zh-CN" sz="1200" kern="1200" dirty="0" smtClean="0">
                <a:solidFill>
                  <a:schemeClr val="tx1"/>
                </a:solidFill>
                <a:latin typeface="+mn-lt"/>
                <a:ea typeface="+mn-ea"/>
                <a:cs typeface="+mn-cs"/>
              </a:rPr>
              <a:t>2</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5</a:t>
            </a:r>
            <a:r>
              <a:rPr lang="zh-CN" altLang="zh-CN" sz="1200" kern="1200" dirty="0" smtClean="0">
                <a:solidFill>
                  <a:schemeClr val="tx1"/>
                </a:solidFill>
                <a:latin typeface="+mn-lt"/>
                <a:ea typeface="+mn-ea"/>
                <a:cs typeface="+mn-cs"/>
              </a:rPr>
              <a:t>除余</a:t>
            </a:r>
            <a:r>
              <a:rPr lang="en-US" altLang="zh-CN" sz="1200" kern="1200" dirty="0" smtClean="0">
                <a:solidFill>
                  <a:schemeClr val="tx1"/>
                </a:solidFill>
                <a:latin typeface="+mn-lt"/>
                <a:ea typeface="+mn-ea"/>
                <a:cs typeface="+mn-cs"/>
              </a:rPr>
              <a:t>3</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7</a:t>
            </a:r>
            <a:r>
              <a:rPr lang="zh-CN" altLang="zh-CN" sz="1200" kern="1200" dirty="0" smtClean="0">
                <a:solidFill>
                  <a:schemeClr val="tx1"/>
                </a:solidFill>
                <a:latin typeface="+mn-lt"/>
                <a:ea typeface="+mn-ea"/>
                <a:cs typeface="+mn-cs"/>
              </a:rPr>
              <a:t>除余</a:t>
            </a:r>
            <a:r>
              <a:rPr lang="en-US" altLang="zh-CN" sz="1200" kern="1200" dirty="0" smtClean="0">
                <a:solidFill>
                  <a:schemeClr val="tx1"/>
                </a:solidFill>
                <a:latin typeface="+mn-lt"/>
                <a:ea typeface="+mn-ea"/>
                <a:cs typeface="+mn-cs"/>
              </a:rPr>
              <a:t> 2</a:t>
            </a:r>
            <a:r>
              <a:rPr lang="zh-CN" altLang="zh-CN" sz="1200" kern="1200" dirty="0" smtClean="0">
                <a:solidFill>
                  <a:schemeClr val="tx1"/>
                </a:solidFill>
                <a:latin typeface="+mn-lt"/>
                <a:ea typeface="+mn-ea"/>
                <a:cs typeface="+mn-cs"/>
              </a:rPr>
              <a:t>。这个问题太容易回答了，因为</a:t>
            </a:r>
            <a:r>
              <a:rPr lang="en-US" altLang="zh-CN" sz="1200" kern="1200" dirty="0" smtClean="0">
                <a:solidFill>
                  <a:schemeClr val="tx1"/>
                </a:solidFill>
                <a:latin typeface="+mn-lt"/>
                <a:ea typeface="+mn-ea"/>
                <a:cs typeface="+mn-cs"/>
              </a:rPr>
              <a:t>3</a:t>
            </a:r>
            <a:r>
              <a:rPr lang="zh-CN" altLang="zh-CN" sz="1200" kern="1200" dirty="0" smtClean="0">
                <a:solidFill>
                  <a:schemeClr val="tx1"/>
                </a:solidFill>
                <a:latin typeface="+mn-lt"/>
                <a:ea typeface="+mn-ea"/>
                <a:cs typeface="+mn-cs"/>
              </a:rPr>
              <a:t>除余</a:t>
            </a:r>
            <a:r>
              <a:rPr lang="en-US" altLang="zh-CN" sz="1200" kern="1200" dirty="0" smtClean="0">
                <a:solidFill>
                  <a:schemeClr val="tx1"/>
                </a:solidFill>
                <a:latin typeface="+mn-lt"/>
                <a:ea typeface="+mn-ea"/>
                <a:cs typeface="+mn-cs"/>
              </a:rPr>
              <a:t>2</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5</a:t>
            </a:r>
            <a:r>
              <a:rPr lang="zh-CN" altLang="zh-CN" sz="1200" kern="1200" dirty="0" smtClean="0">
                <a:solidFill>
                  <a:schemeClr val="tx1"/>
                </a:solidFill>
                <a:latin typeface="+mn-lt"/>
                <a:ea typeface="+mn-ea"/>
                <a:cs typeface="+mn-cs"/>
              </a:rPr>
              <a:t>除余</a:t>
            </a:r>
            <a:r>
              <a:rPr lang="en-US" altLang="zh-CN" sz="1200" kern="1200" dirty="0" smtClean="0">
                <a:solidFill>
                  <a:schemeClr val="tx1"/>
                </a:solidFill>
                <a:latin typeface="+mn-lt"/>
                <a:ea typeface="+mn-ea"/>
                <a:cs typeface="+mn-cs"/>
              </a:rPr>
              <a:t>3</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7</a:t>
            </a:r>
            <a:r>
              <a:rPr lang="zh-CN" altLang="zh-CN" sz="1200" kern="1200" dirty="0" smtClean="0">
                <a:solidFill>
                  <a:schemeClr val="tx1"/>
                </a:solidFill>
                <a:latin typeface="+mn-lt"/>
                <a:ea typeface="+mn-ea"/>
                <a:cs typeface="+mn-cs"/>
              </a:rPr>
              <a:t>除余</a:t>
            </a:r>
            <a:r>
              <a:rPr lang="en-US" altLang="zh-CN" sz="1200" kern="1200" dirty="0" smtClean="0">
                <a:solidFill>
                  <a:schemeClr val="tx1"/>
                </a:solidFill>
                <a:latin typeface="+mn-lt"/>
                <a:ea typeface="+mn-ea"/>
                <a:cs typeface="+mn-cs"/>
              </a:rPr>
              <a:t>2</a:t>
            </a:r>
            <a:r>
              <a:rPr lang="zh-CN" altLang="zh-CN" sz="1200" kern="1200" dirty="0" smtClean="0">
                <a:solidFill>
                  <a:schemeClr val="tx1"/>
                </a:solidFill>
                <a:latin typeface="+mn-lt"/>
                <a:ea typeface="+mn-ea"/>
                <a:cs typeface="+mn-cs"/>
              </a:rPr>
              <a:t>，则</a:t>
            </a:r>
            <a:r>
              <a:rPr lang="en-US" altLang="zh-CN" sz="1200" kern="1200" dirty="0" smtClean="0">
                <a:solidFill>
                  <a:schemeClr val="tx1"/>
                </a:solidFill>
                <a:latin typeface="+mn-lt"/>
                <a:ea typeface="+mn-ea"/>
                <a:cs typeface="+mn-cs"/>
              </a:rPr>
              <a:t>21</a:t>
            </a:r>
            <a:r>
              <a:rPr lang="zh-CN" altLang="zh-CN" sz="1200" kern="1200" dirty="0" smtClean="0">
                <a:solidFill>
                  <a:schemeClr val="tx1"/>
                </a:solidFill>
                <a:latin typeface="+mn-lt"/>
                <a:ea typeface="+mn-ea"/>
                <a:cs typeface="+mn-cs"/>
              </a:rPr>
              <a:t>除余</a:t>
            </a:r>
            <a:r>
              <a:rPr lang="en-US" altLang="zh-CN" sz="1200" kern="1200" dirty="0" smtClean="0">
                <a:solidFill>
                  <a:schemeClr val="tx1"/>
                </a:solidFill>
                <a:latin typeface="+mn-lt"/>
                <a:ea typeface="+mn-ea"/>
                <a:cs typeface="+mn-cs"/>
              </a:rPr>
              <a:t>2</a:t>
            </a:r>
            <a:r>
              <a:rPr lang="zh-CN" altLang="zh-CN" sz="1200" kern="1200" dirty="0" smtClean="0">
                <a:solidFill>
                  <a:schemeClr val="tx1"/>
                </a:solidFill>
                <a:latin typeface="+mn-lt"/>
                <a:ea typeface="+mn-ea"/>
                <a:cs typeface="+mn-cs"/>
              </a:rPr>
              <a:t>。而</a:t>
            </a:r>
            <a:r>
              <a:rPr lang="en-US" altLang="zh-CN" sz="1200" kern="1200" dirty="0" smtClean="0">
                <a:solidFill>
                  <a:schemeClr val="tx1"/>
                </a:solidFill>
                <a:latin typeface="+mn-lt"/>
                <a:ea typeface="+mn-ea"/>
                <a:cs typeface="+mn-cs"/>
              </a:rPr>
              <a:t>23</a:t>
            </a:r>
            <a:r>
              <a:rPr lang="zh-CN" altLang="zh-CN" sz="1200" kern="1200" dirty="0" smtClean="0">
                <a:solidFill>
                  <a:schemeClr val="tx1"/>
                </a:solidFill>
                <a:latin typeface="+mn-lt"/>
                <a:ea typeface="+mn-ea"/>
                <a:cs typeface="+mn-cs"/>
              </a:rPr>
              <a:t>是</a:t>
            </a:r>
            <a:r>
              <a:rPr lang="en-US" altLang="zh-CN" sz="1200" kern="1200" dirty="0" smtClean="0">
                <a:solidFill>
                  <a:schemeClr val="tx1"/>
                </a:solidFill>
                <a:latin typeface="+mn-lt"/>
                <a:ea typeface="+mn-ea"/>
                <a:cs typeface="+mn-cs"/>
              </a:rPr>
              <a:t>3</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7</a:t>
            </a:r>
            <a:r>
              <a:rPr lang="zh-CN" altLang="zh-CN" sz="1200" kern="1200" dirty="0" smtClean="0">
                <a:solidFill>
                  <a:schemeClr val="tx1"/>
                </a:solidFill>
                <a:latin typeface="+mn-lt"/>
                <a:ea typeface="+mn-ea"/>
                <a:cs typeface="+mn-cs"/>
              </a:rPr>
              <a:t>余</a:t>
            </a:r>
            <a:r>
              <a:rPr lang="en-US" altLang="zh-CN" sz="1200" kern="1200" dirty="0" smtClean="0">
                <a:solidFill>
                  <a:schemeClr val="tx1"/>
                </a:solidFill>
                <a:latin typeface="+mn-lt"/>
                <a:ea typeface="+mn-ea"/>
                <a:cs typeface="+mn-cs"/>
              </a:rPr>
              <a:t>2</a:t>
            </a:r>
            <a:r>
              <a:rPr lang="zh-CN" altLang="zh-CN" sz="1200" kern="1200" dirty="0" smtClean="0">
                <a:solidFill>
                  <a:schemeClr val="tx1"/>
                </a:solidFill>
                <a:latin typeface="+mn-lt"/>
                <a:ea typeface="+mn-ea"/>
                <a:cs typeface="+mn-cs"/>
              </a:rPr>
              <a:t>最小的数，刚好又是</a:t>
            </a:r>
            <a:r>
              <a:rPr lang="en-US" altLang="zh-CN" sz="1200" kern="1200" dirty="0" smtClean="0">
                <a:solidFill>
                  <a:schemeClr val="tx1"/>
                </a:solidFill>
                <a:latin typeface="+mn-lt"/>
                <a:ea typeface="+mn-ea"/>
                <a:cs typeface="+mn-cs"/>
              </a:rPr>
              <a:t>5</a:t>
            </a:r>
            <a:r>
              <a:rPr lang="zh-CN" altLang="zh-CN" sz="1200" kern="1200" dirty="0" smtClean="0">
                <a:solidFill>
                  <a:schemeClr val="tx1"/>
                </a:solidFill>
                <a:latin typeface="+mn-lt"/>
                <a:ea typeface="+mn-ea"/>
                <a:cs typeface="+mn-cs"/>
              </a:rPr>
              <a:t>除余</a:t>
            </a:r>
            <a:r>
              <a:rPr lang="en-US" altLang="zh-CN" sz="1200" kern="1200" dirty="0" smtClean="0">
                <a:solidFill>
                  <a:schemeClr val="tx1"/>
                </a:solidFill>
                <a:latin typeface="+mn-lt"/>
                <a:ea typeface="+mn-ea"/>
                <a:cs typeface="+mn-cs"/>
              </a:rPr>
              <a:t>3</a:t>
            </a:r>
            <a:r>
              <a:rPr lang="zh-CN" altLang="zh-CN" sz="1200" kern="1200" dirty="0" smtClean="0">
                <a:solidFill>
                  <a:schemeClr val="tx1"/>
                </a:solidFill>
                <a:latin typeface="+mn-lt"/>
                <a:ea typeface="+mn-ea"/>
                <a:cs typeface="+mn-cs"/>
              </a:rPr>
              <a:t>的数。所以心算快的人都算出！」（摘自《华罗庚科普著作选集》第</a:t>
            </a:r>
            <a:r>
              <a:rPr lang="en-US" altLang="zh-CN" sz="1200" kern="1200" dirty="0" smtClean="0">
                <a:solidFill>
                  <a:schemeClr val="tx1"/>
                </a:solidFill>
                <a:latin typeface="+mn-lt"/>
                <a:ea typeface="+mn-ea"/>
                <a:cs typeface="+mn-cs"/>
              </a:rPr>
              <a:t>84</a:t>
            </a:r>
            <a:r>
              <a:rPr lang="zh-CN" altLang="zh-CN" sz="1200" kern="1200" dirty="0" smtClean="0">
                <a:solidFill>
                  <a:schemeClr val="tx1"/>
                </a:solidFill>
                <a:latin typeface="+mn-lt"/>
                <a:ea typeface="+mn-ea"/>
                <a:cs typeface="+mn-cs"/>
              </a:rPr>
              <a:t>页）</a:t>
            </a:r>
            <a:endParaRPr lang="zh-CN" altLang="en-US" dirty="0" smtClean="0"/>
          </a:p>
        </p:txBody>
      </p:sp>
      <p:sp>
        <p:nvSpPr>
          <p:cNvPr id="2253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26D0AC0-2949-4BD9-99CB-6933C33795DC}" type="slidenum">
              <a:rPr lang="zh-CN" altLang="en-US"/>
              <a:pPr/>
              <a:t>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令</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为自然数，分别写出对应的结果序列，从三个序列中找出相同的数。就是所求解。</a:t>
            </a:r>
            <a:endParaRPr lang="en-US" altLang="zh-CN" dirty="0" smtClean="0"/>
          </a:p>
          <a:p>
            <a:r>
              <a:rPr lang="zh-CN" altLang="en-US" dirty="0" smtClean="0"/>
              <a:t>最简解：华罗庚说 既是</a:t>
            </a:r>
            <a:r>
              <a:rPr lang="en-US" altLang="zh-CN" dirty="0" smtClean="0"/>
              <a:t>3</a:t>
            </a:r>
            <a:r>
              <a:rPr lang="zh-CN" altLang="en-US" dirty="0" smtClean="0"/>
              <a:t>的倍数，又是</a:t>
            </a:r>
            <a:r>
              <a:rPr lang="en-US" altLang="zh-CN" dirty="0" smtClean="0"/>
              <a:t>7</a:t>
            </a:r>
            <a:r>
              <a:rPr lang="zh-CN" altLang="en-US" dirty="0" smtClean="0"/>
              <a:t>的倍数的最小非零自然数，是</a:t>
            </a:r>
            <a:r>
              <a:rPr lang="en-US" altLang="zh-CN" dirty="0" smtClean="0"/>
              <a:t>21</a:t>
            </a:r>
            <a:r>
              <a:rPr lang="zh-CN" altLang="en-US" dirty="0" smtClean="0"/>
              <a:t>，余</a:t>
            </a:r>
            <a:r>
              <a:rPr lang="en-US" altLang="zh-CN" dirty="0" smtClean="0"/>
              <a:t>2</a:t>
            </a:r>
            <a:r>
              <a:rPr lang="zh-CN" altLang="en-US" dirty="0" smtClean="0"/>
              <a:t>的就是</a:t>
            </a:r>
            <a:r>
              <a:rPr lang="en-US" altLang="zh-CN" dirty="0" smtClean="0"/>
              <a:t>23</a:t>
            </a:r>
            <a:r>
              <a:rPr lang="zh-CN" altLang="en-US" dirty="0" smtClean="0"/>
              <a:t>，且</a:t>
            </a:r>
            <a:r>
              <a:rPr lang="en-US" altLang="zh-CN" dirty="0" smtClean="0"/>
              <a:t>23</a:t>
            </a:r>
            <a:r>
              <a:rPr lang="zh-CN" altLang="en-US" dirty="0" smtClean="0"/>
              <a:t>正好除以</a:t>
            </a:r>
            <a:r>
              <a:rPr lang="en-US" altLang="zh-CN" dirty="0" smtClean="0"/>
              <a:t>5</a:t>
            </a:r>
            <a:r>
              <a:rPr lang="zh-CN" altLang="en-US" dirty="0" smtClean="0"/>
              <a:t>余</a:t>
            </a:r>
            <a:r>
              <a:rPr lang="en-US" altLang="zh-CN" dirty="0" smtClean="0"/>
              <a:t>3</a:t>
            </a:r>
            <a:r>
              <a:rPr lang="zh-CN" altLang="en-US" dirty="0" smtClean="0"/>
              <a:t>，得一个正解。</a:t>
            </a:r>
            <a:r>
              <a:rPr lang="zh-CN" altLang="zh-CN" sz="1200" kern="1200" dirty="0" smtClean="0">
                <a:solidFill>
                  <a:schemeClr val="tx1"/>
                </a:solidFill>
                <a:latin typeface="+mn-lt"/>
                <a:ea typeface="+mn-ea"/>
                <a:cs typeface="+mn-cs"/>
              </a:rPr>
              <a:t>正如华罗庚教授所说，重点并不是计算出</a:t>
            </a:r>
            <a:r>
              <a:rPr lang="en-US" altLang="zh-CN" sz="1200" kern="1200" dirty="0" smtClean="0">
                <a:solidFill>
                  <a:schemeClr val="tx1"/>
                </a:solidFill>
                <a:latin typeface="+mn-lt"/>
                <a:ea typeface="+mn-ea"/>
                <a:cs typeface="+mn-cs"/>
              </a:rPr>
              <a:t>23</a:t>
            </a:r>
            <a:r>
              <a:rPr lang="zh-CN" altLang="zh-CN" sz="1200" kern="1200" dirty="0" smtClean="0">
                <a:solidFill>
                  <a:schemeClr val="tx1"/>
                </a:solidFill>
                <a:latin typeface="+mn-lt"/>
                <a:ea typeface="+mn-ea"/>
                <a:cs typeface="+mn-cs"/>
              </a:rPr>
              <a:t>这个结果，数学便是不仅于此。</a:t>
            </a:r>
            <a:endParaRPr lang="zh-CN" altLang="en-US" dirty="0"/>
          </a:p>
        </p:txBody>
      </p:sp>
      <p:sp>
        <p:nvSpPr>
          <p:cNvPr id="4" name="灯片编号占位符 3"/>
          <p:cNvSpPr>
            <a:spLocks noGrp="1"/>
          </p:cNvSpPr>
          <p:nvPr>
            <p:ph type="sldNum" sz="quarter" idx="10"/>
          </p:nvPr>
        </p:nvSpPr>
        <p:spPr/>
        <p:txBody>
          <a:bodyPr/>
          <a:lstStyle/>
          <a:p>
            <a:pPr>
              <a:defRPr/>
            </a:pPr>
            <a:fld id="{2AC34957-B196-4081-A574-65A4C699E334}" type="slidenum">
              <a:rPr lang="zh-CN" altLang="en-US" smtClean="0"/>
              <a:pPr>
                <a:defRPr/>
              </a:pPr>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p:spPr>
      </p:sp>
      <p:sp>
        <p:nvSpPr>
          <p:cNvPr id="2355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en-US" smtClean="0"/>
              <a:t>利用同余的加性</a:t>
            </a:r>
          </a:p>
        </p:txBody>
      </p:sp>
      <p:sp>
        <p:nvSpPr>
          <p:cNvPr id="2355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85B6D37-11ED-4796-8E1E-637AE0A6E0C1}" type="slidenum">
              <a:rPr lang="zh-CN" altLang="en-US"/>
              <a:pPr/>
              <a:t>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headEnd/>
            <a:tailEnd/>
          </a:ln>
        </p:spPr>
      </p:sp>
      <p:sp>
        <p:nvSpPr>
          <p:cNvPr id="2457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en-US" smtClean="0"/>
              <a:t>利用同余的加性和乘性。最后利用</a:t>
            </a:r>
            <a:r>
              <a:rPr lang="en-US" altLang="zh-CN" smtClean="0"/>
              <a:t>105</a:t>
            </a:r>
            <a:r>
              <a:rPr lang="zh-CN" altLang="en-US" smtClean="0"/>
              <a:t>来调整所属的区域。</a:t>
            </a:r>
          </a:p>
        </p:txBody>
      </p:sp>
      <p:sp>
        <p:nvSpPr>
          <p:cNvPr id="2458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78AE28A-9116-4F47-9230-89BB6F604562}" type="slidenum">
              <a:rPr lang="zh-CN" altLang="en-US"/>
              <a:pPr/>
              <a:t>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p:spPr>
      </p:sp>
      <p:sp>
        <p:nvSpPr>
          <p:cNvPr id="2560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en-US" dirty="0" smtClean="0"/>
              <a:t>孙子歌 远渡重洋，输入日本。这里的</a:t>
            </a:r>
            <a:r>
              <a:rPr lang="en-US" altLang="zh-CN" dirty="0" smtClean="0"/>
              <a:t>105</a:t>
            </a:r>
            <a:r>
              <a:rPr lang="zh-CN" altLang="en-US" dirty="0" smtClean="0"/>
              <a:t>是什么</a:t>
            </a:r>
            <a:r>
              <a:rPr lang="en-US" altLang="zh-CN" dirty="0" smtClean="0"/>
              <a:t>,105=[3,5,7]</a:t>
            </a:r>
            <a:endParaRPr lang="zh-CN" altLang="en-US" dirty="0" smtClean="0"/>
          </a:p>
        </p:txBody>
      </p:sp>
      <p:sp>
        <p:nvSpPr>
          <p:cNvPr id="2560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2C58D74-360D-4732-9923-071B6C1A6919}" type="slidenum">
              <a:rPr lang="zh-CN" altLang="en-US"/>
              <a:pPr/>
              <a:t>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2AC34957-B196-4081-A574-65A4C699E334}" type="slidenum">
              <a:rPr lang="zh-CN" altLang="en-US" smtClean="0"/>
              <a:pPr>
                <a:defRPr/>
              </a:pPr>
              <a:t>20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解法多样，可设僧人</a:t>
            </a:r>
            <a:r>
              <a:rPr lang="en-US" altLang="zh-CN" dirty="0" smtClean="0"/>
              <a:t>N</a:t>
            </a:r>
            <a:r>
              <a:rPr lang="zh-CN" altLang="en-US" dirty="0" smtClean="0"/>
              <a:t>个，则</a:t>
            </a:r>
            <a:r>
              <a:rPr lang="en-US" altLang="zh-CN" dirty="0" smtClean="0"/>
              <a:t>N/3+N/4=364,</a:t>
            </a:r>
            <a:r>
              <a:rPr lang="en-US" altLang="zh-CN" baseline="0" dirty="0" smtClean="0"/>
              <a:t> </a:t>
            </a:r>
            <a:r>
              <a:rPr lang="zh-CN" altLang="en-US" dirty="0" smtClean="0"/>
              <a:t>或者设</a:t>
            </a:r>
            <a:r>
              <a:rPr lang="en-US" altLang="zh-CN" dirty="0" smtClean="0"/>
              <a:t>x</a:t>
            </a:r>
            <a:r>
              <a:rPr lang="zh-CN" altLang="en-US" dirty="0" smtClean="0"/>
              <a:t>个碗吃饭，</a:t>
            </a:r>
            <a:r>
              <a:rPr lang="en-US" altLang="zh-CN" dirty="0" smtClean="0"/>
              <a:t>y</a:t>
            </a:r>
            <a:r>
              <a:rPr lang="zh-CN" altLang="en-US" dirty="0" smtClean="0"/>
              <a:t>个碗盛羹</a:t>
            </a:r>
            <a:r>
              <a:rPr lang="en-US" altLang="zh-CN" dirty="0" smtClean="0"/>
              <a:t>, 3x=4y,x+y=364.</a:t>
            </a:r>
            <a:endParaRPr lang="zh-CN" altLang="en-US" dirty="0"/>
          </a:p>
        </p:txBody>
      </p:sp>
      <p:sp>
        <p:nvSpPr>
          <p:cNvPr id="4" name="灯片编号占位符 3"/>
          <p:cNvSpPr>
            <a:spLocks noGrp="1"/>
          </p:cNvSpPr>
          <p:nvPr>
            <p:ph type="sldNum" sz="quarter" idx="10"/>
          </p:nvPr>
        </p:nvSpPr>
        <p:spPr/>
        <p:txBody>
          <a:bodyPr/>
          <a:lstStyle/>
          <a:p>
            <a:pPr>
              <a:defRPr/>
            </a:pPr>
            <a:fld id="{2AC34957-B196-4081-A574-65A4C699E334}" type="slidenum">
              <a:rPr lang="zh-CN" altLang="en-US" smtClean="0"/>
              <a:pPr>
                <a:defRPr/>
              </a:pPr>
              <a:t>24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55C166FB-29E1-4F3E-BB5C-03B47EDC8F37}" type="slidenum">
              <a:rPr lang="en-US" altLang="zh-CN"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7B318B19-D58C-4CF7-91A9-78127AC35282}" type="slidenum">
              <a:rPr lang="en-US" altLang="zh-CN" smtClean="0"/>
              <a:pPr>
                <a:defRPr/>
              </a:pPr>
              <a:t>‹#›</a:t>
            </a:fld>
            <a:endParaRPr lang="en-US" altLang="zh-CN"/>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F8B6F69D-5B51-4AE8-9EE5-C80F0222F20A}" type="slidenum">
              <a:rPr lang="en-US" altLang="zh-CN" smtClean="0"/>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6F20DA4-8F16-40D5-B9F5-1998A69858AE}"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pPr>
              <a:defRPr/>
            </a:pPr>
            <a:endParaRPr lang="en-US" altLang="zh-CN"/>
          </a:p>
        </p:txBody>
      </p:sp>
      <p:sp>
        <p:nvSpPr>
          <p:cNvPr id="5" name="页脚占位符 4"/>
          <p:cNvSpPr>
            <a:spLocks noGrp="1"/>
          </p:cNvSpPr>
          <p:nvPr>
            <p:ph type="ftr" sz="quarter" idx="11"/>
          </p:nvPr>
        </p:nvSpPr>
        <p:spPr>
          <a:xfrm>
            <a:off x="5330952" y="6400800"/>
            <a:ext cx="3733800" cy="283800"/>
          </a:xfrm>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2DF67768-4297-4EA2-BA2B-2AE31F653B7E}"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C7AF567D-19E5-417A-A2F7-4B89F38F0DE4}" type="slidenum">
              <a:rPr lang="en-US" altLang="zh-CN" smtClean="0"/>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954FB1E4-418B-44E0-9F8B-254857558D7B}" type="slidenum">
              <a:rPr lang="en-US" altLang="zh-CN" smtClean="0"/>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7BDDDFDC-1738-4AA9-A0C2-F2A28D5D5130}" type="slidenum">
              <a:rPr lang="en-US" altLang="zh-CN" smtClean="0"/>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0B19713A-0751-4C5A-9360-09A7C4A6C2F7}" type="slidenum">
              <a:rPr lang="en-US" altLang="zh-CN" smtClean="0"/>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68C3E680-B020-482B-9001-4E6A67E79D1C}" type="slidenum">
              <a:rPr lang="en-US" altLang="zh-CN"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2C26CC0B-5E98-4B82-B73D-4DFE709BC192}" type="slidenum">
              <a:rPr lang="en-US" altLang="zh-CN" smtClean="0"/>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30C6B54A-958F-4F64-A0A9-80C042A1D0A5}" type="slidenum">
              <a:rPr lang="en-US" altLang="zh-CN"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pPr>
              <a:defRPr/>
            </a:pPr>
            <a:endParaRPr lang="en-US" altLang="zh-CN"/>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pPr>
              <a:defRPr/>
            </a:pPr>
            <a:endParaRPr lang="en-US" altLang="zh-CN"/>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pPr>
              <a:defRPr/>
            </a:pPr>
            <a:fld id="{78B51AB1-8BF7-4FA3-A669-D5592D12B2BF}" type="slidenum">
              <a:rPr lang="en-US" altLang="zh-CN" smtClean="0"/>
              <a:pPr>
                <a:defRPr/>
              </a:pPr>
              <a:t>‹#›</a:t>
            </a:fld>
            <a:endParaRPr lang="en-US" altLang="zh-CN"/>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1844824"/>
            <a:ext cx="7772400" cy="1143000"/>
          </a:xfrm>
        </p:spPr>
        <p:txBody>
          <a:bodyPr/>
          <a:lstStyle/>
          <a:p>
            <a:pPr eaLnBrk="1" hangingPunct="1">
              <a:defRPr/>
            </a:pPr>
            <a:r>
              <a:rPr lang="zh-CN" altLang="en-US" sz="6000" b="1" dirty="0" smtClean="0">
                <a:solidFill>
                  <a:srgbClr val="FF3300"/>
                </a:solidFill>
                <a:effectLst>
                  <a:outerShdw blurRad="38100" dist="38100" dir="2700000" algn="tl">
                    <a:srgbClr val="C0C0C0"/>
                  </a:outerShdw>
                </a:effectLst>
              </a:rPr>
              <a:t>中国剩余定理</a:t>
            </a:r>
          </a:p>
        </p:txBody>
      </p:sp>
      <p:sp>
        <p:nvSpPr>
          <p:cNvPr id="2051" name="Rectangle 3"/>
          <p:cNvSpPr>
            <a:spLocks noGrp="1" noChangeArrowheads="1"/>
          </p:cNvSpPr>
          <p:nvPr>
            <p:ph type="subTitle" idx="1"/>
          </p:nvPr>
        </p:nvSpPr>
        <p:spPr>
          <a:xfrm>
            <a:off x="1691680" y="3356993"/>
            <a:ext cx="5760640" cy="1584176"/>
          </a:xfrm>
        </p:spPr>
        <p:txBody>
          <a:bodyPr>
            <a:normAutofit/>
          </a:bodyPr>
          <a:lstStyle/>
          <a:p>
            <a:pPr eaLnBrk="1" hangingPunct="1"/>
            <a:r>
              <a:rPr lang="zh-CN" altLang="en-US" sz="3600" dirty="0" smtClean="0"/>
              <a:t>初中数学奥数培训</a:t>
            </a:r>
            <a:endParaRPr lang="en-US" altLang="zh-CN" sz="36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r>
              <a:rPr lang="zh-CN" altLang="en-US" smtClean="0"/>
              <a:t>简单推广一下</a:t>
            </a:r>
          </a:p>
        </p:txBody>
      </p:sp>
      <p:sp>
        <p:nvSpPr>
          <p:cNvPr id="9219" name="内容占位符 2"/>
          <p:cNvSpPr>
            <a:spLocks noGrp="1"/>
          </p:cNvSpPr>
          <p:nvPr>
            <p:ph idx="1"/>
          </p:nvPr>
        </p:nvSpPr>
        <p:spPr>
          <a:xfrm>
            <a:off x="457200" y="1600200"/>
            <a:ext cx="8229600" cy="4852988"/>
          </a:xfrm>
        </p:spPr>
        <p:txBody>
          <a:bodyPr>
            <a:normAutofit fontScale="92500" lnSpcReduction="20000"/>
          </a:bodyPr>
          <a:lstStyle/>
          <a:p>
            <a:pPr eaLnBrk="1" hangingPunct="1"/>
            <a:r>
              <a:rPr lang="zh-CN" altLang="en-US" dirty="0" smtClean="0"/>
              <a:t>上述</a:t>
            </a:r>
            <a:r>
              <a:rPr lang="en-US" altLang="zh-CN" dirty="0" smtClean="0"/>
              <a:t>《</a:t>
            </a:r>
            <a:r>
              <a:rPr lang="zh-CN" altLang="en-US" dirty="0" smtClean="0"/>
              <a:t>孙子算经</a:t>
            </a:r>
            <a:r>
              <a:rPr lang="en-US" altLang="zh-CN" dirty="0" smtClean="0"/>
              <a:t>》</a:t>
            </a:r>
            <a:r>
              <a:rPr lang="zh-CN" altLang="en-US" dirty="0" smtClean="0"/>
              <a:t>只是给出了符合条件的最小正整数，对于一般的余数，是否可以推广得到其解呢？</a:t>
            </a:r>
            <a:endParaRPr lang="en-US" altLang="zh-CN" dirty="0" smtClean="0"/>
          </a:p>
          <a:p>
            <a:pPr eaLnBrk="1" hangingPunct="1"/>
            <a:r>
              <a:rPr lang="zh-CN" altLang="en-US" dirty="0" smtClean="0"/>
              <a:t>假设将上述余数</a:t>
            </a:r>
            <a:r>
              <a:rPr lang="en-US" altLang="zh-CN" b="1" i="1" dirty="0" smtClean="0"/>
              <a:t>2,3,2</a:t>
            </a:r>
            <a:r>
              <a:rPr lang="zh-CN" altLang="en-US" dirty="0" smtClean="0"/>
              <a:t>换成</a:t>
            </a:r>
            <a:r>
              <a:rPr lang="en-US" altLang="zh-CN" b="1" i="1" dirty="0" smtClean="0"/>
              <a:t>r</a:t>
            </a:r>
            <a:r>
              <a:rPr lang="en-US" altLang="zh-CN" b="1" i="1" baseline="-25000" dirty="0" smtClean="0"/>
              <a:t>1</a:t>
            </a:r>
            <a:r>
              <a:rPr lang="en-US" altLang="zh-CN" b="1" i="1" dirty="0" smtClean="0"/>
              <a:t>,r</a:t>
            </a:r>
            <a:r>
              <a:rPr lang="en-US" altLang="zh-CN" b="1" i="1" baseline="-25000" dirty="0" smtClean="0"/>
              <a:t>2</a:t>
            </a:r>
            <a:r>
              <a:rPr lang="en-US" altLang="zh-CN" b="1" i="1" dirty="0" smtClean="0"/>
              <a:t>,r</a:t>
            </a:r>
            <a:r>
              <a:rPr lang="en-US" altLang="zh-CN" b="1" i="1" baseline="-25000" dirty="0" smtClean="0"/>
              <a:t>3</a:t>
            </a:r>
            <a:r>
              <a:rPr lang="zh-CN" altLang="en-US" dirty="0" smtClean="0"/>
              <a:t>，那么解的公式会是怎样的呢？</a:t>
            </a:r>
            <a:endParaRPr lang="en-US" altLang="zh-CN" dirty="0" smtClean="0"/>
          </a:p>
          <a:p>
            <a:pPr eaLnBrk="1" hangingPunct="1"/>
            <a:r>
              <a:rPr lang="zh-CN" altLang="en-US" b="1" dirty="0" smtClean="0">
                <a:solidFill>
                  <a:srgbClr val="FF0000"/>
                </a:solidFill>
              </a:rPr>
              <a:t>通解满足：</a:t>
            </a:r>
            <a:endParaRPr lang="en-US" altLang="zh-CN" b="1" dirty="0" smtClean="0">
              <a:solidFill>
                <a:srgbClr val="FF0000"/>
              </a:solidFill>
            </a:endParaRPr>
          </a:p>
          <a:p>
            <a:r>
              <a:rPr lang="en-US" altLang="zh-CN" b="1" dirty="0" smtClean="0">
                <a:solidFill>
                  <a:srgbClr val="FF0000"/>
                </a:solidFill>
              </a:rPr>
              <a:t>N=70×r</a:t>
            </a:r>
            <a:r>
              <a:rPr lang="en-US" altLang="zh-CN" b="1" baseline="-25000" dirty="0" smtClean="0">
                <a:solidFill>
                  <a:srgbClr val="FF0000"/>
                </a:solidFill>
              </a:rPr>
              <a:t>1</a:t>
            </a:r>
            <a:r>
              <a:rPr lang="en-US" altLang="zh-CN" b="1" dirty="0" smtClean="0">
                <a:solidFill>
                  <a:srgbClr val="FF0000"/>
                </a:solidFill>
              </a:rPr>
              <a:t>+21×r</a:t>
            </a:r>
            <a:r>
              <a:rPr lang="en-US" altLang="zh-CN" b="1" baseline="-25000" dirty="0" smtClean="0">
                <a:solidFill>
                  <a:srgbClr val="FF0000"/>
                </a:solidFill>
              </a:rPr>
              <a:t>2</a:t>
            </a:r>
            <a:r>
              <a:rPr lang="en-US" altLang="zh-CN" b="1" dirty="0" smtClean="0">
                <a:solidFill>
                  <a:srgbClr val="FF0000"/>
                </a:solidFill>
              </a:rPr>
              <a:t>+15×r</a:t>
            </a:r>
            <a:r>
              <a:rPr lang="en-US" altLang="zh-CN" b="1" baseline="-25000" dirty="0" smtClean="0">
                <a:solidFill>
                  <a:srgbClr val="FF0000"/>
                </a:solidFill>
              </a:rPr>
              <a:t>3</a:t>
            </a:r>
            <a:r>
              <a:rPr lang="en-US" altLang="zh-CN" b="1" dirty="0" smtClean="0">
                <a:solidFill>
                  <a:srgbClr val="FF0000"/>
                </a:solidFill>
              </a:rPr>
              <a:t>+</a:t>
            </a:r>
            <a:r>
              <a:rPr lang="en-US" altLang="zh-CN" b="1" i="1" dirty="0" smtClean="0">
                <a:solidFill>
                  <a:srgbClr val="FF0000"/>
                </a:solidFill>
              </a:rPr>
              <a:t>n</a:t>
            </a:r>
            <a:r>
              <a:rPr lang="en-US" altLang="zh-CN" b="1" dirty="0" smtClean="0">
                <a:solidFill>
                  <a:srgbClr val="FF0000"/>
                </a:solidFill>
              </a:rPr>
              <a:t>×105</a:t>
            </a:r>
            <a:r>
              <a:rPr lang="zh-CN" altLang="en-US" b="1" dirty="0" smtClean="0">
                <a:solidFill>
                  <a:srgbClr val="FF0000"/>
                </a:solidFill>
              </a:rPr>
              <a:t>，</a:t>
            </a:r>
            <a:r>
              <a:rPr lang="en-US" altLang="zh-CN" b="1" i="1" dirty="0" smtClean="0">
                <a:solidFill>
                  <a:srgbClr val="FF0000"/>
                </a:solidFill>
              </a:rPr>
              <a:t>n</a:t>
            </a:r>
            <a:r>
              <a:rPr lang="zh-CN" altLang="en-US" b="1" dirty="0" smtClean="0">
                <a:solidFill>
                  <a:srgbClr val="FF0000"/>
                </a:solidFill>
              </a:rPr>
              <a:t>为整数</a:t>
            </a:r>
            <a:endParaRPr lang="en-US" altLang="zh-CN" b="1" dirty="0" smtClean="0">
              <a:solidFill>
                <a:srgbClr val="FF0000"/>
              </a:solidFill>
            </a:endParaRPr>
          </a:p>
          <a:p>
            <a:r>
              <a:rPr lang="zh-CN" altLang="en-US" dirty="0" smtClean="0"/>
              <a:t>最小正整数解满足： </a:t>
            </a:r>
            <a:endParaRPr lang="en-US" altLang="zh-CN" dirty="0" smtClean="0"/>
          </a:p>
          <a:p>
            <a:r>
              <a:rPr lang="en-US" altLang="zh-CN" dirty="0" smtClean="0"/>
              <a:t>N=(</a:t>
            </a:r>
            <a:r>
              <a:rPr lang="en-US" altLang="zh-CN" b="1" dirty="0" smtClean="0">
                <a:solidFill>
                  <a:srgbClr val="FF0000"/>
                </a:solidFill>
              </a:rPr>
              <a:t>70×r1+21×r2+15×r3) mod [3,5,7]</a:t>
            </a:r>
          </a:p>
          <a:p>
            <a:r>
              <a:rPr lang="zh-CN" altLang="en-US" dirty="0" smtClean="0"/>
              <a:t>现在的关键就是诗句中的</a:t>
            </a:r>
            <a:r>
              <a:rPr lang="en-US" altLang="zh-CN" dirty="0" smtClean="0"/>
              <a:t>70,21,15</a:t>
            </a:r>
            <a:r>
              <a:rPr lang="zh-CN" altLang="en-US" dirty="0" smtClean="0"/>
              <a:t>是如何得到的呢？</a:t>
            </a:r>
            <a:r>
              <a:rPr lang="en-US" altLang="zh-CN" dirty="0" smtClean="0"/>
              <a:t>(105</a:t>
            </a:r>
            <a:r>
              <a:rPr lang="zh-CN" altLang="en-US" dirty="0" smtClean="0"/>
              <a:t>很简单，就是</a:t>
            </a:r>
            <a:r>
              <a:rPr lang="en-US" altLang="zh-CN" dirty="0" smtClean="0"/>
              <a:t>[3,5,7])</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19">
                                            <p:txEl>
                                              <p:pRg st="1" end="1"/>
                                            </p:txEl>
                                          </p:spTgt>
                                        </p:tgtEl>
                                        <p:attrNameLst>
                                          <p:attrName>style.visibility</p:attrName>
                                        </p:attrNameLst>
                                      </p:cBhvr>
                                      <p:to>
                                        <p:strVal val="visible"/>
                                      </p:to>
                                    </p:set>
                                    <p:anim calcmode="lin" valueType="num">
                                      <p:cBhvr additive="base">
                                        <p:cTn id="13"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219">
                                            <p:txEl>
                                              <p:pRg st="2" end="2"/>
                                            </p:txEl>
                                          </p:spTgt>
                                        </p:tgtEl>
                                        <p:attrNameLst>
                                          <p:attrName>style.visibility</p:attrName>
                                        </p:attrNameLst>
                                      </p:cBhvr>
                                      <p:to>
                                        <p:strVal val="visible"/>
                                      </p:to>
                                    </p:set>
                                    <p:anim calcmode="lin" valueType="num">
                                      <p:cBhvr additive="base">
                                        <p:cTn id="19" dur="500" fill="hold"/>
                                        <p:tgtEl>
                                          <p:spTgt spid="92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219">
                                            <p:txEl>
                                              <p:pRg st="3" end="3"/>
                                            </p:txEl>
                                          </p:spTgt>
                                        </p:tgtEl>
                                        <p:attrNameLst>
                                          <p:attrName>style.visibility</p:attrName>
                                        </p:attrNameLst>
                                      </p:cBhvr>
                                      <p:to>
                                        <p:strVal val="visible"/>
                                      </p:to>
                                    </p:set>
                                    <p:anim calcmode="lin" valueType="num">
                                      <p:cBhvr additive="base">
                                        <p:cTn id="25" dur="500" fill="hold"/>
                                        <p:tgtEl>
                                          <p:spTgt spid="92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219">
                                            <p:txEl>
                                              <p:pRg st="4" end="4"/>
                                            </p:txEl>
                                          </p:spTgt>
                                        </p:tgtEl>
                                        <p:attrNameLst>
                                          <p:attrName>style.visibility</p:attrName>
                                        </p:attrNameLst>
                                      </p:cBhvr>
                                      <p:to>
                                        <p:strVal val="visible"/>
                                      </p:to>
                                    </p:set>
                                    <p:anim calcmode="lin" valueType="num">
                                      <p:cBhvr additive="base">
                                        <p:cTn id="31" dur="500" fill="hold"/>
                                        <p:tgtEl>
                                          <p:spTgt spid="921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2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219">
                                            <p:txEl>
                                              <p:pRg st="5" end="5"/>
                                            </p:txEl>
                                          </p:spTgt>
                                        </p:tgtEl>
                                        <p:attrNameLst>
                                          <p:attrName>style.visibility</p:attrName>
                                        </p:attrNameLst>
                                      </p:cBhvr>
                                      <p:to>
                                        <p:strVal val="visible"/>
                                      </p:to>
                                    </p:set>
                                    <p:anim calcmode="lin" valueType="num">
                                      <p:cBhvr additive="base">
                                        <p:cTn id="37" dur="500" fill="hold"/>
                                        <p:tgtEl>
                                          <p:spTgt spid="921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2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219">
                                            <p:txEl>
                                              <p:pRg st="6" end="6"/>
                                            </p:txEl>
                                          </p:spTgt>
                                        </p:tgtEl>
                                        <p:attrNameLst>
                                          <p:attrName>style.visibility</p:attrName>
                                        </p:attrNameLst>
                                      </p:cBhvr>
                                      <p:to>
                                        <p:strVal val="visible"/>
                                      </p:to>
                                    </p:set>
                                    <p:anim calcmode="lin" valueType="num">
                                      <p:cBhvr additive="base">
                                        <p:cTn id="43" dur="500" fill="hold"/>
                                        <p:tgtEl>
                                          <p:spTgt spid="921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21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继续探讨</a:t>
            </a:r>
            <a:endParaRPr lang="zh-CN" altLang="en-US" dirty="0"/>
          </a:p>
        </p:txBody>
      </p:sp>
      <p:sp>
        <p:nvSpPr>
          <p:cNvPr id="3" name="内容占位符 2"/>
          <p:cNvSpPr>
            <a:spLocks noGrp="1"/>
          </p:cNvSpPr>
          <p:nvPr>
            <p:ph idx="1"/>
          </p:nvPr>
        </p:nvSpPr>
        <p:spPr/>
        <p:txBody>
          <a:bodyPr/>
          <a:lstStyle/>
          <a:p>
            <a:r>
              <a:rPr lang="en-US" altLang="zh-CN" dirty="0" smtClean="0"/>
              <a:t>70,21,15</a:t>
            </a:r>
            <a:r>
              <a:rPr lang="zh-CN" altLang="en-US" dirty="0" smtClean="0"/>
              <a:t>三个数是从最小公倍数</a:t>
            </a:r>
            <a:r>
              <a:rPr lang="en-US" altLang="zh-CN" dirty="0" smtClean="0"/>
              <a:t>M=[3,5,7]=105</a:t>
            </a:r>
            <a:r>
              <a:rPr lang="zh-CN" altLang="en-US" dirty="0" smtClean="0"/>
              <a:t>中各除以模</a:t>
            </a:r>
            <a:r>
              <a:rPr lang="en-US" altLang="zh-CN" dirty="0" smtClean="0"/>
              <a:t>3,5,7</a:t>
            </a:r>
            <a:r>
              <a:rPr lang="zh-CN" altLang="en-US" dirty="0" smtClean="0"/>
              <a:t>后，再分别乘以整数</a:t>
            </a:r>
            <a:r>
              <a:rPr lang="en-US" altLang="zh-CN" dirty="0" smtClean="0"/>
              <a:t>2,1,1</a:t>
            </a:r>
            <a:r>
              <a:rPr lang="zh-CN" altLang="en-US" dirty="0" smtClean="0"/>
              <a:t>而得到的。即</a:t>
            </a:r>
            <a:r>
              <a:rPr lang="en-US" altLang="zh-CN" dirty="0" smtClean="0"/>
              <a:t>70=[3,5,7]/3x2</a:t>
            </a:r>
            <a:r>
              <a:rPr lang="zh-CN" altLang="en-US" dirty="0" smtClean="0"/>
              <a:t>，</a:t>
            </a:r>
            <a:r>
              <a:rPr lang="en-US" altLang="zh-CN" dirty="0" smtClean="0"/>
              <a:t>21=M/5x1, 15=M/7x1</a:t>
            </a:r>
            <a:r>
              <a:rPr lang="zh-CN" altLang="en-US" dirty="0" smtClean="0"/>
              <a:t>。</a:t>
            </a:r>
            <a:endParaRPr lang="en-US" altLang="zh-CN" dirty="0" smtClean="0"/>
          </a:p>
          <a:p>
            <a:r>
              <a:rPr lang="zh-CN" altLang="en-US" dirty="0" smtClean="0"/>
              <a:t>假设</a:t>
            </a:r>
            <a:r>
              <a:rPr lang="en-US" altLang="zh-CN" dirty="0" smtClean="0"/>
              <a:t>k</a:t>
            </a:r>
            <a:r>
              <a:rPr lang="en-US" altLang="zh-CN" baseline="-25000" dirty="0" smtClean="0"/>
              <a:t>1</a:t>
            </a:r>
            <a:r>
              <a:rPr lang="en-US" altLang="zh-CN" dirty="0" smtClean="0"/>
              <a:t>=2, k</a:t>
            </a:r>
            <a:r>
              <a:rPr lang="en-US" altLang="zh-CN" baseline="-25000" dirty="0" smtClean="0"/>
              <a:t>2</a:t>
            </a:r>
            <a:r>
              <a:rPr lang="en-US" altLang="zh-CN" dirty="0" smtClean="0"/>
              <a:t>=1, k</a:t>
            </a:r>
            <a:r>
              <a:rPr lang="en-US" altLang="zh-CN" baseline="-25000" dirty="0" smtClean="0"/>
              <a:t>3</a:t>
            </a:r>
            <a:r>
              <a:rPr lang="en-US" altLang="zh-CN" dirty="0" smtClean="0"/>
              <a:t>=1, </a:t>
            </a:r>
            <a:r>
              <a:rPr lang="zh-CN" altLang="en-US" dirty="0" smtClean="0"/>
              <a:t>那么整数</a:t>
            </a:r>
            <a:r>
              <a:rPr lang="en-US" altLang="zh-CN" dirty="0" smtClean="0"/>
              <a:t>k</a:t>
            </a:r>
            <a:r>
              <a:rPr lang="en-US" altLang="zh-CN" baseline="-25000" dirty="0" smtClean="0"/>
              <a:t>i</a:t>
            </a:r>
            <a:r>
              <a:rPr lang="en-US" altLang="zh-CN" dirty="0" smtClean="0"/>
              <a:t> (</a:t>
            </a:r>
            <a:r>
              <a:rPr lang="en-US" altLang="zh-CN" dirty="0" err="1" smtClean="0"/>
              <a:t>i</a:t>
            </a:r>
            <a:r>
              <a:rPr lang="en-US" altLang="zh-CN" dirty="0" smtClean="0"/>
              <a:t>=1,2,3) </a:t>
            </a:r>
            <a:r>
              <a:rPr lang="zh-CN" altLang="en-US" dirty="0" smtClean="0"/>
              <a:t>的选择就是使</a:t>
            </a:r>
            <a:r>
              <a:rPr lang="en-US" altLang="zh-CN" dirty="0" smtClean="0"/>
              <a:t>70,21,15</a:t>
            </a:r>
            <a:r>
              <a:rPr lang="zh-CN" altLang="en-US" dirty="0" smtClean="0"/>
              <a:t>分别对相应模数</a:t>
            </a:r>
            <a:r>
              <a:rPr lang="en-US" altLang="zh-CN" dirty="0" smtClean="0"/>
              <a:t>3,5,7</a:t>
            </a:r>
            <a:r>
              <a:rPr lang="zh-CN" altLang="en-US" dirty="0" smtClean="0"/>
              <a:t>作除法时，余数都是</a:t>
            </a:r>
            <a:r>
              <a:rPr lang="en-US" altLang="zh-CN" dirty="0" smtClean="0"/>
              <a:t>1</a:t>
            </a:r>
            <a:r>
              <a:rPr lang="zh-CN" altLang="en-US" dirty="0" smtClean="0"/>
              <a:t>。</a:t>
            </a:r>
            <a:endParaRPr lang="en-US" altLang="zh-CN" dirty="0" smtClean="0"/>
          </a:p>
          <a:p>
            <a:r>
              <a:rPr lang="zh-CN" altLang="en-US" dirty="0" smtClean="0"/>
              <a:t>以上就是在余数为</a:t>
            </a:r>
            <a:r>
              <a:rPr lang="en-US" altLang="zh-CN" dirty="0" smtClean="0"/>
              <a:t>r1,r2,r3</a:t>
            </a:r>
            <a:r>
              <a:rPr lang="zh-CN" altLang="en-US" dirty="0" smtClean="0"/>
              <a:t>情况下的通解求法。</a:t>
            </a:r>
            <a:endParaRPr lang="en-US" altLang="zh-CN"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中国剩余定理</a:t>
            </a:r>
            <a:endParaRPr lang="zh-CN" altLang="en-US" dirty="0"/>
          </a:p>
        </p:txBody>
      </p:sp>
      <p:sp>
        <p:nvSpPr>
          <p:cNvPr id="52226" name="Rectangle 2"/>
          <p:cNvSpPr>
            <a:spLocks noGrp="1" noChangeArrowheads="1"/>
          </p:cNvSpPr>
          <p:nvPr>
            <p:ph type="body" orient="vert" idx="4294967295"/>
          </p:nvPr>
        </p:nvSpPr>
        <p:spPr>
          <a:xfrm>
            <a:off x="457200" y="1484784"/>
            <a:ext cx="8229600" cy="936104"/>
          </a:xfrm>
        </p:spPr>
        <p:txBody>
          <a:bodyPr lIns="0" tIns="0" rIns="0" bIns="0">
            <a:normAutofit/>
          </a:bodyPr>
          <a:lstStyle/>
          <a:p>
            <a:pPr marL="0" indent="0">
              <a:spcBef>
                <a:spcPct val="0"/>
              </a:spcBef>
              <a:buNone/>
              <a:defRPr/>
            </a:pPr>
            <a:r>
              <a:rPr lang="zh-CN" altLang="en-US" sz="2800" b="1" dirty="0" smtClean="0">
                <a:effectLst>
                  <a:outerShdw blurRad="38100" dist="38100" dir="2700000" algn="tl">
                    <a:srgbClr val="C0C0C0"/>
                  </a:outerShdw>
                </a:effectLst>
                <a:latin typeface="宋体" pitchFamily="2" charset="-122"/>
                <a:ea typeface="宋体" pitchFamily="2" charset="-122"/>
                <a:sym typeface="Symbol" pitchFamily="18" charset="2"/>
              </a:rPr>
              <a:t>设</a:t>
            </a:r>
            <a:r>
              <a:rPr lang="en-US" altLang="zh-CN" sz="2800" b="1" dirty="0" smtClean="0">
                <a:effectLst>
                  <a:outerShdw blurRad="38100" dist="38100" dir="2700000" algn="tl">
                    <a:srgbClr val="C0C0C0"/>
                  </a:outerShdw>
                </a:effectLst>
                <a:latin typeface="宋体" pitchFamily="2" charset="-122"/>
                <a:ea typeface="宋体" pitchFamily="2" charset="-122"/>
                <a:sym typeface="Symbol" pitchFamily="18" charset="2"/>
              </a:rPr>
              <a:t>m</a:t>
            </a:r>
            <a:r>
              <a:rPr lang="en-US" altLang="zh-CN" sz="2800" b="1" baseline="-25000" dirty="0" smtClean="0">
                <a:effectLst>
                  <a:outerShdw blurRad="38100" dist="38100" dir="2700000" algn="tl">
                    <a:srgbClr val="C0C0C0"/>
                  </a:outerShdw>
                </a:effectLst>
                <a:latin typeface="宋体" pitchFamily="2" charset="-122"/>
                <a:ea typeface="宋体" pitchFamily="2" charset="-122"/>
                <a:sym typeface="Symbol" pitchFamily="18" charset="2"/>
              </a:rPr>
              <a:t>1</a:t>
            </a:r>
            <a:r>
              <a:rPr lang="zh-CN" altLang="en-US" sz="2800" b="1" dirty="0" smtClean="0">
                <a:effectLst>
                  <a:outerShdw blurRad="38100" dist="38100" dir="2700000" algn="tl">
                    <a:srgbClr val="C0C0C0"/>
                  </a:outerShdw>
                </a:effectLst>
                <a:latin typeface="宋体" pitchFamily="2" charset="-122"/>
                <a:ea typeface="宋体" pitchFamily="2" charset="-122"/>
                <a:sym typeface="Symbol" pitchFamily="18" charset="2"/>
              </a:rPr>
              <a:t>，</a:t>
            </a:r>
            <a:r>
              <a:rPr lang="en-US" altLang="zh-CN" sz="2800" b="1" dirty="0" smtClean="0">
                <a:effectLst>
                  <a:outerShdw blurRad="38100" dist="38100" dir="2700000" algn="tl">
                    <a:srgbClr val="C0C0C0"/>
                  </a:outerShdw>
                </a:effectLst>
                <a:latin typeface="宋体" pitchFamily="2" charset="-122"/>
                <a:ea typeface="宋体" pitchFamily="2" charset="-122"/>
                <a:sym typeface="Symbol" pitchFamily="18" charset="2"/>
              </a:rPr>
              <a:t>m</a:t>
            </a:r>
            <a:r>
              <a:rPr lang="en-US" altLang="zh-CN" sz="2800" b="1" baseline="-25000" dirty="0" smtClean="0">
                <a:effectLst>
                  <a:outerShdw blurRad="38100" dist="38100" dir="2700000" algn="tl">
                    <a:srgbClr val="C0C0C0"/>
                  </a:outerShdw>
                </a:effectLst>
                <a:latin typeface="宋体" pitchFamily="2" charset="-122"/>
                <a:ea typeface="宋体" pitchFamily="2" charset="-122"/>
                <a:sym typeface="Symbol" pitchFamily="18" charset="2"/>
              </a:rPr>
              <a:t>2</a:t>
            </a:r>
            <a:r>
              <a:rPr lang="zh-CN" altLang="en-US" sz="2800" b="1" dirty="0" smtClean="0">
                <a:effectLst>
                  <a:outerShdw blurRad="38100" dist="38100" dir="2700000" algn="tl">
                    <a:srgbClr val="C0C0C0"/>
                  </a:outerShdw>
                </a:effectLst>
                <a:latin typeface="宋体" pitchFamily="2" charset="-122"/>
                <a:ea typeface="宋体" pitchFamily="2" charset="-122"/>
                <a:sym typeface="Symbol" pitchFamily="18" charset="2"/>
              </a:rPr>
              <a:t>，</a:t>
            </a:r>
            <a:r>
              <a:rPr lang="en-US" altLang="zh-CN" sz="2800" b="1" dirty="0" smtClean="0">
                <a:effectLst>
                  <a:outerShdw blurRad="38100" dist="38100" dir="2700000" algn="tl">
                    <a:srgbClr val="C0C0C0"/>
                  </a:outerShdw>
                </a:effectLst>
                <a:latin typeface="宋体" pitchFamily="2" charset="-122"/>
                <a:ea typeface="宋体" pitchFamily="2" charset="-122"/>
                <a:sym typeface="Symbol" pitchFamily="18" charset="2"/>
              </a:rPr>
              <a:t>…</a:t>
            </a:r>
            <a:r>
              <a:rPr lang="zh-CN" altLang="en-US" sz="2800" b="1" dirty="0" smtClean="0">
                <a:effectLst>
                  <a:outerShdw blurRad="38100" dist="38100" dir="2700000" algn="tl">
                    <a:srgbClr val="C0C0C0"/>
                  </a:outerShdw>
                </a:effectLst>
                <a:latin typeface="宋体" pitchFamily="2" charset="-122"/>
                <a:ea typeface="宋体" pitchFamily="2" charset="-122"/>
                <a:sym typeface="Symbol" pitchFamily="18" charset="2"/>
              </a:rPr>
              <a:t>，</a:t>
            </a:r>
            <a:r>
              <a:rPr lang="en-US" altLang="zh-CN" sz="2800" b="1" dirty="0" err="1" smtClean="0">
                <a:effectLst>
                  <a:outerShdw blurRad="38100" dist="38100" dir="2700000" algn="tl">
                    <a:srgbClr val="C0C0C0"/>
                  </a:outerShdw>
                </a:effectLst>
                <a:latin typeface="宋体" pitchFamily="2" charset="-122"/>
                <a:ea typeface="宋体" pitchFamily="2" charset="-122"/>
                <a:sym typeface="Symbol" pitchFamily="18" charset="2"/>
              </a:rPr>
              <a:t>m</a:t>
            </a:r>
            <a:r>
              <a:rPr lang="en-US" altLang="zh-CN" sz="2800" b="1" baseline="-25000" dirty="0" err="1" smtClean="0">
                <a:effectLst>
                  <a:outerShdw blurRad="38100" dist="38100" dir="2700000" algn="tl">
                    <a:srgbClr val="C0C0C0"/>
                  </a:outerShdw>
                </a:effectLst>
                <a:latin typeface="宋体" pitchFamily="2" charset="-122"/>
                <a:ea typeface="宋体" pitchFamily="2" charset="-122"/>
                <a:sym typeface="Symbol" pitchFamily="18" charset="2"/>
              </a:rPr>
              <a:t>k</a:t>
            </a:r>
            <a:r>
              <a:rPr lang="zh-CN" altLang="en-US" sz="2800" b="1" dirty="0" smtClean="0">
                <a:effectLst>
                  <a:outerShdw blurRad="38100" dist="38100" dir="2700000" algn="tl">
                    <a:srgbClr val="C0C0C0"/>
                  </a:outerShdw>
                </a:effectLst>
                <a:latin typeface="宋体" pitchFamily="2" charset="-122"/>
                <a:ea typeface="宋体" pitchFamily="2" charset="-122"/>
                <a:sym typeface="Symbol" pitchFamily="18" charset="2"/>
              </a:rPr>
              <a:t>是两两互素的正整数，则对任意</a:t>
            </a:r>
            <a:r>
              <a:rPr lang="en-US" altLang="zh-CN" sz="2800" b="1" dirty="0" smtClean="0">
                <a:solidFill>
                  <a:srgbClr val="FF0000"/>
                </a:solidFill>
                <a:effectLst>
                  <a:outerShdw blurRad="38100" dist="38100" dir="2700000" algn="tl">
                    <a:srgbClr val="C0C0C0"/>
                  </a:outerShdw>
                </a:effectLst>
                <a:latin typeface="宋体" pitchFamily="2" charset="-122"/>
                <a:ea typeface="宋体" pitchFamily="2" charset="-122"/>
                <a:sym typeface="Symbol" pitchFamily="18" charset="2"/>
              </a:rPr>
              <a:t>b</a:t>
            </a:r>
            <a:r>
              <a:rPr lang="en-US" altLang="zh-CN" sz="2800" b="1" baseline="-25000" dirty="0" smtClean="0">
                <a:solidFill>
                  <a:srgbClr val="FF0000"/>
                </a:solidFill>
                <a:effectLst>
                  <a:outerShdw blurRad="38100" dist="38100" dir="2700000" algn="tl">
                    <a:srgbClr val="C0C0C0"/>
                  </a:outerShdw>
                </a:effectLst>
                <a:latin typeface="宋体" pitchFamily="2" charset="-122"/>
                <a:ea typeface="宋体" pitchFamily="2" charset="-122"/>
                <a:sym typeface="Symbol" pitchFamily="18" charset="2"/>
              </a:rPr>
              <a:t>1</a:t>
            </a:r>
            <a:r>
              <a:rPr lang="en-US" altLang="zh-CN" sz="2800" b="1" dirty="0" smtClean="0">
                <a:effectLst>
                  <a:outerShdw blurRad="38100" dist="38100" dir="2700000" algn="tl">
                    <a:srgbClr val="C0C0C0"/>
                  </a:outerShdw>
                </a:effectLst>
                <a:latin typeface="宋体" pitchFamily="2" charset="-122"/>
                <a:ea typeface="宋体" pitchFamily="2" charset="-122"/>
                <a:sym typeface="Symbol" pitchFamily="18" charset="2"/>
              </a:rPr>
              <a:t>,</a:t>
            </a:r>
            <a:r>
              <a:rPr lang="en-US" altLang="zh-CN" sz="2800" b="1" dirty="0" smtClean="0">
                <a:solidFill>
                  <a:srgbClr val="FF0000"/>
                </a:solidFill>
                <a:effectLst>
                  <a:outerShdw blurRad="38100" dist="38100" dir="2700000" algn="tl">
                    <a:srgbClr val="C0C0C0"/>
                  </a:outerShdw>
                </a:effectLst>
                <a:latin typeface="宋体" pitchFamily="2" charset="-122"/>
                <a:ea typeface="宋体" pitchFamily="2" charset="-122"/>
                <a:sym typeface="Symbol" pitchFamily="18" charset="2"/>
              </a:rPr>
              <a:t> b</a:t>
            </a:r>
            <a:r>
              <a:rPr lang="en-US" altLang="zh-CN" sz="2800" b="1" baseline="-25000" dirty="0" smtClean="0">
                <a:solidFill>
                  <a:srgbClr val="FF0000"/>
                </a:solidFill>
                <a:effectLst>
                  <a:outerShdw blurRad="38100" dist="38100" dir="2700000" algn="tl">
                    <a:srgbClr val="C0C0C0"/>
                  </a:outerShdw>
                </a:effectLst>
                <a:latin typeface="宋体" pitchFamily="2" charset="-122"/>
                <a:ea typeface="宋体" pitchFamily="2" charset="-122"/>
                <a:sym typeface="Symbol" pitchFamily="18" charset="2"/>
              </a:rPr>
              <a:t>2</a:t>
            </a:r>
            <a:r>
              <a:rPr lang="en-US" altLang="zh-CN" sz="2800" b="1" dirty="0" smtClean="0">
                <a:effectLst>
                  <a:outerShdw blurRad="38100" dist="38100" dir="2700000" algn="tl">
                    <a:srgbClr val="C0C0C0"/>
                  </a:outerShdw>
                </a:effectLst>
                <a:latin typeface="宋体" pitchFamily="2" charset="-122"/>
                <a:ea typeface="宋体" pitchFamily="2" charset="-122"/>
                <a:sym typeface="Symbol" pitchFamily="18" charset="2"/>
              </a:rPr>
              <a:t>,…,</a:t>
            </a:r>
            <a:r>
              <a:rPr lang="en-US" altLang="zh-CN" sz="2800" b="1" dirty="0" smtClean="0">
                <a:solidFill>
                  <a:srgbClr val="FF0000"/>
                </a:solidFill>
                <a:effectLst>
                  <a:outerShdw blurRad="38100" dist="38100" dir="2700000" algn="tl">
                    <a:srgbClr val="C0C0C0"/>
                  </a:outerShdw>
                </a:effectLst>
                <a:latin typeface="宋体" pitchFamily="2" charset="-122"/>
                <a:ea typeface="宋体" pitchFamily="2" charset="-122"/>
                <a:sym typeface="Symbol" pitchFamily="18" charset="2"/>
              </a:rPr>
              <a:t> </a:t>
            </a:r>
            <a:r>
              <a:rPr lang="en-US" altLang="zh-CN" sz="2800" b="1" dirty="0" err="1" smtClean="0">
                <a:solidFill>
                  <a:srgbClr val="FF0000"/>
                </a:solidFill>
                <a:effectLst>
                  <a:outerShdw blurRad="38100" dist="38100" dir="2700000" algn="tl">
                    <a:srgbClr val="C0C0C0"/>
                  </a:outerShdw>
                </a:effectLst>
                <a:latin typeface="宋体" pitchFamily="2" charset="-122"/>
                <a:ea typeface="宋体" pitchFamily="2" charset="-122"/>
                <a:sym typeface="Symbol" pitchFamily="18" charset="2"/>
              </a:rPr>
              <a:t>b</a:t>
            </a:r>
            <a:r>
              <a:rPr lang="en-US" altLang="zh-CN" sz="2800" b="1" baseline="-25000" dirty="0" err="1" smtClean="0">
                <a:solidFill>
                  <a:srgbClr val="FF0000"/>
                </a:solidFill>
                <a:effectLst>
                  <a:outerShdw blurRad="38100" dist="38100" dir="2700000" algn="tl">
                    <a:srgbClr val="C0C0C0"/>
                  </a:outerShdw>
                </a:effectLst>
                <a:latin typeface="宋体" pitchFamily="2" charset="-122"/>
                <a:ea typeface="宋体" pitchFamily="2" charset="-122"/>
                <a:sym typeface="Symbol" pitchFamily="18" charset="2"/>
              </a:rPr>
              <a:t>k</a:t>
            </a:r>
            <a:r>
              <a:rPr lang="zh-CN" altLang="en-US" sz="2800" b="1" dirty="0" smtClean="0">
                <a:effectLst>
                  <a:outerShdw blurRad="38100" dist="38100" dir="2700000" algn="tl">
                    <a:srgbClr val="C0C0C0"/>
                  </a:outerShdw>
                </a:effectLst>
                <a:latin typeface="宋体" pitchFamily="2" charset="-122"/>
                <a:ea typeface="宋体" pitchFamily="2" charset="-122"/>
                <a:sym typeface="Symbol" pitchFamily="18" charset="2"/>
              </a:rPr>
              <a:t>，同余方程组</a:t>
            </a:r>
          </a:p>
        </p:txBody>
      </p:sp>
      <p:graphicFrame>
        <p:nvGraphicFramePr>
          <p:cNvPr id="6" name="对象 5"/>
          <p:cNvGraphicFramePr>
            <a:graphicFrameLocks noChangeAspect="1"/>
          </p:cNvGraphicFramePr>
          <p:nvPr/>
        </p:nvGraphicFramePr>
        <p:xfrm>
          <a:off x="683569" y="2492896"/>
          <a:ext cx="2952327" cy="1867283"/>
        </p:xfrm>
        <a:graphic>
          <a:graphicData uri="http://schemas.openxmlformats.org/presentationml/2006/ole">
            <p:oleObj spid="_x0000_s10243" name="Equation" r:id="rId3" imgW="1485720" imgH="939600" progId="Equation.DSMT4">
              <p:embed/>
            </p:oleObj>
          </a:graphicData>
        </a:graphic>
      </p:graphicFrame>
      <p:graphicFrame>
        <p:nvGraphicFramePr>
          <p:cNvPr id="10244" name="Object 4"/>
          <p:cNvGraphicFramePr>
            <a:graphicFrameLocks noChangeAspect="1"/>
          </p:cNvGraphicFramePr>
          <p:nvPr/>
        </p:nvGraphicFramePr>
        <p:xfrm>
          <a:off x="5580113" y="2420888"/>
          <a:ext cx="2016224" cy="1734565"/>
        </p:xfrm>
        <a:graphic>
          <a:graphicData uri="http://schemas.openxmlformats.org/presentationml/2006/ole">
            <p:oleObj spid="_x0000_s10244" name="Equation" r:id="rId4" imgW="1091880" imgH="939600" progId="Equation.DSMT4">
              <p:embed/>
            </p:oleObj>
          </a:graphicData>
        </a:graphic>
      </p:graphicFrame>
      <p:sp>
        <p:nvSpPr>
          <p:cNvPr id="8" name="Rectangle 2"/>
          <p:cNvSpPr txBox="1">
            <a:spLocks noChangeArrowheads="1"/>
          </p:cNvSpPr>
          <p:nvPr/>
        </p:nvSpPr>
        <p:spPr>
          <a:xfrm>
            <a:off x="683568" y="4437112"/>
            <a:ext cx="1008112" cy="1080120"/>
          </a:xfrm>
          <a:prstGeom prst="rect">
            <a:avLst/>
          </a:prstGeom>
        </p:spPr>
        <p:txBody>
          <a:bodyPr vert="horz" lIns="0" tIns="0" rIns="0" bIns="0" rtlCol="0">
            <a:normAutofit/>
          </a:bodyPr>
          <a:lstStyle/>
          <a:p>
            <a:pPr marL="0" marR="0" lvl="0" indent="0" algn="l" defTabSz="914400" rtl="0" eaLnBrk="1" fontAlgn="auto" latinLnBrk="0" hangingPunct="1">
              <a:lnSpc>
                <a:spcPct val="100000"/>
              </a:lnSpc>
              <a:spcBef>
                <a:spcPct val="0"/>
              </a:spcBef>
              <a:spcAft>
                <a:spcPts val="0"/>
              </a:spcAft>
              <a:buClr>
                <a:schemeClr val="tx2"/>
              </a:buClr>
              <a:buSzPct val="50000"/>
              <a:buFontTx/>
              <a:buNone/>
              <a:tabLst/>
              <a:defRPr/>
            </a:pPr>
            <a:r>
              <a:rPr kumimoji="0" lang="zh-CN" altLang="en-US"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itchFamily="2" charset="-122"/>
                <a:ea typeface="宋体" pitchFamily="2" charset="-122"/>
                <a:cs typeface="+mn-cs"/>
                <a:sym typeface="Symbol" pitchFamily="18" charset="2"/>
              </a:rPr>
              <a:t>其解为 </a:t>
            </a:r>
            <a:endParaRPr kumimoji="0" lang="en-US" altLang="zh-CN"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itchFamily="2" charset="-122"/>
              <a:ea typeface="宋体" pitchFamily="2" charset="-122"/>
              <a:cs typeface="+mn-cs"/>
              <a:sym typeface="Symbol" pitchFamily="18" charset="2"/>
            </a:endParaRPr>
          </a:p>
        </p:txBody>
      </p:sp>
      <p:sp>
        <p:nvSpPr>
          <p:cNvPr id="9" name="左右箭头 8"/>
          <p:cNvSpPr/>
          <p:nvPr/>
        </p:nvSpPr>
        <p:spPr>
          <a:xfrm>
            <a:off x="3995936" y="2852936"/>
            <a:ext cx="1224136" cy="576064"/>
          </a:xfrm>
          <a:prstGeom prst="lef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 name="对象 9"/>
          <p:cNvGraphicFramePr>
            <a:graphicFrameLocks noChangeAspect="1"/>
          </p:cNvGraphicFramePr>
          <p:nvPr/>
        </p:nvGraphicFramePr>
        <p:xfrm>
          <a:off x="1691680" y="4335693"/>
          <a:ext cx="5400600" cy="2333667"/>
        </p:xfrm>
        <a:graphic>
          <a:graphicData uri="http://schemas.openxmlformats.org/presentationml/2006/ole">
            <p:oleObj spid="_x0000_s10245" name="Equation" r:id="rId5" imgW="2705040" imgH="1371600" progId="Equation.DSMT4">
              <p:embed/>
            </p:oleObj>
          </a:graphicData>
        </a:graphic>
      </p:graphicFrame>
      <p:sp>
        <p:nvSpPr>
          <p:cNvPr id="11" name="Rectangle 2"/>
          <p:cNvSpPr txBox="1">
            <a:spLocks noChangeArrowheads="1"/>
          </p:cNvSpPr>
          <p:nvPr/>
        </p:nvSpPr>
        <p:spPr>
          <a:xfrm>
            <a:off x="5004048" y="5589240"/>
            <a:ext cx="3384376" cy="576064"/>
          </a:xfrm>
          <a:prstGeom prst="rect">
            <a:avLst/>
          </a:prstGeom>
        </p:spPr>
        <p:txBody>
          <a:bodyPr vert="horz" lIns="0" tIns="0" rIns="0" bIns="0" rtlCol="0">
            <a:normAutofit/>
          </a:bodyPr>
          <a:lstStyle/>
          <a:p>
            <a:pPr marL="0" marR="0" lvl="0" indent="0" algn="l" defTabSz="914400" rtl="0" eaLnBrk="1" fontAlgn="auto" latinLnBrk="0" hangingPunct="1">
              <a:lnSpc>
                <a:spcPct val="100000"/>
              </a:lnSpc>
              <a:spcBef>
                <a:spcPct val="0"/>
              </a:spcBef>
              <a:spcAft>
                <a:spcPts val="0"/>
              </a:spcAft>
              <a:buClr>
                <a:schemeClr val="tx2"/>
              </a:buClr>
              <a:buSzPct val="50000"/>
              <a:buFontTx/>
              <a:buNone/>
              <a:tabLst/>
              <a:defRPr/>
            </a:pPr>
            <a:r>
              <a:rPr kumimoji="0" lang="zh-CN" altLang="en-US" sz="28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itchFamily="2" charset="-122"/>
                <a:ea typeface="宋体" pitchFamily="2" charset="-122"/>
                <a:cs typeface="+mn-cs"/>
                <a:sym typeface="Symbol" pitchFamily="18" charset="2"/>
              </a:rPr>
              <a:t> 可用辗转相除法求</a:t>
            </a:r>
            <a:r>
              <a:rPr kumimoji="0" lang="en-US" altLang="zh-CN" sz="2800" b="1" i="1"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Times New Roman" pitchFamily="18" charset="0"/>
                <a:ea typeface="宋体" pitchFamily="2" charset="-122"/>
                <a:cs typeface="Times New Roman" pitchFamily="18" charset="0"/>
                <a:sym typeface="Symbol" pitchFamily="18" charset="2"/>
              </a:rPr>
              <a:t>a</a:t>
            </a:r>
            <a:r>
              <a:rPr kumimoji="0" lang="en-US" altLang="zh-CN" sz="2800" b="1" i="0" u="none" strike="noStrike" kern="1200" cap="none" spc="0" normalizeH="0" baseline="-25000" noProof="0" dirty="0" err="1" smtClean="0">
                <a:ln>
                  <a:noFill/>
                </a:ln>
                <a:solidFill>
                  <a:schemeClr val="tx1"/>
                </a:solidFill>
                <a:effectLst>
                  <a:outerShdw blurRad="38100" dist="38100" dir="2700000" algn="tl">
                    <a:srgbClr val="C0C0C0"/>
                  </a:outerShdw>
                </a:effectLst>
                <a:uLnTx/>
                <a:uFillTx/>
                <a:latin typeface="宋体" pitchFamily="2" charset="-122"/>
                <a:ea typeface="宋体" pitchFamily="2" charset="-122"/>
                <a:cs typeface="+mn-cs"/>
                <a:sym typeface="Symbol" pitchFamily="18" charset="2"/>
              </a:rPr>
              <a:t>i</a:t>
            </a:r>
            <a:endParaRPr kumimoji="0" lang="en-US" altLang="zh-CN" sz="28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itchFamily="2" charset="-122"/>
              <a:ea typeface="宋体" pitchFamily="2" charset="-122"/>
              <a:cs typeface="+mn-cs"/>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anim calcmode="lin" valueType="num">
                                      <p:cBhvr additive="base">
                                        <p:cTn id="7" dur="500" fill="hold"/>
                                        <p:tgtEl>
                                          <p:spTgt spid="522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6">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10244"/>
                                        </p:tgtEl>
                                        <p:attrNameLst>
                                          <p:attrName>style.visibility</p:attrName>
                                        </p:attrNameLst>
                                      </p:cBhvr>
                                      <p:to>
                                        <p:strVal val="visible"/>
                                      </p:to>
                                    </p:set>
                                    <p:anim calcmode="lin" valueType="num">
                                      <p:cBhvr additive="base">
                                        <p:cTn id="23" dur="500" fill="hold"/>
                                        <p:tgtEl>
                                          <p:spTgt spid="10244"/>
                                        </p:tgtEl>
                                        <p:attrNameLst>
                                          <p:attrName>ppt_x</p:attrName>
                                        </p:attrNameLst>
                                      </p:cBhvr>
                                      <p:tavLst>
                                        <p:tav tm="0">
                                          <p:val>
                                            <p:strVal val="#ppt_x"/>
                                          </p:val>
                                        </p:tav>
                                        <p:tav tm="100000">
                                          <p:val>
                                            <p:strVal val="#ppt_x"/>
                                          </p:val>
                                        </p:tav>
                                      </p:tavLst>
                                    </p:anim>
                                    <p:anim calcmode="lin" valueType="num">
                                      <p:cBhvr additive="base">
                                        <p:cTn id="24" dur="500" fill="hold"/>
                                        <p:tgtEl>
                                          <p:spTgt spid="1024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fill="hold"/>
                                        <p:tgtEl>
                                          <p:spTgt spid="11"/>
                                        </p:tgtEl>
                                        <p:attrNameLst>
                                          <p:attrName>ppt_x</p:attrName>
                                        </p:attrNameLst>
                                      </p:cBhvr>
                                      <p:tavLst>
                                        <p:tav tm="0">
                                          <p:val>
                                            <p:strVal val="#ppt_x"/>
                                          </p:val>
                                        </p:tav>
                                        <p:tav tm="100000">
                                          <p:val>
                                            <p:strVal val="#ppt_x"/>
                                          </p:val>
                                        </p:tav>
                                      </p:tavLst>
                                    </p:anim>
                                    <p:anim calcmode="lin" valueType="num">
                                      <p:cBhvr additive="base">
                                        <p:cTn id="4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build="p"/>
      <p:bldP spid="8" grpId="0"/>
      <p:bldP spid="9" grpId="0" animBg="1"/>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（一）余同取余，最小公倍数做周期</a:t>
            </a:r>
            <a:endParaRPr lang="zh-CN" altLang="en-US" dirty="0"/>
          </a:p>
        </p:txBody>
      </p:sp>
      <p:sp>
        <p:nvSpPr>
          <p:cNvPr id="3" name="内容占位符 2"/>
          <p:cNvSpPr>
            <a:spLocks noGrp="1"/>
          </p:cNvSpPr>
          <p:nvPr>
            <p:ph idx="1"/>
          </p:nvPr>
        </p:nvSpPr>
        <p:spPr/>
        <p:txBody>
          <a:bodyPr/>
          <a:lstStyle/>
          <a:p>
            <a:r>
              <a:rPr lang="zh-CN" altLang="en-US" dirty="0" smtClean="0"/>
              <a:t>如果一个数除以几个不同的数，余数相同，则这个数可以表示成这几个除数的最小公倍数的倍数与余数相加的形式。</a:t>
            </a:r>
          </a:p>
          <a:p>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t>一个数除以</a:t>
            </a:r>
            <a:r>
              <a:rPr lang="en-US" altLang="zh-CN" dirty="0" smtClean="0"/>
              <a:t>3</a:t>
            </a:r>
            <a:r>
              <a:rPr lang="zh-CN" altLang="en-US" dirty="0" smtClean="0"/>
              <a:t>余</a:t>
            </a:r>
            <a:r>
              <a:rPr lang="en-US" altLang="zh-CN" dirty="0" smtClean="0"/>
              <a:t>1</a:t>
            </a:r>
            <a:r>
              <a:rPr lang="zh-CN" altLang="en-US" dirty="0" smtClean="0"/>
              <a:t>，除以</a:t>
            </a:r>
            <a:r>
              <a:rPr lang="en-US" altLang="zh-CN" dirty="0" smtClean="0"/>
              <a:t>4</a:t>
            </a:r>
            <a:r>
              <a:rPr lang="zh-CN" altLang="en-US" dirty="0" smtClean="0"/>
              <a:t>余</a:t>
            </a:r>
            <a:r>
              <a:rPr lang="en-US" altLang="zh-CN" dirty="0" smtClean="0"/>
              <a:t>1</a:t>
            </a:r>
            <a:r>
              <a:rPr lang="zh-CN" altLang="en-US" dirty="0" smtClean="0"/>
              <a:t>，除以</a:t>
            </a:r>
            <a:r>
              <a:rPr lang="en-US" altLang="zh-CN" dirty="0" smtClean="0"/>
              <a:t>10</a:t>
            </a:r>
            <a:r>
              <a:rPr lang="zh-CN" altLang="en-US" dirty="0" smtClean="0"/>
              <a:t>余</a:t>
            </a:r>
            <a:r>
              <a:rPr lang="en-US" altLang="zh-CN" dirty="0" smtClean="0"/>
              <a:t>1</a:t>
            </a:r>
            <a:r>
              <a:rPr lang="zh-CN" altLang="en-US" dirty="0" smtClean="0"/>
              <a:t>。则这个数可表示为</a:t>
            </a:r>
            <a:endParaRPr lang="en-US" altLang="zh-CN" dirty="0" smtClean="0"/>
          </a:p>
          <a:p>
            <a:r>
              <a:rPr lang="en-US" altLang="zh-CN" dirty="0" smtClean="0"/>
              <a:t>60n+1</a:t>
            </a:r>
            <a:r>
              <a:rPr lang="zh-CN" altLang="en-US" dirty="0" smtClean="0"/>
              <a:t>（</a:t>
            </a:r>
            <a:r>
              <a:rPr lang="en-US" altLang="zh-CN" dirty="0" smtClean="0"/>
              <a:t>60</a:t>
            </a:r>
            <a:r>
              <a:rPr lang="zh-CN" altLang="en-US" dirty="0" smtClean="0"/>
              <a:t>为</a:t>
            </a:r>
            <a:r>
              <a:rPr lang="en-US" altLang="zh-CN" dirty="0" smtClean="0"/>
              <a:t>3</a:t>
            </a:r>
            <a:r>
              <a:rPr lang="zh-CN" altLang="en-US" dirty="0" smtClean="0"/>
              <a:t>、</a:t>
            </a:r>
            <a:r>
              <a:rPr lang="en-US" altLang="zh-CN" dirty="0" smtClean="0"/>
              <a:t>4</a:t>
            </a:r>
            <a:r>
              <a:rPr lang="zh-CN" altLang="en-US" dirty="0" smtClean="0"/>
              <a:t>、</a:t>
            </a:r>
            <a:r>
              <a:rPr lang="en-US" altLang="zh-CN" dirty="0" smtClean="0"/>
              <a:t>10</a:t>
            </a:r>
            <a:r>
              <a:rPr lang="zh-CN" altLang="en-US" dirty="0" smtClean="0"/>
              <a:t>的最小公倍数，</a:t>
            </a:r>
            <a:r>
              <a:rPr lang="en-US" altLang="zh-CN" dirty="0" smtClean="0"/>
              <a:t>n=0</a:t>
            </a:r>
            <a:r>
              <a:rPr lang="zh-CN" altLang="en-US" dirty="0" smtClean="0"/>
              <a:t>，</a:t>
            </a:r>
            <a:r>
              <a:rPr lang="en-US" altLang="zh-CN" dirty="0" smtClean="0"/>
              <a:t>1</a:t>
            </a:r>
            <a:r>
              <a:rPr lang="zh-CN" altLang="en-US" dirty="0" smtClean="0"/>
              <a:t>，</a:t>
            </a:r>
            <a:r>
              <a:rPr lang="en-US" altLang="zh-CN" dirty="0" smtClean="0"/>
              <a:t>2</a:t>
            </a:r>
            <a:r>
              <a:rPr lang="zh-CN" altLang="en-US" dirty="0" smtClean="0"/>
              <a:t>，</a:t>
            </a:r>
            <a:r>
              <a:rPr lang="en-US" altLang="zh-CN" dirty="0" smtClean="0"/>
              <a:t>…</a:t>
            </a:r>
            <a:r>
              <a:rPr lang="zh-CN" altLang="en-US" dirty="0" smtClean="0"/>
              <a:t>，下同）。</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（二）和同加和，最小公倍数做周期</a:t>
            </a:r>
            <a:endParaRPr lang="zh-CN" altLang="en-US" dirty="0"/>
          </a:p>
        </p:txBody>
      </p:sp>
      <p:sp>
        <p:nvSpPr>
          <p:cNvPr id="3" name="内容占位符 2"/>
          <p:cNvSpPr>
            <a:spLocks noGrp="1"/>
          </p:cNvSpPr>
          <p:nvPr>
            <p:ph idx="1"/>
          </p:nvPr>
        </p:nvSpPr>
        <p:spPr/>
        <p:txBody>
          <a:bodyPr/>
          <a:lstStyle/>
          <a:p>
            <a:r>
              <a:rPr lang="zh-CN" altLang="en-US" dirty="0" smtClean="0"/>
              <a:t>如果一个数除以几个不同的数，除数与余数之和相同，则这个数可以表示成这几个除数的最小公倍数的倍数与该和（除数与余数之和）相加的形式。</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smtClean="0"/>
              <a:t>一个数除以</a:t>
            </a:r>
            <a:r>
              <a:rPr lang="en-US" altLang="zh-CN" dirty="0" smtClean="0"/>
              <a:t>5</a:t>
            </a:r>
            <a:r>
              <a:rPr lang="zh-CN" altLang="en-US" dirty="0" smtClean="0"/>
              <a:t>余</a:t>
            </a:r>
            <a:r>
              <a:rPr lang="en-US" altLang="zh-CN" dirty="0" smtClean="0"/>
              <a:t>4</a:t>
            </a:r>
            <a:r>
              <a:rPr lang="zh-CN" altLang="en-US" dirty="0" smtClean="0"/>
              <a:t>，除以</a:t>
            </a:r>
            <a:r>
              <a:rPr lang="en-US" altLang="zh-CN" dirty="0" smtClean="0"/>
              <a:t>6</a:t>
            </a:r>
            <a:r>
              <a:rPr lang="zh-CN" altLang="en-US" dirty="0" smtClean="0"/>
              <a:t>余</a:t>
            </a:r>
            <a:r>
              <a:rPr lang="en-US" altLang="zh-CN" dirty="0" smtClean="0"/>
              <a:t>3</a:t>
            </a:r>
            <a:r>
              <a:rPr lang="zh-CN" altLang="en-US" dirty="0" smtClean="0"/>
              <a:t>，除以</a:t>
            </a:r>
            <a:r>
              <a:rPr lang="en-US" altLang="zh-CN" dirty="0" smtClean="0"/>
              <a:t>8</a:t>
            </a:r>
            <a:r>
              <a:rPr lang="zh-CN" altLang="en-US" dirty="0" smtClean="0"/>
              <a:t>余</a:t>
            </a:r>
            <a:r>
              <a:rPr lang="en-US" altLang="zh-CN" dirty="0" smtClean="0"/>
              <a:t>1</a:t>
            </a:r>
            <a:r>
              <a:rPr lang="zh-CN" altLang="en-US" dirty="0" smtClean="0"/>
              <a:t>。则这个数可表示为</a:t>
            </a:r>
            <a:endParaRPr lang="en-US" altLang="zh-CN" dirty="0" smtClean="0"/>
          </a:p>
          <a:p>
            <a:r>
              <a:rPr lang="en-US" altLang="zh-CN" dirty="0" smtClean="0"/>
              <a:t>[5,6,8]n+(5+4)=120n+9</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（三）差同减差，最小公倍数做周期</a:t>
            </a:r>
            <a:endParaRPr lang="zh-CN" altLang="en-US" dirty="0"/>
          </a:p>
        </p:txBody>
      </p:sp>
      <p:sp>
        <p:nvSpPr>
          <p:cNvPr id="3" name="内容占位符 2"/>
          <p:cNvSpPr>
            <a:spLocks noGrp="1"/>
          </p:cNvSpPr>
          <p:nvPr>
            <p:ph idx="1"/>
          </p:nvPr>
        </p:nvSpPr>
        <p:spPr/>
        <p:txBody>
          <a:bodyPr/>
          <a:lstStyle/>
          <a:p>
            <a:r>
              <a:rPr lang="zh-CN" altLang="en-US" dirty="0" smtClean="0"/>
              <a:t>如果一个数除以几个不同的数，除数与余数之差相同，则这个数可以表示成这几个除数的最小公倍数的倍数与该差（除数与余数之差）相减的形式。</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a:t>
            </a:r>
            <a:r>
              <a:rPr lang="en-US" altLang="zh-CN" dirty="0" smtClean="0"/>
              <a:t>3</a:t>
            </a:r>
            <a:endParaRPr lang="zh-CN" altLang="en-US" dirty="0"/>
          </a:p>
        </p:txBody>
      </p:sp>
      <p:sp>
        <p:nvSpPr>
          <p:cNvPr id="3" name="内容占位符 2"/>
          <p:cNvSpPr>
            <a:spLocks noGrp="1"/>
          </p:cNvSpPr>
          <p:nvPr>
            <p:ph idx="1"/>
          </p:nvPr>
        </p:nvSpPr>
        <p:spPr/>
        <p:txBody>
          <a:bodyPr/>
          <a:lstStyle/>
          <a:p>
            <a:r>
              <a:rPr lang="zh-CN" altLang="en-US" dirty="0" smtClean="0"/>
              <a:t>一个数除以</a:t>
            </a:r>
            <a:r>
              <a:rPr lang="en-US" altLang="zh-CN" dirty="0" smtClean="0"/>
              <a:t>3</a:t>
            </a:r>
            <a:r>
              <a:rPr lang="zh-CN" altLang="en-US" dirty="0" smtClean="0"/>
              <a:t>余</a:t>
            </a:r>
            <a:r>
              <a:rPr lang="en-US" altLang="zh-CN" dirty="0" smtClean="0"/>
              <a:t>1</a:t>
            </a:r>
            <a:r>
              <a:rPr lang="zh-CN" altLang="en-US" dirty="0" smtClean="0"/>
              <a:t>，除以</a:t>
            </a:r>
            <a:r>
              <a:rPr lang="en-US" altLang="zh-CN" dirty="0" smtClean="0"/>
              <a:t>4</a:t>
            </a:r>
            <a:r>
              <a:rPr lang="zh-CN" altLang="en-US" dirty="0" smtClean="0"/>
              <a:t>余</a:t>
            </a:r>
            <a:r>
              <a:rPr lang="en-US" altLang="zh-CN" dirty="0" smtClean="0"/>
              <a:t>2</a:t>
            </a:r>
            <a:r>
              <a:rPr lang="zh-CN" altLang="en-US" dirty="0" smtClean="0"/>
              <a:t>，除以</a:t>
            </a:r>
            <a:r>
              <a:rPr lang="en-US" altLang="zh-CN" dirty="0" smtClean="0"/>
              <a:t>10</a:t>
            </a:r>
            <a:r>
              <a:rPr lang="zh-CN" altLang="en-US" dirty="0" smtClean="0"/>
              <a:t>余</a:t>
            </a:r>
            <a:r>
              <a:rPr lang="en-US" altLang="zh-CN" dirty="0" smtClean="0"/>
              <a:t>8</a:t>
            </a:r>
            <a:r>
              <a:rPr lang="zh-CN" altLang="en-US" dirty="0" smtClean="0"/>
              <a:t>。则这个数可表示为</a:t>
            </a:r>
            <a:endParaRPr lang="en-US" altLang="zh-CN" dirty="0" smtClean="0"/>
          </a:p>
          <a:p>
            <a:r>
              <a:rPr lang="en-US" altLang="zh-CN" dirty="0" smtClean="0"/>
              <a:t>[3,4,10]n-(3-1)=60n-2</a:t>
            </a:r>
            <a:r>
              <a:rPr lang="zh-CN" altLang="en-US" dirty="0" smtClean="0"/>
              <a:t>（</a:t>
            </a:r>
            <a:r>
              <a:rPr lang="en-US" altLang="zh-CN" dirty="0" smtClean="0"/>
              <a:t>n=1</a:t>
            </a:r>
            <a:r>
              <a:rPr lang="zh-CN" altLang="en-US" dirty="0" smtClean="0"/>
              <a:t>，</a:t>
            </a:r>
            <a:r>
              <a:rPr lang="en-US" altLang="zh-CN" dirty="0" smtClean="0"/>
              <a:t>2</a:t>
            </a:r>
            <a:r>
              <a:rPr lang="zh-CN" altLang="en-US" dirty="0" smtClean="0"/>
              <a:t>，</a:t>
            </a:r>
            <a:r>
              <a:rPr lang="en-US" altLang="zh-CN" dirty="0" smtClean="0"/>
              <a:t>…</a:t>
            </a:r>
            <a:r>
              <a:rPr lang="zh-CN" altLang="en-US" dirty="0" smtClean="0"/>
              <a:t>）。</a:t>
            </a:r>
          </a:p>
          <a:p>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（四）余同、和同、差同的构造思想</a:t>
            </a:r>
            <a:endParaRPr lang="zh-CN" altLang="en-US" dirty="0"/>
          </a:p>
        </p:txBody>
      </p:sp>
      <p:sp>
        <p:nvSpPr>
          <p:cNvPr id="3" name="内容占位符 2"/>
          <p:cNvSpPr>
            <a:spLocks noGrp="1"/>
          </p:cNvSpPr>
          <p:nvPr>
            <p:ph idx="1"/>
          </p:nvPr>
        </p:nvSpPr>
        <p:spPr/>
        <p:txBody>
          <a:bodyPr/>
          <a:lstStyle/>
          <a:p>
            <a:r>
              <a:rPr lang="zh-CN" altLang="en-US" dirty="0" smtClean="0"/>
              <a:t>有些题目是上面第二条所述的三种特殊情况之一，就可以直接利用其口诀做题，而有些题目不属于这三种特殊情况的任何一种，是不是就必须用最基本的层层推进法则求解呢？</a:t>
            </a:r>
            <a:endParaRPr lang="en-US" altLang="zh-CN" dirty="0" smtClean="0"/>
          </a:p>
          <a:p>
            <a:r>
              <a:rPr lang="zh-CN" altLang="en-US" dirty="0" smtClean="0"/>
              <a:t>不是。我们还可以利用的余数的规律，将其转化成这三种特殊情况之一，进而快速解题，节约宝贵时间。</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内容提要</a:t>
            </a:r>
            <a:endParaRPr lang="zh-CN" altLang="en-US" dirty="0"/>
          </a:p>
        </p:txBody>
      </p:sp>
      <p:sp>
        <p:nvSpPr>
          <p:cNvPr id="3" name="内容占位符 2"/>
          <p:cNvSpPr>
            <a:spLocks noGrp="1"/>
          </p:cNvSpPr>
          <p:nvPr>
            <p:ph idx="1"/>
          </p:nvPr>
        </p:nvSpPr>
        <p:spPr/>
        <p:txBody>
          <a:bodyPr/>
          <a:lstStyle/>
          <a:p>
            <a:r>
              <a:rPr lang="zh-CN" altLang="en-US" dirty="0" smtClean="0"/>
              <a:t>孙子算经典故</a:t>
            </a:r>
            <a:r>
              <a:rPr lang="en-US" altLang="zh-CN" dirty="0" smtClean="0"/>
              <a:t>——</a:t>
            </a:r>
            <a:r>
              <a:rPr lang="zh-CN" altLang="en-US" dirty="0" smtClean="0"/>
              <a:t>物不知数</a:t>
            </a:r>
            <a:endParaRPr lang="en-US" altLang="zh-CN" dirty="0" smtClean="0"/>
          </a:p>
          <a:p>
            <a:r>
              <a:rPr lang="zh-CN" altLang="en-US" dirty="0" smtClean="0"/>
              <a:t>多种解法汇总</a:t>
            </a:r>
            <a:endParaRPr lang="en-US" altLang="zh-CN" dirty="0" smtClean="0"/>
          </a:p>
          <a:p>
            <a:r>
              <a:rPr lang="zh-CN" altLang="en-US" dirty="0" smtClean="0"/>
              <a:t>中国剩余定理及其通解</a:t>
            </a:r>
            <a:endParaRPr lang="en-US" altLang="zh-CN" dirty="0" smtClean="0"/>
          </a:p>
          <a:p>
            <a:r>
              <a:rPr lang="zh-CN" altLang="en-US" dirty="0" smtClean="0"/>
              <a:t>辗转相除法</a:t>
            </a:r>
            <a:endParaRPr lang="en-US" altLang="zh-CN" dirty="0" smtClean="0"/>
          </a:p>
          <a:p>
            <a:r>
              <a:rPr lang="zh-CN" altLang="en-US" dirty="0" smtClean="0"/>
              <a:t>例题解析</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a:t>
            </a:r>
            <a:r>
              <a:rPr lang="en-US" altLang="zh-CN" dirty="0" smtClean="0"/>
              <a:t>4</a:t>
            </a:r>
            <a:endParaRPr lang="zh-CN" altLang="en-US" dirty="0"/>
          </a:p>
        </p:txBody>
      </p:sp>
      <p:sp>
        <p:nvSpPr>
          <p:cNvPr id="3" name="内容占位符 2"/>
          <p:cNvSpPr>
            <a:spLocks noGrp="1"/>
          </p:cNvSpPr>
          <p:nvPr>
            <p:ph idx="1"/>
          </p:nvPr>
        </p:nvSpPr>
        <p:spPr/>
        <p:txBody>
          <a:bodyPr/>
          <a:lstStyle/>
          <a:p>
            <a:r>
              <a:rPr lang="zh-CN" altLang="en-US" dirty="0" smtClean="0"/>
              <a:t>某出版社工作人员将一批书打包，每包装</a:t>
            </a:r>
            <a:r>
              <a:rPr lang="en-US" altLang="zh-CN" dirty="0" smtClean="0"/>
              <a:t>11</a:t>
            </a:r>
            <a:r>
              <a:rPr lang="zh-CN" altLang="en-US" dirty="0" smtClean="0"/>
              <a:t>本则多出</a:t>
            </a:r>
            <a:r>
              <a:rPr lang="en-US" altLang="zh-CN" dirty="0" smtClean="0"/>
              <a:t>5</a:t>
            </a:r>
            <a:r>
              <a:rPr lang="zh-CN" altLang="en-US" dirty="0" smtClean="0"/>
              <a:t>本，每包装</a:t>
            </a:r>
            <a:r>
              <a:rPr lang="en-US" altLang="zh-CN" dirty="0" smtClean="0"/>
              <a:t>13</a:t>
            </a:r>
            <a:r>
              <a:rPr lang="zh-CN" altLang="en-US" dirty="0" smtClean="0"/>
              <a:t>本则多出</a:t>
            </a:r>
            <a:r>
              <a:rPr lang="en-US" altLang="zh-CN" dirty="0" smtClean="0"/>
              <a:t>6</a:t>
            </a:r>
            <a:r>
              <a:rPr lang="zh-CN" altLang="en-US" dirty="0" smtClean="0"/>
              <a:t>本，每包装</a:t>
            </a:r>
            <a:r>
              <a:rPr lang="en-US" altLang="zh-CN" dirty="0" smtClean="0"/>
              <a:t>15</a:t>
            </a:r>
            <a:r>
              <a:rPr lang="zh-CN" altLang="en-US" dirty="0" smtClean="0"/>
              <a:t>本则多出</a:t>
            </a:r>
            <a:r>
              <a:rPr lang="en-US" altLang="zh-CN" dirty="0" smtClean="0"/>
              <a:t>7</a:t>
            </a:r>
            <a:r>
              <a:rPr lang="zh-CN" altLang="en-US" dirty="0" smtClean="0"/>
              <a:t>本，问这批书至少有多少本？</a:t>
            </a:r>
          </a:p>
          <a:p>
            <a:r>
              <a:rPr lang="en-US" altLang="zh-CN" dirty="0" smtClean="0"/>
              <a:t>A</a:t>
            </a:r>
            <a:r>
              <a:rPr lang="zh-CN" altLang="en-US" dirty="0" smtClean="0"/>
              <a:t>．</a:t>
            </a:r>
            <a:r>
              <a:rPr lang="en-US" altLang="zh-CN" dirty="0" smtClean="0"/>
              <a:t>1072   B</a:t>
            </a:r>
            <a:r>
              <a:rPr lang="zh-CN" altLang="en-US" dirty="0" smtClean="0"/>
              <a:t>．</a:t>
            </a:r>
            <a:r>
              <a:rPr lang="en-US" altLang="zh-CN" dirty="0" smtClean="0"/>
              <a:t>2144     C</a:t>
            </a:r>
            <a:r>
              <a:rPr lang="zh-CN" altLang="en-US" dirty="0" smtClean="0"/>
              <a:t>．</a:t>
            </a:r>
            <a:r>
              <a:rPr lang="en-US" altLang="zh-CN" dirty="0" smtClean="0"/>
              <a:t>2145    D</a:t>
            </a:r>
            <a:r>
              <a:rPr lang="zh-CN" altLang="en-US" dirty="0" smtClean="0"/>
              <a:t>．</a:t>
            </a:r>
            <a:r>
              <a:rPr lang="en-US" altLang="zh-CN" dirty="0" smtClean="0"/>
              <a:t>3217</a:t>
            </a:r>
          </a:p>
          <a:p>
            <a:r>
              <a:rPr lang="zh-CN" altLang="en-US" dirty="0" smtClean="0"/>
              <a:t>观察发现，余不同、差不同、和不同，但是我们可以将书的数量乘</a:t>
            </a:r>
            <a:r>
              <a:rPr lang="en-US" altLang="zh-CN" dirty="0" smtClean="0"/>
              <a:t>2</a:t>
            </a:r>
            <a:r>
              <a:rPr lang="zh-CN" altLang="en-US" dirty="0" smtClean="0"/>
              <a:t>，如此构造出差同的情况。</a:t>
            </a:r>
            <a:endParaRPr lang="zh-CN" altLang="en-US" dirty="0"/>
          </a:p>
        </p:txBody>
      </p:sp>
      <p:sp>
        <p:nvSpPr>
          <p:cNvPr id="4" name="TextBox 3"/>
          <p:cNvSpPr txBox="1"/>
          <p:nvPr/>
        </p:nvSpPr>
        <p:spPr>
          <a:xfrm>
            <a:off x="0" y="3573016"/>
            <a:ext cx="9144000" cy="3046988"/>
          </a:xfrm>
          <a:prstGeom prst="rect">
            <a:avLst/>
          </a:prstGeom>
          <a:solidFill>
            <a:srgbClr val="92D050"/>
          </a:solidFill>
        </p:spPr>
        <p:txBody>
          <a:bodyPr wrap="square" rtlCol="0">
            <a:spAutoFit/>
          </a:bodyPr>
          <a:lstStyle/>
          <a:p>
            <a:r>
              <a:rPr lang="zh-CN" altLang="en-US" sz="3200" b="1" dirty="0" smtClean="0"/>
              <a:t>解析：将书的数量</a:t>
            </a:r>
            <a:r>
              <a:rPr lang="en-US" altLang="zh-CN" sz="3200" b="1" i="1" dirty="0" smtClean="0">
                <a:latin typeface="Times New Roman" pitchFamily="18" charset="0"/>
                <a:cs typeface="Times New Roman" pitchFamily="18" charset="0"/>
              </a:rPr>
              <a:t>a</a:t>
            </a:r>
            <a:r>
              <a:rPr lang="zh-CN" altLang="en-US" sz="3200" b="1" dirty="0" smtClean="0"/>
              <a:t>乘以</a:t>
            </a:r>
            <a:r>
              <a:rPr lang="en-US" altLang="zh-CN" sz="3200" b="1" dirty="0" smtClean="0"/>
              <a:t>2</a:t>
            </a:r>
            <a:r>
              <a:rPr lang="zh-CN" altLang="en-US" sz="3200" b="1" dirty="0" smtClean="0"/>
              <a:t>，则根据余数的性质可知</a:t>
            </a:r>
            <a:r>
              <a:rPr lang="en-US" altLang="zh-CN" sz="3200" b="1" dirty="0" smtClean="0"/>
              <a:t>2</a:t>
            </a:r>
            <a:r>
              <a:rPr lang="en-US" altLang="zh-CN" sz="3200" b="1" i="1" dirty="0" smtClean="0">
                <a:latin typeface="Times New Roman" pitchFamily="18" charset="0"/>
                <a:cs typeface="Times New Roman" pitchFamily="18" charset="0"/>
              </a:rPr>
              <a:t>a</a:t>
            </a:r>
            <a:r>
              <a:rPr lang="zh-CN" altLang="en-US" sz="3200" b="1" dirty="0" smtClean="0"/>
              <a:t>除以</a:t>
            </a:r>
            <a:r>
              <a:rPr lang="en-US" altLang="zh-CN" sz="3200" b="1" dirty="0" smtClean="0"/>
              <a:t>11</a:t>
            </a:r>
            <a:r>
              <a:rPr lang="zh-CN" altLang="en-US" sz="3200" b="1" dirty="0" smtClean="0"/>
              <a:t>余</a:t>
            </a:r>
            <a:r>
              <a:rPr lang="en-US" altLang="zh-CN" sz="3200" b="1" dirty="0" smtClean="0"/>
              <a:t>10</a:t>
            </a:r>
            <a:r>
              <a:rPr lang="zh-CN" altLang="en-US" sz="3200" b="1" dirty="0" smtClean="0"/>
              <a:t>，除以</a:t>
            </a:r>
            <a:r>
              <a:rPr lang="en-US" altLang="zh-CN" sz="3200" b="1" dirty="0" smtClean="0"/>
              <a:t>13</a:t>
            </a:r>
            <a:r>
              <a:rPr lang="zh-CN" altLang="en-US" sz="3200" b="1" dirty="0" smtClean="0"/>
              <a:t>余</a:t>
            </a:r>
            <a:r>
              <a:rPr lang="en-US" altLang="zh-CN" sz="3200" b="1" dirty="0" smtClean="0"/>
              <a:t>12</a:t>
            </a:r>
            <a:r>
              <a:rPr lang="zh-CN" altLang="en-US" sz="3200" b="1" dirty="0" smtClean="0"/>
              <a:t>，除以</a:t>
            </a:r>
            <a:r>
              <a:rPr lang="en-US" altLang="zh-CN" sz="3200" b="1" dirty="0" smtClean="0"/>
              <a:t>15</a:t>
            </a:r>
            <a:r>
              <a:rPr lang="zh-CN" altLang="en-US" sz="3200" b="1" dirty="0" smtClean="0"/>
              <a:t>余</a:t>
            </a:r>
            <a:r>
              <a:rPr lang="en-US" altLang="zh-CN" sz="3200" b="1" dirty="0" smtClean="0"/>
              <a:t>14</a:t>
            </a:r>
            <a:r>
              <a:rPr lang="zh-CN" altLang="en-US" sz="3200" b="1" dirty="0" smtClean="0"/>
              <a:t>，此时三者的差均为</a:t>
            </a:r>
            <a:r>
              <a:rPr lang="en-US" altLang="zh-CN" sz="3200" b="1" dirty="0" smtClean="0"/>
              <a:t>1</a:t>
            </a:r>
            <a:r>
              <a:rPr lang="zh-CN" altLang="en-US" sz="3200" b="1" dirty="0" smtClean="0"/>
              <a:t>，根据“差同减差，最小公倍数做周期”可知，</a:t>
            </a:r>
            <a:r>
              <a:rPr lang="en-US" altLang="zh-CN" sz="3200" b="1" dirty="0" smtClean="0"/>
              <a:t>2</a:t>
            </a:r>
            <a:r>
              <a:rPr lang="en-US" altLang="zh-CN" sz="3200" b="1" i="1" dirty="0" smtClean="0">
                <a:latin typeface="Times New Roman" pitchFamily="18" charset="0"/>
                <a:cs typeface="Times New Roman" pitchFamily="18" charset="0"/>
              </a:rPr>
              <a:t>a</a:t>
            </a:r>
            <a:r>
              <a:rPr lang="zh-CN" altLang="en-US" sz="3200" b="1" dirty="0" smtClean="0"/>
              <a:t>可表示为</a:t>
            </a:r>
            <a:r>
              <a:rPr lang="en-US" altLang="zh-CN" sz="3200" b="1" dirty="0" smtClean="0"/>
              <a:t>2145n-1</a:t>
            </a:r>
            <a:r>
              <a:rPr lang="zh-CN" altLang="en-US" sz="3200" b="1" dirty="0" smtClean="0"/>
              <a:t>（</a:t>
            </a:r>
            <a:r>
              <a:rPr lang="en-US" altLang="zh-CN" sz="3200" b="1" dirty="0" smtClean="0"/>
              <a:t>2145</a:t>
            </a:r>
            <a:r>
              <a:rPr lang="zh-CN" altLang="en-US" sz="3200" b="1" dirty="0" smtClean="0"/>
              <a:t>为</a:t>
            </a:r>
            <a:r>
              <a:rPr lang="en-US" altLang="zh-CN" sz="3200" b="1" dirty="0" smtClean="0"/>
              <a:t>11</a:t>
            </a:r>
            <a:r>
              <a:rPr lang="zh-CN" altLang="en-US" sz="3200" b="1" dirty="0" smtClean="0"/>
              <a:t>、</a:t>
            </a:r>
            <a:r>
              <a:rPr lang="en-US" altLang="zh-CN" sz="3200" b="1" dirty="0" smtClean="0"/>
              <a:t>13</a:t>
            </a:r>
            <a:r>
              <a:rPr lang="zh-CN" altLang="en-US" sz="3200" b="1" dirty="0" smtClean="0"/>
              <a:t>和</a:t>
            </a:r>
            <a:r>
              <a:rPr lang="en-US" altLang="zh-CN" sz="3200" b="1" dirty="0" smtClean="0"/>
              <a:t>15</a:t>
            </a:r>
            <a:r>
              <a:rPr lang="zh-CN" altLang="en-US" sz="3200" b="1" dirty="0" smtClean="0"/>
              <a:t>的最小公倍数），</a:t>
            </a:r>
            <a:r>
              <a:rPr lang="en-US" altLang="zh-CN" sz="3200" b="1" dirty="0" smtClean="0"/>
              <a:t>2</a:t>
            </a:r>
            <a:r>
              <a:rPr lang="en-US" altLang="zh-CN" sz="3200" b="1" i="1" dirty="0" smtClean="0">
                <a:latin typeface="Times New Roman" pitchFamily="18" charset="0"/>
                <a:cs typeface="Times New Roman" pitchFamily="18" charset="0"/>
              </a:rPr>
              <a:t>a</a:t>
            </a:r>
            <a:r>
              <a:rPr lang="zh-CN" altLang="en-US" sz="3200" b="1" dirty="0" smtClean="0"/>
              <a:t>最小为</a:t>
            </a:r>
            <a:r>
              <a:rPr lang="en-US" altLang="zh-CN" sz="3200" b="1" dirty="0" smtClean="0"/>
              <a:t>2144</a:t>
            </a:r>
            <a:r>
              <a:rPr lang="zh-CN" altLang="en-US" sz="3200" b="1" dirty="0" smtClean="0"/>
              <a:t>，故这批书至少有</a:t>
            </a:r>
            <a:r>
              <a:rPr lang="en-US" altLang="zh-CN" sz="3200" b="1" dirty="0" smtClean="0"/>
              <a:t>2144÷2=1072</a:t>
            </a:r>
            <a:r>
              <a:rPr lang="zh-CN" altLang="en-US" sz="3200" b="1" dirty="0" smtClean="0"/>
              <a:t>本，选</a:t>
            </a:r>
            <a:r>
              <a:rPr lang="en-US" altLang="zh-CN" sz="3200" b="1" dirty="0" smtClean="0"/>
              <a:t>A</a:t>
            </a:r>
            <a:r>
              <a:rPr lang="zh-CN" altLang="en-US" sz="3200" b="1" dirty="0" smtClean="0"/>
              <a:t>。</a:t>
            </a:r>
            <a:endParaRPr lang="zh-CN" altLang="en-US"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a:t>
            </a:r>
            <a:r>
              <a:rPr lang="en-US" altLang="zh-CN" dirty="0" smtClean="0"/>
              <a:t>5 </a:t>
            </a:r>
            <a:r>
              <a:rPr lang="zh-CN" altLang="en-US" dirty="0" smtClean="0"/>
              <a:t>解决实际问题</a:t>
            </a:r>
            <a:endParaRPr lang="zh-CN" altLang="en-US" dirty="0"/>
          </a:p>
        </p:txBody>
      </p:sp>
      <p:sp>
        <p:nvSpPr>
          <p:cNvPr id="3" name="内容占位符 2"/>
          <p:cNvSpPr>
            <a:spLocks noGrp="1"/>
          </p:cNvSpPr>
          <p:nvPr>
            <p:ph idx="1"/>
          </p:nvPr>
        </p:nvSpPr>
        <p:spPr/>
        <p:txBody>
          <a:bodyPr/>
          <a:lstStyle/>
          <a:p>
            <a:r>
              <a:rPr lang="zh-CN" altLang="en-US" dirty="0" smtClean="0"/>
              <a:t>有些数既能表示成</a:t>
            </a:r>
            <a:r>
              <a:rPr lang="en-US" altLang="zh-CN" dirty="0" smtClean="0"/>
              <a:t>3</a:t>
            </a:r>
            <a:r>
              <a:rPr lang="zh-CN" altLang="en-US" dirty="0" smtClean="0"/>
              <a:t>个连续自然数的和，又能表示成</a:t>
            </a:r>
            <a:r>
              <a:rPr lang="en-US" altLang="zh-CN" dirty="0" smtClean="0"/>
              <a:t>4</a:t>
            </a:r>
            <a:r>
              <a:rPr lang="zh-CN" altLang="en-US" dirty="0" smtClean="0"/>
              <a:t>个连续自然数的和，还能表示</a:t>
            </a:r>
            <a:r>
              <a:rPr lang="en-US" altLang="zh-CN" dirty="0" smtClean="0"/>
              <a:t>5</a:t>
            </a:r>
            <a:r>
              <a:rPr lang="zh-CN" altLang="en-US" dirty="0" smtClean="0"/>
              <a:t>个连续自然数的和，如</a:t>
            </a:r>
            <a:r>
              <a:rPr lang="en-US" altLang="zh-CN" dirty="0" smtClean="0"/>
              <a:t>30</a:t>
            </a:r>
            <a:r>
              <a:rPr lang="zh-CN" altLang="en-US" dirty="0" smtClean="0"/>
              <a:t>就满足上述要求，因为</a:t>
            </a:r>
            <a:r>
              <a:rPr lang="en-US" altLang="zh-CN" dirty="0" smtClean="0"/>
              <a:t>30=9+10+11</a:t>
            </a:r>
            <a:r>
              <a:rPr lang="zh-CN" altLang="en-US" dirty="0" smtClean="0"/>
              <a:t>，</a:t>
            </a:r>
            <a:r>
              <a:rPr lang="en-US" altLang="zh-CN" dirty="0" smtClean="0"/>
              <a:t>30=6+7+8+9</a:t>
            </a:r>
            <a:r>
              <a:rPr lang="zh-CN" altLang="en-US" dirty="0" smtClean="0"/>
              <a:t>，</a:t>
            </a:r>
            <a:r>
              <a:rPr lang="en-US" altLang="zh-CN" dirty="0" smtClean="0"/>
              <a:t>30=4+5+6+7+8</a:t>
            </a:r>
            <a:r>
              <a:rPr lang="zh-CN" altLang="en-US" dirty="0" smtClean="0"/>
              <a:t>，在</a:t>
            </a:r>
            <a:r>
              <a:rPr lang="en-US" altLang="zh-CN" dirty="0" smtClean="0"/>
              <a:t>700</a:t>
            </a:r>
            <a:r>
              <a:rPr lang="zh-CN" altLang="en-US" dirty="0" smtClean="0"/>
              <a:t>至</a:t>
            </a:r>
            <a:r>
              <a:rPr lang="en-US" altLang="zh-CN" dirty="0" smtClean="0"/>
              <a:t>1000</a:t>
            </a:r>
            <a:r>
              <a:rPr lang="zh-CN" altLang="en-US" dirty="0" smtClean="0"/>
              <a:t>之间满足要求的数有：</a:t>
            </a:r>
          </a:p>
          <a:p>
            <a:r>
              <a:rPr lang="en-US" altLang="zh-CN" dirty="0" smtClean="0"/>
              <a:t>A</a:t>
            </a:r>
            <a:r>
              <a:rPr lang="zh-CN" altLang="en-US" dirty="0" smtClean="0"/>
              <a:t>．</a:t>
            </a:r>
            <a:r>
              <a:rPr lang="en-US" altLang="zh-CN" dirty="0" smtClean="0"/>
              <a:t>5</a:t>
            </a:r>
            <a:r>
              <a:rPr lang="zh-CN" altLang="en-US" dirty="0" smtClean="0"/>
              <a:t>个            </a:t>
            </a:r>
            <a:r>
              <a:rPr lang="en-US" altLang="zh-CN" dirty="0" smtClean="0"/>
              <a:t>B</a:t>
            </a:r>
            <a:r>
              <a:rPr lang="zh-CN" altLang="en-US" dirty="0" smtClean="0"/>
              <a:t>．</a:t>
            </a:r>
            <a:r>
              <a:rPr lang="en-US" altLang="zh-CN" dirty="0" smtClean="0"/>
              <a:t>7</a:t>
            </a:r>
            <a:r>
              <a:rPr lang="zh-CN" altLang="en-US" dirty="0" smtClean="0"/>
              <a:t>个             </a:t>
            </a:r>
            <a:r>
              <a:rPr lang="en-US" altLang="zh-CN" dirty="0" smtClean="0"/>
              <a:t>C</a:t>
            </a:r>
            <a:r>
              <a:rPr lang="zh-CN" altLang="en-US" dirty="0" smtClean="0"/>
              <a:t>．</a:t>
            </a:r>
            <a:r>
              <a:rPr lang="en-US" altLang="zh-CN" dirty="0" smtClean="0"/>
              <a:t>8</a:t>
            </a:r>
            <a:r>
              <a:rPr lang="zh-CN" altLang="en-US" dirty="0" smtClean="0"/>
              <a:t>个              </a:t>
            </a:r>
            <a:r>
              <a:rPr lang="en-US" altLang="zh-CN" dirty="0" smtClean="0"/>
              <a:t>D</a:t>
            </a:r>
            <a:r>
              <a:rPr lang="zh-CN" altLang="en-US" dirty="0" smtClean="0"/>
              <a:t>．</a:t>
            </a:r>
            <a:r>
              <a:rPr lang="en-US" altLang="zh-CN" dirty="0" smtClean="0"/>
              <a:t>10</a:t>
            </a:r>
            <a:r>
              <a:rPr lang="zh-CN" altLang="en-US" dirty="0" smtClean="0"/>
              <a:t>个</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a:t>
            </a:r>
            <a:r>
              <a:rPr lang="en-US" altLang="zh-CN" dirty="0" smtClean="0"/>
              <a:t>5</a:t>
            </a:r>
            <a:r>
              <a:rPr lang="zh-CN" altLang="en-US" dirty="0" smtClean="0"/>
              <a:t>解答</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解析：设分别将该数分解为</a:t>
            </a:r>
            <a:r>
              <a:rPr lang="en-US" altLang="zh-CN" dirty="0" smtClean="0"/>
              <a:t>3</a:t>
            </a:r>
            <a:r>
              <a:rPr lang="zh-CN" altLang="en-US" dirty="0" smtClean="0"/>
              <a:t>、</a:t>
            </a:r>
            <a:r>
              <a:rPr lang="en-US" altLang="zh-CN" dirty="0" smtClean="0"/>
              <a:t>4</a:t>
            </a:r>
            <a:r>
              <a:rPr lang="zh-CN" altLang="en-US" dirty="0" smtClean="0"/>
              <a:t>、</a:t>
            </a:r>
            <a:r>
              <a:rPr lang="en-US" altLang="zh-CN" dirty="0" smtClean="0"/>
              <a:t>5</a:t>
            </a:r>
            <a:r>
              <a:rPr lang="zh-CN" altLang="en-US" dirty="0" smtClean="0"/>
              <a:t>个连续自然数的和时，加数中最小的自然数分别为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，则有</a:t>
            </a:r>
            <a:endParaRPr lang="en-US" altLang="zh-CN" dirty="0" smtClean="0"/>
          </a:p>
          <a:p>
            <a:r>
              <a:rPr lang="en-US" altLang="zh-CN" dirty="0" smtClean="0"/>
              <a:t>x+(x+1)+(x+2)=3x+3=3</a:t>
            </a:r>
            <a:r>
              <a:rPr lang="zh-CN" altLang="en-US" dirty="0" smtClean="0"/>
              <a:t>（</a:t>
            </a:r>
            <a:r>
              <a:rPr lang="en-US" altLang="zh-CN" dirty="0" smtClean="0"/>
              <a:t>x+1</a:t>
            </a:r>
            <a:r>
              <a:rPr lang="zh-CN" altLang="en-US" dirty="0" smtClean="0"/>
              <a:t>），</a:t>
            </a:r>
            <a:r>
              <a:rPr lang="en-US" altLang="zh-CN" dirty="0" smtClean="0"/>
              <a:t>y+(y+1)+(y+2)+(y+3)=4</a:t>
            </a:r>
            <a:r>
              <a:rPr lang="zh-CN" altLang="en-US" dirty="0" smtClean="0"/>
              <a:t>（</a:t>
            </a:r>
            <a:r>
              <a:rPr lang="en-US" altLang="zh-CN" dirty="0" smtClean="0"/>
              <a:t>y+1</a:t>
            </a:r>
            <a:r>
              <a:rPr lang="zh-CN" altLang="en-US" dirty="0" smtClean="0"/>
              <a:t>）</a:t>
            </a:r>
            <a:r>
              <a:rPr lang="en-US" altLang="zh-CN" dirty="0" smtClean="0"/>
              <a:t>+2</a:t>
            </a:r>
            <a:r>
              <a:rPr lang="zh-CN" altLang="en-US" dirty="0" smtClean="0"/>
              <a:t>，</a:t>
            </a:r>
            <a:r>
              <a:rPr lang="en-US" altLang="zh-CN" dirty="0" smtClean="0"/>
              <a:t>z+(z+1)+(z+2)+(z+3)+(z+4)=5</a:t>
            </a:r>
            <a:r>
              <a:rPr lang="zh-CN" altLang="en-US" dirty="0" smtClean="0"/>
              <a:t>（</a:t>
            </a:r>
            <a:r>
              <a:rPr lang="en-US" altLang="zh-CN" dirty="0" smtClean="0"/>
              <a:t>z+2</a:t>
            </a:r>
            <a:r>
              <a:rPr lang="zh-CN" altLang="en-US" dirty="0" smtClean="0"/>
              <a:t>）。</a:t>
            </a:r>
            <a:endParaRPr lang="en-US" altLang="zh-CN" dirty="0" smtClean="0"/>
          </a:p>
          <a:p>
            <a:r>
              <a:rPr lang="zh-CN" altLang="en-US" dirty="0" smtClean="0"/>
              <a:t>即该数能同时被</a:t>
            </a:r>
            <a:r>
              <a:rPr lang="en-US" altLang="zh-CN" dirty="0" smtClean="0"/>
              <a:t>3</a:t>
            </a:r>
            <a:r>
              <a:rPr lang="zh-CN" altLang="en-US" dirty="0" smtClean="0"/>
              <a:t>、</a:t>
            </a:r>
            <a:r>
              <a:rPr lang="en-US" altLang="zh-CN" dirty="0" smtClean="0"/>
              <a:t>5</a:t>
            </a:r>
            <a:r>
              <a:rPr lang="zh-CN" altLang="en-US" dirty="0" smtClean="0"/>
              <a:t>整除，并且被</a:t>
            </a:r>
            <a:r>
              <a:rPr lang="en-US" altLang="zh-CN" dirty="0" smtClean="0"/>
              <a:t>4</a:t>
            </a:r>
            <a:r>
              <a:rPr lang="zh-CN" altLang="en-US" dirty="0" smtClean="0"/>
              <a:t>除余数为</a:t>
            </a:r>
            <a:r>
              <a:rPr lang="en-US" altLang="zh-CN" dirty="0" smtClean="0"/>
              <a:t>2</a:t>
            </a:r>
            <a:r>
              <a:rPr lang="zh-CN" altLang="en-US" dirty="0" smtClean="0"/>
              <a:t>，</a:t>
            </a:r>
            <a:endParaRPr lang="en-US" altLang="zh-CN" dirty="0" smtClean="0"/>
          </a:p>
          <a:p>
            <a:r>
              <a:rPr lang="zh-CN" altLang="en-US" dirty="0" smtClean="0"/>
              <a:t>求得满足条件的最小自然数为</a:t>
            </a:r>
            <a:r>
              <a:rPr lang="en-US" altLang="zh-CN" dirty="0" smtClean="0"/>
              <a:t>30</a:t>
            </a:r>
            <a:r>
              <a:rPr lang="zh-CN" altLang="en-US" dirty="0" smtClean="0"/>
              <a:t>。</a:t>
            </a:r>
            <a:endParaRPr lang="en-US" altLang="zh-CN" dirty="0" smtClean="0"/>
          </a:p>
          <a:p>
            <a:r>
              <a:rPr lang="zh-CN" altLang="en-US" dirty="0" smtClean="0"/>
              <a:t>而</a:t>
            </a:r>
            <a:r>
              <a:rPr lang="en-US" altLang="zh-CN" dirty="0" smtClean="0"/>
              <a:t>3</a:t>
            </a:r>
            <a:r>
              <a:rPr lang="zh-CN" altLang="en-US" dirty="0" smtClean="0"/>
              <a:t>、</a:t>
            </a:r>
            <a:r>
              <a:rPr lang="en-US" altLang="zh-CN" dirty="0" smtClean="0"/>
              <a:t>4</a:t>
            </a:r>
            <a:r>
              <a:rPr lang="zh-CN" altLang="en-US" dirty="0" smtClean="0"/>
              <a:t>、</a:t>
            </a:r>
            <a:r>
              <a:rPr lang="en-US" altLang="zh-CN" dirty="0" smtClean="0"/>
              <a:t>5</a:t>
            </a:r>
            <a:r>
              <a:rPr lang="zh-CN" altLang="en-US" dirty="0" smtClean="0"/>
              <a:t>的最小公倍数为</a:t>
            </a:r>
            <a:r>
              <a:rPr lang="en-US" altLang="zh-CN" dirty="0" smtClean="0"/>
              <a:t>60</a:t>
            </a:r>
            <a:r>
              <a:rPr lang="zh-CN" altLang="en-US" dirty="0" smtClean="0"/>
              <a:t>，则所有这样的数可表示为</a:t>
            </a:r>
            <a:r>
              <a:rPr lang="en-US" altLang="zh-CN" dirty="0" smtClean="0"/>
              <a:t>60n+30</a:t>
            </a:r>
            <a:r>
              <a:rPr lang="zh-CN" altLang="en-US" dirty="0" smtClean="0"/>
              <a:t>，（</a:t>
            </a:r>
            <a:r>
              <a:rPr lang="en-US" altLang="zh-CN" dirty="0" smtClean="0"/>
              <a:t>n=0,1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t>…)</a:t>
            </a:r>
          </a:p>
          <a:p>
            <a:r>
              <a:rPr lang="zh-CN" altLang="en-US" dirty="0" smtClean="0"/>
              <a:t>且</a:t>
            </a:r>
            <a:r>
              <a:rPr lang="en-US" altLang="zh-CN" dirty="0" smtClean="0"/>
              <a:t>700≤60n+30≤1000</a:t>
            </a:r>
            <a:r>
              <a:rPr lang="zh-CN" altLang="en-US" dirty="0" smtClean="0"/>
              <a:t>，故满足题意的数有</a:t>
            </a:r>
            <a:r>
              <a:rPr lang="en-US" altLang="zh-CN" dirty="0" smtClean="0"/>
              <a:t>12</a:t>
            </a:r>
            <a:r>
              <a:rPr lang="zh-CN" altLang="en-US" dirty="0" smtClean="0"/>
              <a:t>、</a:t>
            </a:r>
            <a:r>
              <a:rPr lang="en-US" altLang="zh-CN" dirty="0" smtClean="0"/>
              <a:t>13</a:t>
            </a:r>
            <a:r>
              <a:rPr lang="zh-CN" altLang="en-US" dirty="0" smtClean="0"/>
              <a:t>、</a:t>
            </a:r>
            <a:r>
              <a:rPr lang="en-US" altLang="zh-CN" dirty="0" smtClean="0"/>
              <a:t>14</a:t>
            </a:r>
            <a:r>
              <a:rPr lang="zh-CN" altLang="en-US" dirty="0" smtClean="0"/>
              <a:t>、</a:t>
            </a:r>
            <a:r>
              <a:rPr lang="en-US" altLang="zh-CN" dirty="0" smtClean="0"/>
              <a:t>15</a:t>
            </a:r>
            <a:r>
              <a:rPr lang="zh-CN" altLang="en-US" dirty="0" smtClean="0"/>
              <a:t>、</a:t>
            </a:r>
            <a:r>
              <a:rPr lang="en-US" altLang="zh-CN" dirty="0" smtClean="0"/>
              <a:t>16</a:t>
            </a:r>
            <a:r>
              <a:rPr lang="zh-CN" altLang="en-US" dirty="0" smtClean="0"/>
              <a:t>，共</a:t>
            </a:r>
            <a:r>
              <a:rPr lang="en-US" altLang="zh-CN" dirty="0" smtClean="0"/>
              <a:t>5</a:t>
            </a:r>
            <a:r>
              <a:rPr lang="zh-CN" altLang="en-US" dirty="0" smtClean="0"/>
              <a:t>个。 </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物不知数典故</a:t>
            </a:r>
            <a:endParaRPr lang="zh-CN" altLang="en-US" dirty="0"/>
          </a:p>
        </p:txBody>
      </p:sp>
      <p:sp>
        <p:nvSpPr>
          <p:cNvPr id="53250" name="Rectangle 2"/>
          <p:cNvSpPr>
            <a:spLocks noGrp="1" noChangeArrowheads="1"/>
          </p:cNvSpPr>
          <p:nvPr>
            <p:ph type="body" sz="half" idx="4294967295"/>
          </p:nvPr>
        </p:nvSpPr>
        <p:spPr>
          <a:xfrm>
            <a:off x="251520" y="1557486"/>
            <a:ext cx="8713787" cy="4895850"/>
          </a:xfrm>
        </p:spPr>
        <p:txBody>
          <a:bodyPr lIns="0" tIns="0" rIns="0" bIns="0">
            <a:normAutofit fontScale="92500" lnSpcReduction="10000"/>
          </a:bodyPr>
          <a:lstStyle/>
          <a:p>
            <a:pPr marL="0" indent="0" eaLnBrk="1" hangingPunct="1">
              <a:lnSpc>
                <a:spcPct val="90000"/>
              </a:lnSpc>
              <a:spcBef>
                <a:spcPct val="0"/>
              </a:spcBef>
              <a:buFontTx/>
              <a:buNone/>
              <a:defRPr/>
            </a:pPr>
            <a:r>
              <a:rPr lang="en-US" altLang="zh-CN" sz="3600" b="1" dirty="0" smtClean="0">
                <a:effectLst>
                  <a:outerShdw blurRad="38100" dist="38100" dir="2700000" algn="tl">
                    <a:srgbClr val="C0C0C0"/>
                  </a:outerShdw>
                </a:effectLst>
                <a:sym typeface="Symbol" pitchFamily="18" charset="2"/>
              </a:rPr>
              <a:t> </a:t>
            </a:r>
            <a:r>
              <a:rPr lang="zh-CN" altLang="en-US" sz="3600" b="1" dirty="0" smtClean="0">
                <a:effectLst>
                  <a:outerShdw blurRad="38100" dist="38100" dir="2700000" algn="tl">
                    <a:srgbClr val="C0C0C0"/>
                  </a:outerShdw>
                </a:effectLst>
                <a:sym typeface="Symbol" pitchFamily="18" charset="2"/>
              </a:rPr>
              <a:t>已知</a:t>
            </a:r>
            <a:r>
              <a:rPr lang="en-US" altLang="zh-CN" sz="3600" b="1" dirty="0" smtClean="0">
                <a:effectLst>
                  <a:outerShdw blurRad="38100" dist="38100" dir="2700000" algn="tl">
                    <a:srgbClr val="C0C0C0"/>
                  </a:outerShdw>
                </a:effectLst>
                <a:sym typeface="Symbol" pitchFamily="18" charset="2"/>
              </a:rPr>
              <a:t>  </a:t>
            </a:r>
          </a:p>
          <a:p>
            <a:pPr marL="0" indent="0" eaLnBrk="1" hangingPunct="1">
              <a:lnSpc>
                <a:spcPct val="90000"/>
              </a:lnSpc>
              <a:spcBef>
                <a:spcPct val="0"/>
              </a:spcBef>
              <a:buFontTx/>
              <a:buNone/>
              <a:defRPr/>
            </a:pPr>
            <a:r>
              <a:rPr lang="en-US" altLang="zh-CN" sz="3600" b="1" dirty="0" smtClean="0">
                <a:effectLst>
                  <a:outerShdw blurRad="38100" dist="38100" dir="2700000" algn="tl">
                    <a:srgbClr val="C0C0C0"/>
                  </a:outerShdw>
                </a:effectLst>
                <a:sym typeface="Symbol" pitchFamily="18" charset="2"/>
              </a:rPr>
              <a:t>   X mod 3=2</a:t>
            </a:r>
          </a:p>
          <a:p>
            <a:pPr marL="0" indent="0" eaLnBrk="1" hangingPunct="1">
              <a:lnSpc>
                <a:spcPct val="90000"/>
              </a:lnSpc>
              <a:spcBef>
                <a:spcPct val="0"/>
              </a:spcBef>
              <a:buFontTx/>
              <a:buNone/>
              <a:defRPr/>
            </a:pPr>
            <a:r>
              <a:rPr lang="en-US" altLang="zh-CN" sz="3600" b="1" dirty="0" smtClean="0">
                <a:effectLst>
                  <a:outerShdw blurRad="38100" dist="38100" dir="2700000" algn="tl">
                    <a:srgbClr val="C0C0C0"/>
                  </a:outerShdw>
                </a:effectLst>
                <a:sym typeface="Symbol" pitchFamily="18" charset="2"/>
              </a:rPr>
              <a:t>   X mod 5=3</a:t>
            </a:r>
          </a:p>
          <a:p>
            <a:pPr marL="0" indent="0" eaLnBrk="1" hangingPunct="1">
              <a:lnSpc>
                <a:spcPct val="90000"/>
              </a:lnSpc>
              <a:spcBef>
                <a:spcPct val="0"/>
              </a:spcBef>
              <a:buFontTx/>
              <a:buNone/>
              <a:defRPr/>
            </a:pPr>
            <a:r>
              <a:rPr lang="en-US" altLang="zh-CN" sz="3600" b="1" dirty="0" smtClean="0">
                <a:effectLst>
                  <a:outerShdw blurRad="38100" dist="38100" dir="2700000" algn="tl">
                    <a:srgbClr val="C0C0C0"/>
                  </a:outerShdw>
                </a:effectLst>
                <a:sym typeface="Symbol" pitchFamily="18" charset="2"/>
              </a:rPr>
              <a:t>   X mod 7=2</a:t>
            </a:r>
          </a:p>
          <a:p>
            <a:pPr marL="0" indent="0" eaLnBrk="1" hangingPunct="1">
              <a:lnSpc>
                <a:spcPct val="90000"/>
              </a:lnSpc>
              <a:spcBef>
                <a:spcPct val="0"/>
              </a:spcBef>
              <a:buFontTx/>
              <a:buNone/>
              <a:defRPr/>
            </a:pPr>
            <a:r>
              <a:rPr lang="en-US" altLang="zh-CN" sz="3600" b="1" dirty="0" smtClean="0">
                <a:effectLst>
                  <a:outerShdw blurRad="38100" dist="38100" dir="2700000" algn="tl">
                    <a:srgbClr val="C0C0C0"/>
                  </a:outerShdw>
                </a:effectLst>
                <a:sym typeface="Symbol" pitchFamily="18" charset="2"/>
              </a:rPr>
              <a:t> m</a:t>
            </a:r>
            <a:r>
              <a:rPr lang="en-US" altLang="zh-CN" sz="3600" b="1" baseline="-25000" dirty="0" smtClean="0">
                <a:effectLst>
                  <a:outerShdw blurRad="38100" dist="38100" dir="2700000" algn="tl">
                    <a:srgbClr val="C0C0C0"/>
                  </a:outerShdw>
                </a:effectLst>
                <a:sym typeface="Symbol" pitchFamily="18" charset="2"/>
              </a:rPr>
              <a:t>1</a:t>
            </a:r>
            <a:r>
              <a:rPr lang="en-US" altLang="zh-CN" sz="3600" b="1" dirty="0" smtClean="0">
                <a:effectLst>
                  <a:outerShdw blurRad="38100" dist="38100" dir="2700000" algn="tl">
                    <a:srgbClr val="C0C0C0"/>
                  </a:outerShdw>
                </a:effectLst>
                <a:sym typeface="Symbol" pitchFamily="18" charset="2"/>
              </a:rPr>
              <a:t>=3</a:t>
            </a:r>
            <a:r>
              <a:rPr lang="zh-CN" altLang="en-US" sz="3600" b="1" dirty="0" smtClean="0">
                <a:effectLst>
                  <a:outerShdw blurRad="38100" dist="38100" dir="2700000" algn="tl">
                    <a:srgbClr val="C0C0C0"/>
                  </a:outerShdw>
                </a:effectLst>
                <a:sym typeface="Symbol" pitchFamily="18" charset="2"/>
              </a:rPr>
              <a:t>，</a:t>
            </a:r>
            <a:r>
              <a:rPr lang="en-US" altLang="zh-CN" sz="3600" b="1" dirty="0" smtClean="0">
                <a:effectLst>
                  <a:outerShdw blurRad="38100" dist="38100" dir="2700000" algn="tl">
                    <a:srgbClr val="C0C0C0"/>
                  </a:outerShdw>
                </a:effectLst>
                <a:sym typeface="Symbol" pitchFamily="18" charset="2"/>
              </a:rPr>
              <a:t>m</a:t>
            </a:r>
            <a:r>
              <a:rPr lang="en-US" altLang="zh-CN" sz="3600" b="1" baseline="-25000" dirty="0" smtClean="0">
                <a:effectLst>
                  <a:outerShdw blurRad="38100" dist="38100" dir="2700000" algn="tl">
                    <a:srgbClr val="C0C0C0"/>
                  </a:outerShdw>
                </a:effectLst>
                <a:sym typeface="Symbol" pitchFamily="18" charset="2"/>
              </a:rPr>
              <a:t>2</a:t>
            </a:r>
            <a:r>
              <a:rPr lang="en-US" altLang="zh-CN" sz="3600" b="1" dirty="0" smtClean="0">
                <a:effectLst>
                  <a:outerShdw blurRad="38100" dist="38100" dir="2700000" algn="tl">
                    <a:srgbClr val="C0C0C0"/>
                  </a:outerShdw>
                </a:effectLst>
                <a:sym typeface="Symbol" pitchFamily="18" charset="2"/>
              </a:rPr>
              <a:t>=5</a:t>
            </a:r>
            <a:r>
              <a:rPr lang="zh-CN" altLang="en-US" sz="3600" b="1" dirty="0" smtClean="0">
                <a:effectLst>
                  <a:outerShdw blurRad="38100" dist="38100" dir="2700000" algn="tl">
                    <a:srgbClr val="C0C0C0"/>
                  </a:outerShdw>
                </a:effectLst>
                <a:sym typeface="Symbol" pitchFamily="18" charset="2"/>
              </a:rPr>
              <a:t>，</a:t>
            </a:r>
            <a:r>
              <a:rPr lang="en-US" altLang="zh-CN" sz="3600" b="1" dirty="0" smtClean="0">
                <a:effectLst>
                  <a:outerShdw blurRad="38100" dist="38100" dir="2700000" algn="tl">
                    <a:srgbClr val="C0C0C0"/>
                  </a:outerShdw>
                </a:effectLst>
                <a:sym typeface="Symbol" pitchFamily="18" charset="2"/>
              </a:rPr>
              <a:t>m</a:t>
            </a:r>
            <a:r>
              <a:rPr lang="en-US" altLang="zh-CN" sz="3600" b="1" baseline="-25000" dirty="0" smtClean="0">
                <a:effectLst>
                  <a:outerShdw blurRad="38100" dist="38100" dir="2700000" algn="tl">
                    <a:srgbClr val="C0C0C0"/>
                  </a:outerShdw>
                </a:effectLst>
                <a:sym typeface="Symbol" pitchFamily="18" charset="2"/>
              </a:rPr>
              <a:t>3</a:t>
            </a:r>
            <a:r>
              <a:rPr lang="en-US" altLang="zh-CN" sz="3600" b="1" dirty="0" smtClean="0">
                <a:effectLst>
                  <a:outerShdw blurRad="38100" dist="38100" dir="2700000" algn="tl">
                    <a:srgbClr val="C0C0C0"/>
                  </a:outerShdw>
                </a:effectLst>
                <a:sym typeface="Symbol" pitchFamily="18" charset="2"/>
              </a:rPr>
              <a:t>=7</a:t>
            </a:r>
            <a:r>
              <a:rPr lang="zh-CN" altLang="en-US" sz="3600" b="1" dirty="0" smtClean="0">
                <a:effectLst>
                  <a:outerShdw blurRad="38100" dist="38100" dir="2700000" algn="tl">
                    <a:srgbClr val="C0C0C0"/>
                  </a:outerShdw>
                </a:effectLst>
                <a:sym typeface="Symbol" pitchFamily="18" charset="2"/>
              </a:rPr>
              <a:t>，</a:t>
            </a:r>
            <a:r>
              <a:rPr lang="en-US" altLang="zh-CN" sz="3600" b="1" dirty="0" smtClean="0">
                <a:effectLst>
                  <a:outerShdw blurRad="38100" dist="38100" dir="2700000" algn="tl">
                    <a:srgbClr val="C0C0C0"/>
                  </a:outerShdw>
                </a:effectLst>
                <a:sym typeface="Symbol" pitchFamily="18" charset="2"/>
              </a:rPr>
              <a:t>b</a:t>
            </a:r>
            <a:r>
              <a:rPr lang="en-US" altLang="zh-CN" sz="3600" b="1" baseline="-25000" dirty="0" smtClean="0">
                <a:effectLst>
                  <a:outerShdw blurRad="38100" dist="38100" dir="2700000" algn="tl">
                    <a:srgbClr val="C0C0C0"/>
                  </a:outerShdw>
                </a:effectLst>
                <a:sym typeface="Symbol" pitchFamily="18" charset="2"/>
              </a:rPr>
              <a:t>1</a:t>
            </a:r>
            <a:r>
              <a:rPr lang="en-US" altLang="zh-CN" sz="3600" b="1" dirty="0" smtClean="0">
                <a:effectLst>
                  <a:outerShdw blurRad="38100" dist="38100" dir="2700000" algn="tl">
                    <a:srgbClr val="C0C0C0"/>
                  </a:outerShdw>
                </a:effectLst>
                <a:sym typeface="Symbol" pitchFamily="18" charset="2"/>
              </a:rPr>
              <a:t>=2</a:t>
            </a:r>
            <a:r>
              <a:rPr lang="zh-CN" altLang="en-US" sz="3600" b="1" dirty="0" smtClean="0">
                <a:effectLst>
                  <a:outerShdw blurRad="38100" dist="38100" dir="2700000" algn="tl">
                    <a:srgbClr val="C0C0C0"/>
                  </a:outerShdw>
                </a:effectLst>
                <a:sym typeface="Symbol" pitchFamily="18" charset="2"/>
              </a:rPr>
              <a:t>，</a:t>
            </a:r>
            <a:r>
              <a:rPr lang="en-US" altLang="zh-CN" sz="3600" b="1" dirty="0" smtClean="0">
                <a:effectLst>
                  <a:outerShdw blurRad="38100" dist="38100" dir="2700000" algn="tl">
                    <a:srgbClr val="C0C0C0"/>
                  </a:outerShdw>
                </a:effectLst>
                <a:sym typeface="Symbol" pitchFamily="18" charset="2"/>
              </a:rPr>
              <a:t>b</a:t>
            </a:r>
            <a:r>
              <a:rPr lang="en-US" altLang="zh-CN" sz="3600" b="1" baseline="-25000" dirty="0" smtClean="0">
                <a:effectLst>
                  <a:outerShdw blurRad="38100" dist="38100" dir="2700000" algn="tl">
                    <a:srgbClr val="C0C0C0"/>
                  </a:outerShdw>
                </a:effectLst>
                <a:sym typeface="Symbol" pitchFamily="18" charset="2"/>
              </a:rPr>
              <a:t>2</a:t>
            </a:r>
            <a:r>
              <a:rPr lang="en-US" altLang="zh-CN" sz="3600" b="1" dirty="0" smtClean="0">
                <a:effectLst>
                  <a:outerShdw blurRad="38100" dist="38100" dir="2700000" algn="tl">
                    <a:srgbClr val="C0C0C0"/>
                  </a:outerShdw>
                </a:effectLst>
                <a:sym typeface="Symbol" pitchFamily="18" charset="2"/>
              </a:rPr>
              <a:t>=3</a:t>
            </a:r>
            <a:r>
              <a:rPr lang="zh-CN" altLang="en-US" sz="3600" b="1" dirty="0" smtClean="0">
                <a:effectLst>
                  <a:outerShdw blurRad="38100" dist="38100" dir="2700000" algn="tl">
                    <a:srgbClr val="C0C0C0"/>
                  </a:outerShdw>
                </a:effectLst>
                <a:sym typeface="Symbol" pitchFamily="18" charset="2"/>
              </a:rPr>
              <a:t>，</a:t>
            </a:r>
            <a:r>
              <a:rPr lang="en-US" altLang="zh-CN" sz="3600" b="1" dirty="0" smtClean="0">
                <a:effectLst>
                  <a:outerShdw blurRad="38100" dist="38100" dir="2700000" algn="tl">
                    <a:srgbClr val="C0C0C0"/>
                  </a:outerShdw>
                </a:effectLst>
                <a:sym typeface="Symbol" pitchFamily="18" charset="2"/>
              </a:rPr>
              <a:t>b</a:t>
            </a:r>
            <a:r>
              <a:rPr lang="en-US" altLang="zh-CN" sz="3600" b="1" baseline="-25000" dirty="0" smtClean="0">
                <a:effectLst>
                  <a:outerShdw blurRad="38100" dist="38100" dir="2700000" algn="tl">
                    <a:srgbClr val="C0C0C0"/>
                  </a:outerShdw>
                </a:effectLst>
                <a:sym typeface="Symbol" pitchFamily="18" charset="2"/>
              </a:rPr>
              <a:t>3</a:t>
            </a:r>
            <a:r>
              <a:rPr lang="en-US" altLang="zh-CN" sz="3600" b="1" dirty="0" smtClean="0">
                <a:effectLst>
                  <a:outerShdw blurRad="38100" dist="38100" dir="2700000" algn="tl">
                    <a:srgbClr val="C0C0C0"/>
                  </a:outerShdw>
                </a:effectLst>
                <a:sym typeface="Symbol" pitchFamily="18" charset="2"/>
              </a:rPr>
              <a:t>=2</a:t>
            </a:r>
          </a:p>
          <a:p>
            <a:pPr marL="0" indent="0" eaLnBrk="1" hangingPunct="1">
              <a:lnSpc>
                <a:spcPct val="90000"/>
              </a:lnSpc>
              <a:spcBef>
                <a:spcPct val="0"/>
              </a:spcBef>
              <a:buFontTx/>
              <a:buNone/>
              <a:defRPr/>
            </a:pPr>
            <a:r>
              <a:rPr lang="en-US" altLang="zh-CN" sz="3600" b="1" dirty="0" smtClean="0">
                <a:effectLst>
                  <a:outerShdw blurRad="38100" dist="38100" dir="2700000" algn="tl">
                    <a:srgbClr val="C0C0C0"/>
                  </a:outerShdw>
                </a:effectLst>
                <a:sym typeface="Symbol" pitchFamily="18" charset="2"/>
              </a:rPr>
              <a:t> M=m</a:t>
            </a:r>
            <a:r>
              <a:rPr lang="en-US" altLang="zh-CN" sz="3600" b="1" baseline="-25000" dirty="0" smtClean="0">
                <a:effectLst>
                  <a:outerShdw blurRad="38100" dist="38100" dir="2700000" algn="tl">
                    <a:srgbClr val="C0C0C0"/>
                  </a:outerShdw>
                </a:effectLst>
                <a:sym typeface="Symbol" pitchFamily="18" charset="2"/>
              </a:rPr>
              <a:t>1</a:t>
            </a:r>
            <a:r>
              <a:rPr lang="en-US" altLang="zh-CN" sz="3600" b="1" dirty="0" smtClean="0">
                <a:effectLst>
                  <a:outerShdw blurRad="38100" dist="38100" dir="2700000" algn="tl">
                    <a:srgbClr val="C0C0C0"/>
                  </a:outerShdw>
                </a:effectLst>
                <a:sym typeface="Symbol" pitchFamily="18" charset="2"/>
              </a:rPr>
              <a:t>m</a:t>
            </a:r>
            <a:r>
              <a:rPr lang="en-US" altLang="zh-CN" sz="3600" b="1" baseline="-25000" dirty="0" smtClean="0">
                <a:effectLst>
                  <a:outerShdw blurRad="38100" dist="38100" dir="2700000" algn="tl">
                    <a:srgbClr val="C0C0C0"/>
                  </a:outerShdw>
                </a:effectLst>
                <a:sym typeface="Symbol" pitchFamily="18" charset="2"/>
              </a:rPr>
              <a:t>2</a:t>
            </a:r>
            <a:r>
              <a:rPr lang="en-US" altLang="zh-CN" sz="3600" b="1" dirty="0" smtClean="0">
                <a:effectLst>
                  <a:outerShdw blurRad="38100" dist="38100" dir="2700000" algn="tl">
                    <a:srgbClr val="C0C0C0"/>
                  </a:outerShdw>
                </a:effectLst>
                <a:sym typeface="Symbol" pitchFamily="18" charset="2"/>
              </a:rPr>
              <a:t>m</a:t>
            </a:r>
            <a:r>
              <a:rPr lang="en-US" altLang="zh-CN" sz="3600" b="1" baseline="-25000" dirty="0" smtClean="0">
                <a:effectLst>
                  <a:outerShdw blurRad="38100" dist="38100" dir="2700000" algn="tl">
                    <a:srgbClr val="C0C0C0"/>
                  </a:outerShdw>
                </a:effectLst>
                <a:sym typeface="Symbol" pitchFamily="18" charset="2"/>
              </a:rPr>
              <a:t>3</a:t>
            </a:r>
            <a:r>
              <a:rPr lang="en-US" altLang="zh-CN" sz="3600" b="1" dirty="0" smtClean="0">
                <a:effectLst>
                  <a:outerShdw blurRad="38100" dist="38100" dir="2700000" algn="tl">
                    <a:srgbClr val="C0C0C0"/>
                  </a:outerShdw>
                </a:effectLst>
                <a:sym typeface="Symbol" pitchFamily="18" charset="2"/>
              </a:rPr>
              <a:t>=357=105</a:t>
            </a:r>
          </a:p>
          <a:p>
            <a:pPr marL="0" indent="0">
              <a:lnSpc>
                <a:spcPct val="90000"/>
              </a:lnSpc>
              <a:spcBef>
                <a:spcPct val="0"/>
              </a:spcBef>
              <a:buNone/>
              <a:defRPr/>
            </a:pPr>
            <a:r>
              <a:rPr lang="en-US" altLang="zh-CN" sz="3600" b="1" dirty="0" smtClean="0">
                <a:effectLst>
                  <a:outerShdw blurRad="38100" dist="38100" dir="2700000" algn="tl">
                    <a:srgbClr val="C0C0C0"/>
                  </a:outerShdw>
                </a:effectLst>
                <a:sym typeface="Symbol" pitchFamily="18" charset="2"/>
              </a:rPr>
              <a:t>M</a:t>
            </a:r>
            <a:r>
              <a:rPr lang="en-US" altLang="zh-CN" sz="3600" b="1" baseline="-25000" dirty="0" smtClean="0">
                <a:effectLst>
                  <a:outerShdw blurRad="38100" dist="38100" dir="2700000" algn="tl">
                    <a:srgbClr val="C0C0C0"/>
                  </a:outerShdw>
                </a:effectLst>
                <a:sym typeface="Symbol" pitchFamily="18" charset="2"/>
              </a:rPr>
              <a:t>1</a:t>
            </a:r>
            <a:r>
              <a:rPr lang="en-US" altLang="zh-CN" sz="3600" b="1" dirty="0" smtClean="0">
                <a:effectLst>
                  <a:outerShdw blurRad="38100" dist="38100" dir="2700000" algn="tl">
                    <a:srgbClr val="C0C0C0"/>
                  </a:outerShdw>
                </a:effectLst>
                <a:sym typeface="Symbol" pitchFamily="18" charset="2"/>
              </a:rPr>
              <a:t>=m/m</a:t>
            </a:r>
            <a:r>
              <a:rPr lang="en-US" altLang="zh-CN" sz="3600" b="1" baseline="-25000" dirty="0" smtClean="0">
                <a:effectLst>
                  <a:outerShdw blurRad="38100" dist="38100" dir="2700000" algn="tl">
                    <a:srgbClr val="C0C0C0"/>
                  </a:outerShdw>
                </a:effectLst>
                <a:sym typeface="Symbol" pitchFamily="18" charset="2"/>
              </a:rPr>
              <a:t>1</a:t>
            </a:r>
            <a:r>
              <a:rPr lang="en-US" altLang="zh-CN" sz="3600" b="1" dirty="0" smtClean="0">
                <a:effectLst>
                  <a:outerShdw blurRad="38100" dist="38100" dir="2700000" algn="tl">
                    <a:srgbClr val="C0C0C0"/>
                  </a:outerShdw>
                </a:effectLst>
                <a:sym typeface="Symbol" pitchFamily="18" charset="2"/>
              </a:rPr>
              <a:t>=57,  a</a:t>
            </a:r>
            <a:r>
              <a:rPr lang="en-US" altLang="zh-CN" sz="3600" b="1" baseline="-25000" dirty="0" smtClean="0">
                <a:effectLst>
                  <a:outerShdw blurRad="38100" dist="38100" dir="2700000" algn="tl">
                    <a:srgbClr val="C0C0C0"/>
                  </a:outerShdw>
                </a:effectLst>
                <a:sym typeface="Symbol" pitchFamily="18" charset="2"/>
              </a:rPr>
              <a:t>1</a:t>
            </a:r>
            <a:r>
              <a:rPr lang="en-US" altLang="zh-CN" sz="3600" b="1" dirty="0" smtClean="0">
                <a:effectLst>
                  <a:outerShdw blurRad="38100" dist="38100" dir="2700000" algn="tl">
                    <a:srgbClr val="C0C0C0"/>
                  </a:outerShdw>
                </a:effectLst>
                <a:sym typeface="Symbol" pitchFamily="18" charset="2"/>
              </a:rPr>
              <a:t>M</a:t>
            </a:r>
            <a:r>
              <a:rPr lang="en-US" altLang="zh-CN" sz="3600" b="1" baseline="-25000" dirty="0" smtClean="0">
                <a:effectLst>
                  <a:outerShdw blurRad="38100" dist="38100" dir="2700000" algn="tl">
                    <a:srgbClr val="C0C0C0"/>
                  </a:outerShdw>
                </a:effectLst>
                <a:sym typeface="Symbol" pitchFamily="18" charset="2"/>
              </a:rPr>
              <a:t>1 </a:t>
            </a:r>
            <a:r>
              <a:rPr lang="en-US" altLang="zh-CN" sz="3600" b="1" dirty="0" smtClean="0">
                <a:effectLst>
                  <a:outerShdw blurRad="38100" dist="38100" dir="2700000" algn="tl">
                    <a:srgbClr val="C0C0C0"/>
                  </a:outerShdw>
                </a:effectLst>
                <a:sym typeface="Symbol" pitchFamily="18" charset="2"/>
              </a:rPr>
              <a:t>mod m</a:t>
            </a:r>
            <a:r>
              <a:rPr lang="en-US" altLang="zh-CN" sz="3600" b="1" baseline="-25000" dirty="0" smtClean="0">
                <a:effectLst>
                  <a:outerShdw blurRad="38100" dist="38100" dir="2700000" algn="tl">
                    <a:srgbClr val="C0C0C0"/>
                  </a:outerShdw>
                </a:effectLst>
                <a:sym typeface="Symbol" pitchFamily="18" charset="2"/>
              </a:rPr>
              <a:t>1</a:t>
            </a:r>
            <a:r>
              <a:rPr lang="en-US" altLang="zh-CN" sz="3600" b="1" dirty="0" smtClean="0">
                <a:effectLst>
                  <a:outerShdw blurRad="38100" dist="38100" dir="2700000" algn="tl">
                    <a:srgbClr val="C0C0C0"/>
                  </a:outerShdw>
                </a:effectLst>
                <a:sym typeface="Symbol" pitchFamily="18" charset="2"/>
              </a:rPr>
              <a:t>=1, a</a:t>
            </a:r>
            <a:r>
              <a:rPr lang="en-US" altLang="zh-CN" sz="3600" b="1" baseline="-25000" dirty="0" smtClean="0">
                <a:effectLst>
                  <a:outerShdw blurRad="38100" dist="38100" dir="2700000" algn="tl">
                    <a:srgbClr val="C0C0C0"/>
                  </a:outerShdw>
                </a:effectLst>
                <a:sym typeface="Symbol" pitchFamily="18" charset="2"/>
              </a:rPr>
              <a:t>1</a:t>
            </a:r>
            <a:r>
              <a:rPr lang="en-US" altLang="zh-CN" sz="3600" b="1" dirty="0" smtClean="0">
                <a:effectLst>
                  <a:outerShdw blurRad="38100" dist="38100" dir="2700000" algn="tl">
                    <a:srgbClr val="C0C0C0"/>
                  </a:outerShdw>
                </a:effectLst>
                <a:sym typeface="Symbol" pitchFamily="18" charset="2"/>
              </a:rPr>
              <a:t>=2</a:t>
            </a:r>
          </a:p>
          <a:p>
            <a:pPr marL="0" indent="0">
              <a:lnSpc>
                <a:spcPct val="90000"/>
              </a:lnSpc>
              <a:spcBef>
                <a:spcPct val="0"/>
              </a:spcBef>
              <a:buNone/>
              <a:defRPr/>
            </a:pPr>
            <a:r>
              <a:rPr lang="en-US" altLang="zh-CN" sz="3600" b="1" dirty="0" smtClean="0">
                <a:effectLst>
                  <a:outerShdw blurRad="38100" dist="38100" dir="2700000" algn="tl">
                    <a:srgbClr val="C0C0C0"/>
                  </a:outerShdw>
                </a:effectLst>
                <a:sym typeface="Symbol" pitchFamily="18" charset="2"/>
              </a:rPr>
              <a:t>M</a:t>
            </a:r>
            <a:r>
              <a:rPr lang="en-US" altLang="zh-CN" sz="3600" b="1" baseline="-25000" dirty="0" smtClean="0">
                <a:effectLst>
                  <a:outerShdw blurRad="38100" dist="38100" dir="2700000" algn="tl">
                    <a:srgbClr val="C0C0C0"/>
                  </a:outerShdw>
                </a:effectLst>
                <a:sym typeface="Symbol" pitchFamily="18" charset="2"/>
              </a:rPr>
              <a:t>2</a:t>
            </a:r>
            <a:r>
              <a:rPr lang="en-US" altLang="zh-CN" sz="3600" b="1" dirty="0" smtClean="0">
                <a:effectLst>
                  <a:outerShdw blurRad="38100" dist="38100" dir="2700000" algn="tl">
                    <a:srgbClr val="C0C0C0"/>
                  </a:outerShdw>
                </a:effectLst>
                <a:sym typeface="Symbol" pitchFamily="18" charset="2"/>
              </a:rPr>
              <a:t>=m/m</a:t>
            </a:r>
            <a:r>
              <a:rPr lang="en-US" altLang="zh-CN" sz="3600" b="1" baseline="-25000" dirty="0" smtClean="0">
                <a:effectLst>
                  <a:outerShdw blurRad="38100" dist="38100" dir="2700000" algn="tl">
                    <a:srgbClr val="C0C0C0"/>
                  </a:outerShdw>
                </a:effectLst>
                <a:sym typeface="Symbol" pitchFamily="18" charset="2"/>
              </a:rPr>
              <a:t>2</a:t>
            </a:r>
            <a:r>
              <a:rPr lang="en-US" altLang="zh-CN" sz="3600" b="1" dirty="0" smtClean="0">
                <a:effectLst>
                  <a:outerShdw blurRad="38100" dist="38100" dir="2700000" algn="tl">
                    <a:srgbClr val="C0C0C0"/>
                  </a:outerShdw>
                </a:effectLst>
                <a:sym typeface="Symbol" pitchFamily="18" charset="2"/>
              </a:rPr>
              <a:t>=37,  a</a:t>
            </a:r>
            <a:r>
              <a:rPr lang="en-US" altLang="zh-CN" sz="3600" b="1" baseline="-25000" dirty="0" smtClean="0">
                <a:effectLst>
                  <a:outerShdw blurRad="38100" dist="38100" dir="2700000" algn="tl">
                    <a:srgbClr val="C0C0C0"/>
                  </a:outerShdw>
                </a:effectLst>
                <a:sym typeface="Symbol" pitchFamily="18" charset="2"/>
              </a:rPr>
              <a:t>2</a:t>
            </a:r>
            <a:r>
              <a:rPr lang="en-US" altLang="zh-CN" sz="3600" b="1" dirty="0" smtClean="0">
                <a:effectLst>
                  <a:outerShdw blurRad="38100" dist="38100" dir="2700000" algn="tl">
                    <a:srgbClr val="C0C0C0"/>
                  </a:outerShdw>
                </a:effectLst>
                <a:sym typeface="Symbol" pitchFamily="18" charset="2"/>
              </a:rPr>
              <a:t>M</a:t>
            </a:r>
            <a:r>
              <a:rPr lang="en-US" altLang="zh-CN" sz="3600" b="1" baseline="-25000" dirty="0" smtClean="0">
                <a:effectLst>
                  <a:outerShdw blurRad="38100" dist="38100" dir="2700000" algn="tl">
                    <a:srgbClr val="C0C0C0"/>
                  </a:outerShdw>
                </a:effectLst>
                <a:sym typeface="Symbol" pitchFamily="18" charset="2"/>
              </a:rPr>
              <a:t>2 </a:t>
            </a:r>
            <a:r>
              <a:rPr lang="en-US" altLang="zh-CN" sz="3600" b="1" dirty="0" smtClean="0">
                <a:effectLst>
                  <a:outerShdw blurRad="38100" dist="38100" dir="2700000" algn="tl">
                    <a:srgbClr val="C0C0C0"/>
                  </a:outerShdw>
                </a:effectLst>
                <a:sym typeface="Symbol" pitchFamily="18" charset="2"/>
              </a:rPr>
              <a:t>mod m</a:t>
            </a:r>
            <a:r>
              <a:rPr lang="en-US" altLang="zh-CN" sz="3600" b="1" baseline="-25000" dirty="0" smtClean="0">
                <a:effectLst>
                  <a:outerShdw blurRad="38100" dist="38100" dir="2700000" algn="tl">
                    <a:srgbClr val="C0C0C0"/>
                  </a:outerShdw>
                </a:effectLst>
                <a:sym typeface="Symbol" pitchFamily="18" charset="2"/>
              </a:rPr>
              <a:t>2</a:t>
            </a:r>
            <a:r>
              <a:rPr lang="en-US" altLang="zh-CN" sz="3600" b="1" dirty="0" smtClean="0">
                <a:effectLst>
                  <a:outerShdw blurRad="38100" dist="38100" dir="2700000" algn="tl">
                    <a:srgbClr val="C0C0C0"/>
                  </a:outerShdw>
                </a:effectLst>
                <a:sym typeface="Symbol" pitchFamily="18" charset="2"/>
              </a:rPr>
              <a:t>=1, a</a:t>
            </a:r>
            <a:r>
              <a:rPr lang="en-US" altLang="zh-CN" sz="3600" b="1" baseline="-25000" dirty="0" smtClean="0">
                <a:effectLst>
                  <a:outerShdw blurRad="38100" dist="38100" dir="2700000" algn="tl">
                    <a:srgbClr val="C0C0C0"/>
                  </a:outerShdw>
                </a:effectLst>
                <a:sym typeface="Symbol" pitchFamily="18" charset="2"/>
              </a:rPr>
              <a:t>2</a:t>
            </a:r>
            <a:r>
              <a:rPr lang="en-US" altLang="zh-CN" sz="3600" b="1" dirty="0" smtClean="0">
                <a:effectLst>
                  <a:outerShdw blurRad="38100" dist="38100" dir="2700000" algn="tl">
                    <a:srgbClr val="C0C0C0"/>
                  </a:outerShdw>
                </a:effectLst>
                <a:sym typeface="Symbol" pitchFamily="18" charset="2"/>
              </a:rPr>
              <a:t>=1</a:t>
            </a:r>
          </a:p>
          <a:p>
            <a:pPr marL="0" indent="0">
              <a:lnSpc>
                <a:spcPct val="90000"/>
              </a:lnSpc>
              <a:spcBef>
                <a:spcPct val="0"/>
              </a:spcBef>
              <a:buNone/>
              <a:defRPr/>
            </a:pPr>
            <a:r>
              <a:rPr lang="en-US" altLang="zh-CN" sz="3600" b="1" dirty="0" smtClean="0">
                <a:effectLst>
                  <a:outerShdw blurRad="38100" dist="38100" dir="2700000" algn="tl">
                    <a:srgbClr val="C0C0C0"/>
                  </a:outerShdw>
                </a:effectLst>
                <a:sym typeface="Symbol" pitchFamily="18" charset="2"/>
              </a:rPr>
              <a:t>M</a:t>
            </a:r>
            <a:r>
              <a:rPr lang="en-US" altLang="zh-CN" sz="3600" b="1" baseline="-25000" dirty="0" smtClean="0">
                <a:effectLst>
                  <a:outerShdw blurRad="38100" dist="38100" dir="2700000" algn="tl">
                    <a:srgbClr val="C0C0C0"/>
                  </a:outerShdw>
                </a:effectLst>
                <a:sym typeface="Symbol" pitchFamily="18" charset="2"/>
              </a:rPr>
              <a:t>3</a:t>
            </a:r>
            <a:r>
              <a:rPr lang="en-US" altLang="zh-CN" sz="3600" b="1" dirty="0" smtClean="0">
                <a:effectLst>
                  <a:outerShdw blurRad="38100" dist="38100" dir="2700000" algn="tl">
                    <a:srgbClr val="C0C0C0"/>
                  </a:outerShdw>
                </a:effectLst>
                <a:sym typeface="Symbol" pitchFamily="18" charset="2"/>
              </a:rPr>
              <a:t>=m/m</a:t>
            </a:r>
            <a:r>
              <a:rPr lang="en-US" altLang="zh-CN" sz="3600" b="1" baseline="-25000" dirty="0" smtClean="0">
                <a:effectLst>
                  <a:outerShdw blurRad="38100" dist="38100" dir="2700000" algn="tl">
                    <a:srgbClr val="C0C0C0"/>
                  </a:outerShdw>
                </a:effectLst>
                <a:sym typeface="Symbol" pitchFamily="18" charset="2"/>
              </a:rPr>
              <a:t>3</a:t>
            </a:r>
            <a:r>
              <a:rPr lang="en-US" altLang="zh-CN" sz="3600" b="1" dirty="0" smtClean="0">
                <a:effectLst>
                  <a:outerShdw blurRad="38100" dist="38100" dir="2700000" algn="tl">
                    <a:srgbClr val="C0C0C0"/>
                  </a:outerShdw>
                </a:effectLst>
                <a:sym typeface="Symbol" pitchFamily="18" charset="2"/>
              </a:rPr>
              <a:t>=35,  a</a:t>
            </a:r>
            <a:r>
              <a:rPr lang="en-US" altLang="zh-CN" sz="3600" b="1" baseline="-25000" dirty="0" smtClean="0">
                <a:effectLst>
                  <a:outerShdw blurRad="38100" dist="38100" dir="2700000" algn="tl">
                    <a:srgbClr val="C0C0C0"/>
                  </a:outerShdw>
                </a:effectLst>
                <a:sym typeface="Symbol" pitchFamily="18" charset="2"/>
              </a:rPr>
              <a:t>3</a:t>
            </a:r>
            <a:r>
              <a:rPr lang="en-US" altLang="zh-CN" sz="3600" b="1" dirty="0" smtClean="0">
                <a:effectLst>
                  <a:outerShdw blurRad="38100" dist="38100" dir="2700000" algn="tl">
                    <a:srgbClr val="C0C0C0"/>
                  </a:outerShdw>
                </a:effectLst>
                <a:sym typeface="Symbol" pitchFamily="18" charset="2"/>
              </a:rPr>
              <a:t>M</a:t>
            </a:r>
            <a:r>
              <a:rPr lang="en-US" altLang="zh-CN" sz="3600" b="1" baseline="-25000" dirty="0" smtClean="0">
                <a:effectLst>
                  <a:outerShdw blurRad="38100" dist="38100" dir="2700000" algn="tl">
                    <a:srgbClr val="C0C0C0"/>
                  </a:outerShdw>
                </a:effectLst>
                <a:sym typeface="Symbol" pitchFamily="18" charset="2"/>
              </a:rPr>
              <a:t>3 </a:t>
            </a:r>
            <a:r>
              <a:rPr lang="en-US" altLang="zh-CN" sz="3600" b="1" dirty="0" smtClean="0">
                <a:effectLst>
                  <a:outerShdw blurRad="38100" dist="38100" dir="2700000" algn="tl">
                    <a:srgbClr val="C0C0C0"/>
                  </a:outerShdw>
                </a:effectLst>
                <a:sym typeface="Symbol" pitchFamily="18" charset="2"/>
              </a:rPr>
              <a:t>mod m</a:t>
            </a:r>
            <a:r>
              <a:rPr lang="en-US" altLang="zh-CN" sz="3600" b="1" baseline="-25000" dirty="0" smtClean="0">
                <a:effectLst>
                  <a:outerShdw blurRad="38100" dist="38100" dir="2700000" algn="tl">
                    <a:srgbClr val="C0C0C0"/>
                  </a:outerShdw>
                </a:effectLst>
                <a:sym typeface="Symbol" pitchFamily="18" charset="2"/>
              </a:rPr>
              <a:t>3</a:t>
            </a:r>
            <a:r>
              <a:rPr lang="en-US" altLang="zh-CN" sz="3600" b="1" dirty="0" smtClean="0">
                <a:effectLst>
                  <a:outerShdw blurRad="38100" dist="38100" dir="2700000" algn="tl">
                    <a:srgbClr val="C0C0C0"/>
                  </a:outerShdw>
                </a:effectLst>
                <a:sym typeface="Symbol" pitchFamily="18" charset="2"/>
              </a:rPr>
              <a:t>=1, a</a:t>
            </a:r>
            <a:r>
              <a:rPr lang="en-US" altLang="zh-CN" sz="3600" b="1" baseline="-25000" dirty="0" smtClean="0">
                <a:effectLst>
                  <a:outerShdw blurRad="38100" dist="38100" dir="2700000" algn="tl">
                    <a:srgbClr val="C0C0C0"/>
                  </a:outerShdw>
                </a:effectLst>
                <a:sym typeface="Symbol" pitchFamily="18" charset="2"/>
              </a:rPr>
              <a:t>3</a:t>
            </a:r>
            <a:r>
              <a:rPr lang="en-US" altLang="zh-CN" sz="3600" b="1" dirty="0" smtClean="0">
                <a:effectLst>
                  <a:outerShdw blurRad="38100" dist="38100" dir="2700000" algn="tl">
                    <a:srgbClr val="C0C0C0"/>
                  </a:outerShdw>
                </a:effectLst>
                <a:sym typeface="Symbol" pitchFamily="18" charset="2"/>
              </a:rPr>
              <a:t>=1</a:t>
            </a:r>
          </a:p>
          <a:p>
            <a:pPr marL="0" indent="0" eaLnBrk="1" hangingPunct="1">
              <a:lnSpc>
                <a:spcPct val="90000"/>
              </a:lnSpc>
              <a:spcBef>
                <a:spcPct val="0"/>
              </a:spcBef>
              <a:buFontTx/>
              <a:buNone/>
              <a:defRPr/>
            </a:pPr>
            <a:r>
              <a:rPr lang="en-US" altLang="zh-CN" sz="3600" b="1" dirty="0" smtClean="0">
                <a:solidFill>
                  <a:srgbClr val="FF0000"/>
                </a:solidFill>
                <a:effectLst>
                  <a:outerShdw blurRad="38100" dist="38100" dir="2700000" algn="tl">
                    <a:srgbClr val="C0C0C0"/>
                  </a:outerShdw>
                </a:effectLst>
                <a:sym typeface="Symbol" pitchFamily="18" charset="2"/>
              </a:rPr>
              <a:t>X=(a</a:t>
            </a:r>
            <a:r>
              <a:rPr lang="en-US" altLang="zh-CN" sz="3600" b="1" baseline="-25000" dirty="0" smtClean="0">
                <a:solidFill>
                  <a:srgbClr val="FF0000"/>
                </a:solidFill>
                <a:effectLst>
                  <a:outerShdw blurRad="38100" dist="38100" dir="2700000" algn="tl">
                    <a:srgbClr val="C0C0C0"/>
                  </a:outerShdw>
                </a:effectLst>
                <a:sym typeface="Symbol" pitchFamily="18" charset="2"/>
              </a:rPr>
              <a:t>1</a:t>
            </a:r>
            <a:r>
              <a:rPr lang="en-US" altLang="zh-CN" sz="3600" b="1" dirty="0" smtClean="0">
                <a:solidFill>
                  <a:srgbClr val="FF0000"/>
                </a:solidFill>
                <a:effectLst>
                  <a:outerShdw blurRad="38100" dist="38100" dir="2700000" algn="tl">
                    <a:srgbClr val="C0C0C0"/>
                  </a:outerShdw>
                </a:effectLst>
                <a:sym typeface="Symbol" pitchFamily="18" charset="2"/>
              </a:rPr>
              <a:t>M</a:t>
            </a:r>
            <a:r>
              <a:rPr lang="en-US" altLang="zh-CN" sz="3600" b="1" baseline="-25000" dirty="0" smtClean="0">
                <a:solidFill>
                  <a:srgbClr val="FF0000"/>
                </a:solidFill>
                <a:effectLst>
                  <a:outerShdw blurRad="38100" dist="38100" dir="2700000" algn="tl">
                    <a:srgbClr val="C0C0C0"/>
                  </a:outerShdw>
                </a:effectLst>
                <a:sym typeface="Symbol" pitchFamily="18" charset="2"/>
              </a:rPr>
              <a:t>1</a:t>
            </a:r>
            <a:r>
              <a:rPr lang="en-US" altLang="zh-CN" sz="3600" b="1" dirty="0" smtClean="0">
                <a:solidFill>
                  <a:srgbClr val="FF0000"/>
                </a:solidFill>
                <a:effectLst>
                  <a:outerShdw blurRad="38100" dist="38100" dir="2700000" algn="tl">
                    <a:srgbClr val="C0C0C0"/>
                  </a:outerShdw>
                </a:effectLst>
                <a:sym typeface="Symbol" pitchFamily="18" charset="2"/>
              </a:rPr>
              <a:t>b</a:t>
            </a:r>
            <a:r>
              <a:rPr lang="en-US" altLang="zh-CN" sz="3600" b="1" baseline="-25000" dirty="0" smtClean="0">
                <a:solidFill>
                  <a:srgbClr val="FF0000"/>
                </a:solidFill>
                <a:effectLst>
                  <a:outerShdw blurRad="38100" dist="38100" dir="2700000" algn="tl">
                    <a:srgbClr val="C0C0C0"/>
                  </a:outerShdw>
                </a:effectLst>
                <a:sym typeface="Symbol" pitchFamily="18" charset="2"/>
              </a:rPr>
              <a:t>1</a:t>
            </a:r>
            <a:r>
              <a:rPr lang="en-US" altLang="zh-CN" sz="3600" b="1" dirty="0" smtClean="0">
                <a:solidFill>
                  <a:srgbClr val="FF0000"/>
                </a:solidFill>
                <a:effectLst>
                  <a:outerShdw blurRad="38100" dist="38100" dir="2700000" algn="tl">
                    <a:srgbClr val="C0C0C0"/>
                  </a:outerShdw>
                </a:effectLst>
                <a:sym typeface="Symbol" pitchFamily="18" charset="2"/>
              </a:rPr>
              <a:t>+a</a:t>
            </a:r>
            <a:r>
              <a:rPr lang="en-US" altLang="zh-CN" sz="3600" b="1" baseline="-25000" dirty="0" smtClean="0">
                <a:solidFill>
                  <a:srgbClr val="FF0000"/>
                </a:solidFill>
                <a:effectLst>
                  <a:outerShdw blurRad="38100" dist="38100" dir="2700000" algn="tl">
                    <a:srgbClr val="C0C0C0"/>
                  </a:outerShdw>
                </a:effectLst>
                <a:sym typeface="Symbol" pitchFamily="18" charset="2"/>
              </a:rPr>
              <a:t>2</a:t>
            </a:r>
            <a:r>
              <a:rPr lang="en-US" altLang="zh-CN" sz="3600" b="1" dirty="0" smtClean="0">
                <a:solidFill>
                  <a:srgbClr val="FF0000"/>
                </a:solidFill>
                <a:effectLst>
                  <a:outerShdw blurRad="38100" dist="38100" dir="2700000" algn="tl">
                    <a:srgbClr val="C0C0C0"/>
                  </a:outerShdw>
                </a:effectLst>
                <a:sym typeface="Symbol" pitchFamily="18" charset="2"/>
              </a:rPr>
              <a:t>M</a:t>
            </a:r>
            <a:r>
              <a:rPr lang="en-US" altLang="zh-CN" sz="3600" b="1" baseline="-25000" dirty="0" smtClean="0">
                <a:solidFill>
                  <a:srgbClr val="FF0000"/>
                </a:solidFill>
                <a:effectLst>
                  <a:outerShdw blurRad="38100" dist="38100" dir="2700000" algn="tl">
                    <a:srgbClr val="C0C0C0"/>
                  </a:outerShdw>
                </a:effectLst>
                <a:sym typeface="Symbol" pitchFamily="18" charset="2"/>
              </a:rPr>
              <a:t>2</a:t>
            </a:r>
            <a:r>
              <a:rPr lang="en-US" altLang="zh-CN" sz="3600" b="1" dirty="0" smtClean="0">
                <a:solidFill>
                  <a:srgbClr val="FF0000"/>
                </a:solidFill>
                <a:effectLst>
                  <a:outerShdw blurRad="38100" dist="38100" dir="2700000" algn="tl">
                    <a:srgbClr val="C0C0C0"/>
                  </a:outerShdw>
                </a:effectLst>
                <a:sym typeface="Symbol" pitchFamily="18" charset="2"/>
              </a:rPr>
              <a:t>b</a:t>
            </a:r>
            <a:r>
              <a:rPr lang="en-US" altLang="zh-CN" sz="3600" b="1" baseline="-25000" dirty="0" smtClean="0">
                <a:solidFill>
                  <a:srgbClr val="FF0000"/>
                </a:solidFill>
                <a:effectLst>
                  <a:outerShdw blurRad="38100" dist="38100" dir="2700000" algn="tl">
                    <a:srgbClr val="C0C0C0"/>
                  </a:outerShdw>
                </a:effectLst>
                <a:sym typeface="Symbol" pitchFamily="18" charset="2"/>
              </a:rPr>
              <a:t>2</a:t>
            </a:r>
            <a:r>
              <a:rPr lang="en-US" altLang="zh-CN" sz="3600" b="1" dirty="0" smtClean="0">
                <a:solidFill>
                  <a:srgbClr val="FF0000"/>
                </a:solidFill>
                <a:effectLst>
                  <a:outerShdw blurRad="38100" dist="38100" dir="2700000" algn="tl">
                    <a:srgbClr val="C0C0C0"/>
                  </a:outerShdw>
                </a:effectLst>
                <a:sym typeface="Symbol" pitchFamily="18" charset="2"/>
              </a:rPr>
              <a:t>+…+</a:t>
            </a:r>
            <a:r>
              <a:rPr lang="en-US" altLang="zh-CN" sz="3600" b="1" dirty="0" err="1" smtClean="0">
                <a:solidFill>
                  <a:srgbClr val="FF0000"/>
                </a:solidFill>
                <a:effectLst>
                  <a:outerShdw blurRad="38100" dist="38100" dir="2700000" algn="tl">
                    <a:srgbClr val="C0C0C0"/>
                  </a:outerShdw>
                </a:effectLst>
                <a:sym typeface="Symbol" pitchFamily="18" charset="2"/>
              </a:rPr>
              <a:t>a</a:t>
            </a:r>
            <a:r>
              <a:rPr lang="en-US" altLang="zh-CN" sz="3600" b="1" baseline="-25000" dirty="0" err="1" smtClean="0">
                <a:solidFill>
                  <a:srgbClr val="FF0000"/>
                </a:solidFill>
                <a:effectLst>
                  <a:outerShdw blurRad="38100" dist="38100" dir="2700000" algn="tl">
                    <a:srgbClr val="C0C0C0"/>
                  </a:outerShdw>
                </a:effectLst>
                <a:sym typeface="Symbol" pitchFamily="18" charset="2"/>
              </a:rPr>
              <a:t>k</a:t>
            </a:r>
            <a:r>
              <a:rPr lang="en-US" altLang="zh-CN" sz="3600" b="1" dirty="0" err="1" smtClean="0">
                <a:solidFill>
                  <a:srgbClr val="FF0000"/>
                </a:solidFill>
                <a:effectLst>
                  <a:outerShdw blurRad="38100" dist="38100" dir="2700000" algn="tl">
                    <a:srgbClr val="C0C0C0"/>
                  </a:outerShdw>
                </a:effectLst>
                <a:sym typeface="Symbol" pitchFamily="18" charset="2"/>
              </a:rPr>
              <a:t>M</a:t>
            </a:r>
            <a:r>
              <a:rPr lang="en-US" altLang="zh-CN" sz="3600" b="1" baseline="-25000" dirty="0" err="1" smtClean="0">
                <a:solidFill>
                  <a:srgbClr val="FF0000"/>
                </a:solidFill>
                <a:effectLst>
                  <a:outerShdw blurRad="38100" dist="38100" dir="2700000" algn="tl">
                    <a:srgbClr val="C0C0C0"/>
                  </a:outerShdw>
                </a:effectLst>
                <a:sym typeface="Symbol" pitchFamily="18" charset="2"/>
              </a:rPr>
              <a:t>k</a:t>
            </a:r>
            <a:r>
              <a:rPr lang="en-US" altLang="zh-CN" sz="3600" b="1" dirty="0" err="1" smtClean="0">
                <a:solidFill>
                  <a:srgbClr val="FF0000"/>
                </a:solidFill>
                <a:effectLst>
                  <a:outerShdw blurRad="38100" dist="38100" dir="2700000" algn="tl">
                    <a:srgbClr val="C0C0C0"/>
                  </a:outerShdw>
                </a:effectLst>
                <a:sym typeface="Symbol" pitchFamily="18" charset="2"/>
              </a:rPr>
              <a:t>b</a:t>
            </a:r>
            <a:r>
              <a:rPr lang="en-US" altLang="zh-CN" sz="3600" b="1" baseline="-25000" dirty="0" err="1" smtClean="0">
                <a:solidFill>
                  <a:srgbClr val="FF0000"/>
                </a:solidFill>
                <a:effectLst>
                  <a:outerShdw blurRad="38100" dist="38100" dir="2700000" algn="tl">
                    <a:srgbClr val="C0C0C0"/>
                  </a:outerShdw>
                </a:effectLst>
                <a:sym typeface="Symbol" pitchFamily="18" charset="2"/>
              </a:rPr>
              <a:t>k</a:t>
            </a:r>
            <a:r>
              <a:rPr lang="en-US" altLang="zh-CN" sz="3600" b="1" baseline="-25000" dirty="0" smtClean="0">
                <a:solidFill>
                  <a:srgbClr val="FF0000"/>
                </a:solidFill>
                <a:effectLst>
                  <a:outerShdw blurRad="38100" dist="38100" dir="2700000" algn="tl">
                    <a:srgbClr val="C0C0C0"/>
                  </a:outerShdw>
                </a:effectLst>
                <a:sym typeface="Symbol" pitchFamily="18" charset="2"/>
              </a:rPr>
              <a:t> </a:t>
            </a:r>
            <a:r>
              <a:rPr lang="en-US" altLang="zh-CN" sz="3600" b="1" dirty="0" smtClean="0">
                <a:solidFill>
                  <a:srgbClr val="FF0000"/>
                </a:solidFill>
                <a:effectLst>
                  <a:outerShdw blurRad="38100" dist="38100" dir="2700000" algn="tl">
                    <a:srgbClr val="C0C0C0"/>
                  </a:outerShdw>
                </a:effectLst>
                <a:sym typeface="Symbol" pitchFamily="18" charset="2"/>
              </a:rPr>
              <a:t>)mod M</a:t>
            </a:r>
          </a:p>
          <a:p>
            <a:pPr marL="0" indent="0" eaLnBrk="1" hangingPunct="1">
              <a:lnSpc>
                <a:spcPct val="90000"/>
              </a:lnSpc>
              <a:spcBef>
                <a:spcPct val="0"/>
              </a:spcBef>
              <a:buFontTx/>
              <a:buNone/>
              <a:defRPr/>
            </a:pPr>
            <a:r>
              <a:rPr lang="en-US" altLang="zh-CN" sz="3600" b="1" dirty="0" smtClean="0">
                <a:effectLst>
                  <a:outerShdw blurRad="38100" dist="38100" dir="2700000" algn="tl">
                    <a:srgbClr val="C0C0C0"/>
                  </a:outerShdw>
                </a:effectLst>
                <a:sym typeface="Symbol" pitchFamily="18" charset="2"/>
              </a:rPr>
              <a:t>=(2x5x7x2+1x3x7x3+1x3x5x2)mod 105</a:t>
            </a:r>
          </a:p>
          <a:p>
            <a:pPr marL="0" indent="0" eaLnBrk="1" hangingPunct="1">
              <a:lnSpc>
                <a:spcPct val="90000"/>
              </a:lnSpc>
              <a:spcBef>
                <a:spcPct val="0"/>
              </a:spcBef>
              <a:buFontTx/>
              <a:buNone/>
              <a:defRPr/>
            </a:pPr>
            <a:r>
              <a:rPr lang="en-US" altLang="zh-CN" sz="3600" b="1" dirty="0" smtClean="0">
                <a:effectLst>
                  <a:outerShdw blurRad="38100" dist="38100" dir="2700000" algn="tl">
                    <a:srgbClr val="C0C0C0"/>
                  </a:outerShdw>
                </a:effectLst>
                <a:sym typeface="Symbol" pitchFamily="18" charset="2"/>
              </a:rPr>
              <a:t>=(140+63+30) mod 105=233 mod 105=23</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寺内几多僧</a:t>
            </a:r>
            <a:endParaRPr lang="zh-CN" altLang="en-US" dirty="0"/>
          </a:p>
        </p:txBody>
      </p:sp>
      <p:sp>
        <p:nvSpPr>
          <p:cNvPr id="3" name="内容占位符 2"/>
          <p:cNvSpPr>
            <a:spLocks noGrp="1"/>
          </p:cNvSpPr>
          <p:nvPr>
            <p:ph idx="1"/>
          </p:nvPr>
        </p:nvSpPr>
        <p:spPr/>
        <p:txBody>
          <a:bodyPr/>
          <a:lstStyle/>
          <a:p>
            <a:r>
              <a:rPr lang="zh-CN" altLang="en-US" dirty="0" smtClean="0"/>
              <a:t>“巍巍古寺在山林，不知寺内几多僧。三百六十四只碗，看看用尽不差争。三人共食一碗饭，四人共吃一碗羹。请问先生明算者，算来寺内几多僧。”</a:t>
            </a:r>
            <a:endParaRPr lang="zh-CN" altLang="en-US" dirty="0"/>
          </a:p>
        </p:txBody>
      </p:sp>
      <p:sp>
        <p:nvSpPr>
          <p:cNvPr id="4" name="圆角矩形 3"/>
          <p:cNvSpPr/>
          <p:nvPr/>
        </p:nvSpPr>
        <p:spPr>
          <a:xfrm>
            <a:off x="5652120" y="4293096"/>
            <a:ext cx="2736304" cy="1368152"/>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624</a:t>
            </a:r>
            <a:r>
              <a:rPr lang="zh-CN" altLang="en-US" sz="4000" b="1" dirty="0" smtClean="0"/>
              <a:t>个僧人</a:t>
            </a:r>
            <a:endParaRPr lang="zh-CN" altLang="en-US" sz="40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荡杯问题</a:t>
            </a:r>
            <a:endParaRPr lang="zh-CN" altLang="en-US" dirty="0"/>
          </a:p>
        </p:txBody>
      </p:sp>
      <p:sp>
        <p:nvSpPr>
          <p:cNvPr id="3" name="内容占位符 2"/>
          <p:cNvSpPr>
            <a:spLocks noGrp="1"/>
          </p:cNvSpPr>
          <p:nvPr>
            <p:ph idx="1"/>
          </p:nvPr>
        </p:nvSpPr>
        <p:spPr>
          <a:xfrm>
            <a:off x="457200" y="1600200"/>
            <a:ext cx="8229600" cy="2620888"/>
          </a:xfrm>
        </p:spPr>
        <p:txBody>
          <a:bodyPr/>
          <a:lstStyle/>
          <a:p>
            <a:r>
              <a:rPr lang="en-US" altLang="zh-CN" dirty="0" smtClean="0"/>
              <a:t>《</a:t>
            </a:r>
            <a:r>
              <a:rPr lang="zh-CN" altLang="en-US" dirty="0" smtClean="0"/>
              <a:t>孙子算经</a:t>
            </a:r>
            <a:r>
              <a:rPr lang="en-US" altLang="zh-CN" dirty="0" smtClean="0"/>
              <a:t>》</a:t>
            </a:r>
            <a:r>
              <a:rPr lang="zh-CN" altLang="en-US" dirty="0" smtClean="0"/>
              <a:t>卷下第十七问。题曰：“今有妇人河上荡杯。津吏问曰：‘杯何以多？’妇人曰：‘有客。’津吏曰：‘客几何？’妇人曰：‘二人共饭，三人共羹，四人共肉，凡用杯六十五。不知客几何？”</a:t>
            </a:r>
            <a:endParaRPr lang="zh-CN" altLang="en-US" dirty="0"/>
          </a:p>
        </p:txBody>
      </p:sp>
      <p:sp>
        <p:nvSpPr>
          <p:cNvPr id="4" name="TextBox 3"/>
          <p:cNvSpPr txBox="1"/>
          <p:nvPr/>
        </p:nvSpPr>
        <p:spPr>
          <a:xfrm>
            <a:off x="899592" y="4509120"/>
            <a:ext cx="6192688" cy="1200329"/>
          </a:xfrm>
          <a:prstGeom prst="rect">
            <a:avLst/>
          </a:prstGeom>
          <a:noFill/>
        </p:spPr>
        <p:txBody>
          <a:bodyPr wrap="square" rtlCol="0">
            <a:spAutoFit/>
          </a:bodyPr>
          <a:lstStyle/>
          <a:p>
            <a:r>
              <a:rPr lang="zh-CN" altLang="en-US" sz="3600" dirty="0" smtClean="0"/>
              <a:t>方法</a:t>
            </a:r>
            <a:r>
              <a:rPr lang="en-US" altLang="zh-CN" sz="3600" dirty="0" smtClean="0"/>
              <a:t>(1) N/2+N/3+N/4=65;</a:t>
            </a:r>
          </a:p>
          <a:p>
            <a:r>
              <a:rPr lang="zh-CN" altLang="en-US" sz="3600" dirty="0" smtClean="0"/>
              <a:t>方法</a:t>
            </a:r>
            <a:r>
              <a:rPr lang="en-US" altLang="zh-CN" sz="3600" dirty="0" smtClean="0"/>
              <a:t>(2)2x=3y=4z, </a:t>
            </a:r>
            <a:r>
              <a:rPr lang="en-US" altLang="zh-CN" sz="3600" dirty="0" err="1" smtClean="0"/>
              <a:t>x+y+z</a:t>
            </a:r>
            <a:r>
              <a:rPr lang="en-US" altLang="zh-CN" sz="3600" dirty="0" smtClean="0"/>
              <a:t>=65</a:t>
            </a:r>
            <a:endParaRPr lang="zh-CN" altLang="en-US" sz="3600" dirty="0"/>
          </a:p>
        </p:txBody>
      </p:sp>
      <p:sp>
        <p:nvSpPr>
          <p:cNvPr id="5" name="圆角矩形 4"/>
          <p:cNvSpPr/>
          <p:nvPr/>
        </p:nvSpPr>
        <p:spPr>
          <a:xfrm>
            <a:off x="6948264" y="4437112"/>
            <a:ext cx="1872208" cy="115212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smtClean="0"/>
              <a:t>60</a:t>
            </a:r>
            <a:endParaRPr lang="zh-CN" altLang="en-US" sz="6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body" sz="half" idx="1"/>
          </p:nvPr>
        </p:nvSpPr>
        <p:spPr>
          <a:xfrm>
            <a:off x="179512" y="260648"/>
            <a:ext cx="3168353" cy="2736031"/>
          </a:xfrm>
          <a:solidFill>
            <a:schemeClr val="accent1">
              <a:lumMod val="40000"/>
              <a:lumOff val="60000"/>
            </a:schemeClr>
          </a:solidFill>
        </p:spPr>
        <p:txBody>
          <a:bodyPr lIns="0" tIns="0" rIns="0" bIns="0"/>
          <a:lstStyle/>
          <a:p>
            <a:pPr marL="0" indent="0" eaLnBrk="1" hangingPunct="1">
              <a:spcBef>
                <a:spcPct val="0"/>
              </a:spcBef>
              <a:buFontTx/>
              <a:buNone/>
              <a:defRPr/>
            </a:pPr>
            <a:r>
              <a:rPr lang="en-US" altLang="zh-CN" b="1" dirty="0" smtClean="0">
                <a:effectLst>
                  <a:outerShdw blurRad="38100" dist="38100" dir="2700000" algn="tl">
                    <a:srgbClr val="C0C0C0"/>
                  </a:outerShdw>
                </a:effectLst>
                <a:sym typeface="Symbol" pitchFamily="18" charset="2"/>
              </a:rPr>
              <a:t>  </a:t>
            </a:r>
            <a:r>
              <a:rPr lang="zh-CN" altLang="en-US" b="1" dirty="0" smtClean="0">
                <a:effectLst>
                  <a:outerShdw blurRad="38100" dist="38100" dir="2700000" algn="tl">
                    <a:srgbClr val="C0C0C0"/>
                  </a:outerShdw>
                </a:effectLst>
                <a:sym typeface="Symbol" pitchFamily="18" charset="2"/>
              </a:rPr>
              <a:t>已知</a:t>
            </a:r>
            <a:endParaRPr lang="en-US" altLang="zh-CN" b="1" dirty="0" smtClean="0">
              <a:effectLst>
                <a:outerShdw blurRad="38100" dist="38100" dir="2700000" algn="tl">
                  <a:srgbClr val="C0C0C0"/>
                </a:outerShdw>
              </a:effectLst>
              <a:sym typeface="Symbol" pitchFamily="18" charset="2"/>
            </a:endParaRPr>
          </a:p>
          <a:p>
            <a:pPr marL="0" indent="0" eaLnBrk="1" hangingPunct="1">
              <a:spcBef>
                <a:spcPct val="0"/>
              </a:spcBef>
              <a:buFontTx/>
              <a:buNone/>
              <a:defRPr/>
            </a:pPr>
            <a:r>
              <a:rPr lang="en-US" altLang="zh-CN" b="1" dirty="0" smtClean="0">
                <a:effectLst>
                  <a:outerShdw blurRad="38100" dist="38100" dir="2700000" algn="tl">
                    <a:srgbClr val="C0C0C0"/>
                  </a:outerShdw>
                </a:effectLst>
                <a:sym typeface="Symbol" pitchFamily="18" charset="2"/>
              </a:rPr>
              <a:t>   x mod 5=b1</a:t>
            </a:r>
          </a:p>
          <a:p>
            <a:pPr marL="0" indent="0" eaLnBrk="1" hangingPunct="1">
              <a:spcBef>
                <a:spcPct val="0"/>
              </a:spcBef>
              <a:buFontTx/>
              <a:buNone/>
              <a:defRPr/>
            </a:pPr>
            <a:r>
              <a:rPr lang="en-US" altLang="zh-CN" b="1" dirty="0" smtClean="0">
                <a:effectLst>
                  <a:outerShdw blurRad="38100" dist="38100" dir="2700000" algn="tl">
                    <a:srgbClr val="C0C0C0"/>
                  </a:outerShdw>
                </a:effectLst>
                <a:sym typeface="Symbol" pitchFamily="18" charset="2"/>
              </a:rPr>
              <a:t>   x mod 6=b2</a:t>
            </a:r>
          </a:p>
          <a:p>
            <a:pPr marL="0" indent="0" eaLnBrk="1" hangingPunct="1">
              <a:spcBef>
                <a:spcPct val="0"/>
              </a:spcBef>
              <a:buFontTx/>
              <a:buNone/>
              <a:defRPr/>
            </a:pPr>
            <a:r>
              <a:rPr lang="en-US" altLang="zh-CN" b="1" dirty="0" smtClean="0">
                <a:effectLst>
                  <a:outerShdw blurRad="38100" dist="38100" dir="2700000" algn="tl">
                    <a:srgbClr val="C0C0C0"/>
                  </a:outerShdw>
                </a:effectLst>
                <a:sym typeface="Symbol" pitchFamily="18" charset="2"/>
              </a:rPr>
              <a:t>   x mod 7=b3</a:t>
            </a:r>
          </a:p>
          <a:p>
            <a:pPr marL="0" indent="0" eaLnBrk="1" hangingPunct="1">
              <a:spcBef>
                <a:spcPct val="0"/>
              </a:spcBef>
              <a:buFontTx/>
              <a:buNone/>
              <a:defRPr/>
            </a:pPr>
            <a:r>
              <a:rPr lang="en-US" altLang="zh-CN" b="1" dirty="0" smtClean="0">
                <a:effectLst>
                  <a:outerShdw blurRad="38100" dist="38100" dir="2700000" algn="tl">
                    <a:srgbClr val="C0C0C0"/>
                  </a:outerShdw>
                </a:effectLst>
                <a:sym typeface="Symbol" pitchFamily="18" charset="2"/>
              </a:rPr>
              <a:t>   x mod 11=b4</a:t>
            </a:r>
          </a:p>
          <a:p>
            <a:pPr marL="0" indent="0" eaLnBrk="1" hangingPunct="1">
              <a:spcBef>
                <a:spcPct val="0"/>
              </a:spcBef>
              <a:buFontTx/>
              <a:buNone/>
              <a:defRPr/>
            </a:pPr>
            <a:endParaRPr lang="en-US" altLang="zh-CN" sz="2800" b="1" dirty="0" smtClean="0">
              <a:effectLst>
                <a:outerShdw blurRad="38100" dist="38100" dir="2700000" algn="tl">
                  <a:srgbClr val="C0C0C0"/>
                </a:outerShdw>
              </a:effectLst>
              <a:sym typeface="Symbol" pitchFamily="18" charset="2"/>
            </a:endParaRPr>
          </a:p>
        </p:txBody>
      </p:sp>
      <p:sp>
        <p:nvSpPr>
          <p:cNvPr id="3" name="Rectangle 2"/>
          <p:cNvSpPr txBox="1">
            <a:spLocks noChangeArrowheads="1"/>
          </p:cNvSpPr>
          <p:nvPr/>
        </p:nvSpPr>
        <p:spPr>
          <a:xfrm>
            <a:off x="107504" y="3068960"/>
            <a:ext cx="8856984" cy="3600400"/>
          </a:xfrm>
          <a:prstGeom prst="rect">
            <a:avLst/>
          </a:prstGeom>
        </p:spPr>
        <p:txBody>
          <a:bodyPr vert="horz" lIns="0" tIns="0" rIns="0" bIns="0" rtlCol="0">
            <a:normAutofit lnSpcReduction="10000"/>
          </a:bodyPr>
          <a:lstStyle/>
          <a:p>
            <a:pPr marL="0" marR="0" lvl="0" indent="0" algn="l" defTabSz="914400" rtl="0" eaLnBrk="1" fontAlgn="auto" latinLnBrk="0" hangingPunct="1">
              <a:lnSpc>
                <a:spcPct val="100000"/>
              </a:lnSpc>
              <a:spcBef>
                <a:spcPct val="0"/>
              </a:spcBef>
              <a:spcAft>
                <a:spcPts val="0"/>
              </a:spcAft>
              <a:buClr>
                <a:schemeClr val="tx2"/>
              </a:buClr>
              <a:buSzPct val="50000"/>
              <a:buFontTx/>
              <a:buNone/>
              <a:tabLst/>
              <a:defRPr/>
            </a:pP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 m</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1</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=5 m</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2</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=6 m</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3</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=7 m</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4</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=11</a:t>
            </a:r>
          </a:p>
          <a:p>
            <a:pPr marL="0" marR="0" lvl="0" indent="0" algn="l" defTabSz="914400" rtl="0" eaLnBrk="1" fontAlgn="auto" latinLnBrk="0" hangingPunct="1">
              <a:lnSpc>
                <a:spcPct val="100000"/>
              </a:lnSpc>
              <a:spcBef>
                <a:spcPct val="0"/>
              </a:spcBef>
              <a:spcAft>
                <a:spcPts val="0"/>
              </a:spcAft>
              <a:buClr>
                <a:schemeClr val="tx2"/>
              </a:buClr>
              <a:buSzPct val="50000"/>
              <a:buFontTx/>
              <a:buNone/>
              <a:tabLst/>
              <a:defRPr/>
            </a:pP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 M=m</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1</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m</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2</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m</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3</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m</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4</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=56711=2310</a:t>
            </a:r>
          </a:p>
          <a:p>
            <a:pPr marL="0" marR="0" lvl="0" indent="0" algn="l" defTabSz="914400" rtl="0" eaLnBrk="1" fontAlgn="auto" latinLnBrk="0" hangingPunct="1">
              <a:lnSpc>
                <a:spcPct val="100000"/>
              </a:lnSpc>
              <a:spcBef>
                <a:spcPct val="0"/>
              </a:spcBef>
              <a:spcAft>
                <a:spcPts val="0"/>
              </a:spcAft>
              <a:buClr>
                <a:schemeClr val="tx2"/>
              </a:buClr>
              <a:buSzPct val="50000"/>
              <a:buFont typeface="Wingdings 2"/>
              <a:buNone/>
              <a:tabLst/>
              <a:defRPr/>
            </a:pP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M</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1</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=M/m</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1</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 6711=462  a</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1</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M</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1 </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mod m</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1</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=1, a</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1</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=3</a:t>
            </a:r>
          </a:p>
          <a:p>
            <a:pPr marL="0" marR="0" lvl="0" indent="0" algn="l" defTabSz="914400" rtl="0" eaLnBrk="1" fontAlgn="auto" latinLnBrk="0" hangingPunct="1">
              <a:lnSpc>
                <a:spcPct val="100000"/>
              </a:lnSpc>
              <a:spcBef>
                <a:spcPct val="0"/>
              </a:spcBef>
              <a:spcAft>
                <a:spcPts val="0"/>
              </a:spcAft>
              <a:buClr>
                <a:schemeClr val="tx2"/>
              </a:buClr>
              <a:buSzPct val="50000"/>
              <a:buFont typeface="Wingdings 2"/>
              <a:buNone/>
              <a:tabLst/>
              <a:defRPr/>
            </a:pP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M</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2</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=M/m</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2</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=5711=385  a</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2</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M</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2  </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mod m</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2</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=1, a</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2</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=1</a:t>
            </a:r>
          </a:p>
          <a:p>
            <a:pPr marL="0" marR="0" lvl="0" indent="0" algn="l" defTabSz="914400" rtl="0" eaLnBrk="1" fontAlgn="auto" latinLnBrk="0" hangingPunct="1">
              <a:lnSpc>
                <a:spcPct val="100000"/>
              </a:lnSpc>
              <a:spcBef>
                <a:spcPct val="0"/>
              </a:spcBef>
              <a:spcAft>
                <a:spcPts val="0"/>
              </a:spcAft>
              <a:buClr>
                <a:schemeClr val="tx2"/>
              </a:buClr>
              <a:buSzPct val="50000"/>
              <a:buFont typeface="Wingdings 2"/>
              <a:buNone/>
              <a:tabLst/>
              <a:defRPr/>
            </a:pP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M</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3</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=M/m</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3</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=5611=330  a</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3</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M</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3 </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mod m</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3</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=1, a</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3</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=1</a:t>
            </a:r>
          </a:p>
          <a:p>
            <a:pPr marL="0" marR="0" lvl="0" indent="0" algn="l" defTabSz="914400" rtl="0" eaLnBrk="1" fontAlgn="auto" latinLnBrk="0" hangingPunct="1">
              <a:lnSpc>
                <a:spcPct val="100000"/>
              </a:lnSpc>
              <a:spcBef>
                <a:spcPct val="0"/>
              </a:spcBef>
              <a:spcAft>
                <a:spcPts val="0"/>
              </a:spcAft>
              <a:buClr>
                <a:schemeClr val="tx2"/>
              </a:buClr>
              <a:buSzPct val="50000"/>
              <a:buFont typeface="Wingdings 2"/>
              <a:buNone/>
              <a:tabLst/>
              <a:defRPr/>
            </a:pP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M</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4</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=M/m</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4</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=567=210    a</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4</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M</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4 </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mod m</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4</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=1,a</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4</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=1</a:t>
            </a:r>
          </a:p>
          <a:p>
            <a:pPr marL="0" marR="0" lvl="0" indent="0" algn="l" defTabSz="914400" rtl="0" eaLnBrk="1" fontAlgn="auto" latinLnBrk="0" hangingPunct="1">
              <a:lnSpc>
                <a:spcPct val="100000"/>
              </a:lnSpc>
              <a:spcBef>
                <a:spcPct val="0"/>
              </a:spcBef>
              <a:spcAft>
                <a:spcPts val="0"/>
              </a:spcAft>
              <a:buClr>
                <a:schemeClr val="tx2"/>
              </a:buClr>
              <a:buSzPct val="50000"/>
              <a:buFontTx/>
              <a:buNone/>
              <a:tabLst/>
              <a:defRPr/>
            </a:pPr>
            <a:r>
              <a:rPr kumimoji="0"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x=(a</a:t>
            </a:r>
            <a:r>
              <a:rPr kumimoji="0" lang="en-US" altLang="zh-CN" sz="2800" b="1" i="0" u="none" strike="noStrike" kern="1200" cap="none" spc="0" normalizeH="0" baseline="-2500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1</a:t>
            </a:r>
            <a:r>
              <a:rPr kumimoji="0"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M</a:t>
            </a:r>
            <a:r>
              <a:rPr kumimoji="0" lang="en-US" altLang="zh-CN" sz="2800" b="1" i="0" u="none" strike="noStrike" kern="1200" cap="none" spc="0" normalizeH="0" baseline="-2500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1</a:t>
            </a:r>
            <a:r>
              <a:rPr kumimoji="0"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b</a:t>
            </a:r>
            <a:r>
              <a:rPr kumimoji="0" lang="en-US" altLang="zh-CN" sz="2800" b="1" i="0" u="none" strike="noStrike" kern="1200" cap="none" spc="0" normalizeH="0" baseline="-2500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1</a:t>
            </a:r>
            <a:r>
              <a:rPr kumimoji="0"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+a</a:t>
            </a:r>
            <a:r>
              <a:rPr kumimoji="0" lang="en-US" altLang="zh-CN" sz="2800" b="1" i="0" u="none" strike="noStrike" kern="1200" cap="none" spc="0" normalizeH="0" baseline="-2500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2</a:t>
            </a:r>
            <a:r>
              <a:rPr kumimoji="0"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M</a:t>
            </a:r>
            <a:r>
              <a:rPr kumimoji="0" lang="en-US" altLang="zh-CN" sz="2800" b="1" i="0" u="none" strike="noStrike" kern="1200" cap="none" spc="0" normalizeH="0" baseline="-2500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2</a:t>
            </a:r>
            <a:r>
              <a:rPr kumimoji="0"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b</a:t>
            </a:r>
            <a:r>
              <a:rPr kumimoji="0" lang="en-US" altLang="zh-CN" sz="2800" b="1" i="0" u="none" strike="noStrike" kern="1200" cap="none" spc="0" normalizeH="0" baseline="-2500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2</a:t>
            </a:r>
            <a:r>
              <a:rPr kumimoji="0"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+a</a:t>
            </a:r>
            <a:r>
              <a:rPr kumimoji="0" lang="en-US" altLang="zh-CN" sz="2800" b="1" i="0" u="none" strike="noStrike" kern="1200" cap="none" spc="0" normalizeH="0" baseline="-2500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3</a:t>
            </a:r>
            <a:r>
              <a:rPr kumimoji="0"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M</a:t>
            </a:r>
            <a:r>
              <a:rPr kumimoji="0" lang="en-US" altLang="zh-CN" sz="2800" b="1" i="0" u="none" strike="noStrike" kern="1200" cap="none" spc="0" normalizeH="0" baseline="-2500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3</a:t>
            </a:r>
            <a:r>
              <a:rPr kumimoji="0"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b</a:t>
            </a:r>
            <a:r>
              <a:rPr kumimoji="0" lang="en-US" altLang="zh-CN" sz="2800" b="1" i="0" u="none" strike="noStrike" kern="1200" cap="none" spc="0" normalizeH="0" baseline="-2500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3 </a:t>
            </a:r>
            <a:r>
              <a:rPr kumimoji="0"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+a</a:t>
            </a:r>
            <a:r>
              <a:rPr kumimoji="0" lang="en-US" altLang="zh-CN" sz="2800" b="1" i="0" u="none" strike="noStrike" kern="1200" cap="none" spc="0" normalizeH="0" baseline="-2500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4</a:t>
            </a:r>
            <a:r>
              <a:rPr kumimoji="0"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M</a:t>
            </a:r>
            <a:r>
              <a:rPr kumimoji="0" lang="en-US" altLang="zh-CN" sz="2800" b="1" i="0" u="none" strike="noStrike" kern="1200" cap="none" spc="0" normalizeH="0" baseline="-2500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4</a:t>
            </a:r>
            <a:r>
              <a:rPr kumimoji="0"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b</a:t>
            </a:r>
            <a:r>
              <a:rPr kumimoji="0" lang="en-US" altLang="zh-CN" sz="2800" b="1" i="0" u="none" strike="noStrike" kern="1200" cap="none" spc="0" normalizeH="0" baseline="-2500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4</a:t>
            </a:r>
            <a:r>
              <a:rPr kumimoji="0"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)mod M</a:t>
            </a:r>
          </a:p>
          <a:p>
            <a:pPr marL="0" marR="0" lvl="0" indent="0" algn="l" defTabSz="914400" rtl="0" eaLnBrk="1" fontAlgn="auto" latinLnBrk="0" hangingPunct="1">
              <a:lnSpc>
                <a:spcPct val="100000"/>
              </a:lnSpc>
              <a:spcBef>
                <a:spcPct val="0"/>
              </a:spcBef>
              <a:spcAft>
                <a:spcPts val="0"/>
              </a:spcAft>
              <a:buClr>
                <a:schemeClr val="tx2"/>
              </a:buClr>
              <a:buSzPct val="50000"/>
              <a:buFontTx/>
              <a:buNone/>
              <a:tabLst/>
              <a:defRPr/>
            </a:pPr>
            <a:r>
              <a:rPr kumimoji="0" lang="en-US" altLang="zh-CN" sz="28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=(462*3*b1+385*1*b2+330*1*b3+210*1*b4)mod 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322">
                                            <p:bg/>
                                          </p:spTgt>
                                        </p:tgtEl>
                                        <p:attrNameLst>
                                          <p:attrName>style.visibility</p:attrName>
                                        </p:attrNameLst>
                                      </p:cBhvr>
                                      <p:to>
                                        <p:strVal val="visible"/>
                                      </p:to>
                                    </p:set>
                                    <p:animEffect transition="in" filter="blinds(horizontal)">
                                      <p:cBhvr>
                                        <p:cTn id="7" dur="500"/>
                                        <p:tgtEl>
                                          <p:spTgt spid="56322">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322">
                                            <p:txEl>
                                              <p:pRg st="0" end="0"/>
                                            </p:txEl>
                                          </p:spTgt>
                                        </p:tgtEl>
                                        <p:attrNameLst>
                                          <p:attrName>style.visibility</p:attrName>
                                        </p:attrNameLst>
                                      </p:cBhvr>
                                      <p:to>
                                        <p:strVal val="visible"/>
                                      </p:to>
                                    </p:set>
                                    <p:animEffect transition="in" filter="blinds(horizontal)">
                                      <p:cBhvr>
                                        <p:cTn id="12" dur="500"/>
                                        <p:tgtEl>
                                          <p:spTgt spid="5632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6322">
                                            <p:txEl>
                                              <p:pRg st="1" end="1"/>
                                            </p:txEl>
                                          </p:spTgt>
                                        </p:tgtEl>
                                        <p:attrNameLst>
                                          <p:attrName>style.visibility</p:attrName>
                                        </p:attrNameLst>
                                      </p:cBhvr>
                                      <p:to>
                                        <p:strVal val="visible"/>
                                      </p:to>
                                    </p:set>
                                    <p:animEffect transition="in" filter="blinds(horizontal)">
                                      <p:cBhvr>
                                        <p:cTn id="17" dur="500"/>
                                        <p:tgtEl>
                                          <p:spTgt spid="5632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322">
                                            <p:txEl>
                                              <p:pRg st="2" end="2"/>
                                            </p:txEl>
                                          </p:spTgt>
                                        </p:tgtEl>
                                        <p:attrNameLst>
                                          <p:attrName>style.visibility</p:attrName>
                                        </p:attrNameLst>
                                      </p:cBhvr>
                                      <p:to>
                                        <p:strVal val="visible"/>
                                      </p:to>
                                    </p:set>
                                    <p:animEffect transition="in" filter="blinds(horizontal)">
                                      <p:cBhvr>
                                        <p:cTn id="22" dur="500"/>
                                        <p:tgtEl>
                                          <p:spTgt spid="5632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322">
                                            <p:txEl>
                                              <p:pRg st="3" end="3"/>
                                            </p:txEl>
                                          </p:spTgt>
                                        </p:tgtEl>
                                        <p:attrNameLst>
                                          <p:attrName>style.visibility</p:attrName>
                                        </p:attrNameLst>
                                      </p:cBhvr>
                                      <p:to>
                                        <p:strVal val="visible"/>
                                      </p:to>
                                    </p:set>
                                    <p:animEffect transition="in" filter="blinds(horizontal)">
                                      <p:cBhvr>
                                        <p:cTn id="27" dur="500"/>
                                        <p:tgtEl>
                                          <p:spTgt spid="5632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6322">
                                            <p:txEl>
                                              <p:pRg st="4" end="4"/>
                                            </p:txEl>
                                          </p:spTgt>
                                        </p:tgtEl>
                                        <p:attrNameLst>
                                          <p:attrName>style.visibility</p:attrName>
                                        </p:attrNameLst>
                                      </p:cBhvr>
                                      <p:to>
                                        <p:strVal val="visible"/>
                                      </p:to>
                                    </p:set>
                                    <p:animEffect transition="in" filter="blinds(horizontal)">
                                      <p:cBhvr>
                                        <p:cTn id="32" dur="500"/>
                                        <p:tgtEl>
                                          <p:spTgt spid="5632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linds(horizontal)">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build="p" animBg="1"/>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body" sz="half" idx="1"/>
          </p:nvPr>
        </p:nvSpPr>
        <p:spPr>
          <a:xfrm>
            <a:off x="179513" y="188913"/>
            <a:ext cx="2664296" cy="2159967"/>
          </a:xfrm>
          <a:solidFill>
            <a:schemeClr val="accent1">
              <a:lumMod val="40000"/>
              <a:lumOff val="60000"/>
            </a:schemeClr>
          </a:solidFill>
        </p:spPr>
        <p:txBody>
          <a:bodyPr lIns="0" tIns="0" rIns="0" bIns="0">
            <a:normAutofit/>
          </a:bodyPr>
          <a:lstStyle/>
          <a:p>
            <a:pPr marL="0" indent="0" eaLnBrk="1" hangingPunct="1">
              <a:spcBef>
                <a:spcPct val="0"/>
              </a:spcBef>
              <a:buFontTx/>
              <a:buNone/>
              <a:defRPr/>
            </a:pPr>
            <a:r>
              <a:rPr lang="en-US" altLang="zh-CN" b="1" dirty="0" smtClean="0">
                <a:solidFill>
                  <a:srgbClr val="FF0000"/>
                </a:solidFill>
                <a:effectLst>
                  <a:outerShdw blurRad="38100" dist="38100" dir="2700000" algn="tl">
                    <a:srgbClr val="C0C0C0"/>
                  </a:outerShdw>
                </a:effectLst>
                <a:sym typeface="Symbol" pitchFamily="18" charset="2"/>
              </a:rPr>
              <a:t>x mod 5=b1   </a:t>
            </a:r>
          </a:p>
          <a:p>
            <a:pPr marL="0" indent="0" eaLnBrk="1" hangingPunct="1">
              <a:spcBef>
                <a:spcPct val="0"/>
              </a:spcBef>
              <a:buFontTx/>
              <a:buNone/>
              <a:defRPr/>
            </a:pPr>
            <a:r>
              <a:rPr lang="en-US" altLang="zh-CN" b="1" dirty="0" smtClean="0">
                <a:solidFill>
                  <a:srgbClr val="FF0000"/>
                </a:solidFill>
                <a:effectLst>
                  <a:outerShdw blurRad="38100" dist="38100" dir="2700000" algn="tl">
                    <a:srgbClr val="C0C0C0"/>
                  </a:outerShdw>
                </a:effectLst>
                <a:sym typeface="Symbol" pitchFamily="18" charset="2"/>
              </a:rPr>
              <a:t>x mod 6=b2   </a:t>
            </a:r>
          </a:p>
          <a:p>
            <a:pPr marL="0" indent="0" eaLnBrk="1" hangingPunct="1">
              <a:spcBef>
                <a:spcPct val="0"/>
              </a:spcBef>
              <a:buFontTx/>
              <a:buNone/>
              <a:defRPr/>
            </a:pPr>
            <a:r>
              <a:rPr lang="en-US" altLang="zh-CN" b="1" dirty="0" smtClean="0">
                <a:solidFill>
                  <a:srgbClr val="FF0000"/>
                </a:solidFill>
                <a:effectLst>
                  <a:outerShdw blurRad="38100" dist="38100" dir="2700000" algn="tl">
                    <a:srgbClr val="C0C0C0"/>
                  </a:outerShdw>
                </a:effectLst>
                <a:sym typeface="Symbol" pitchFamily="18" charset="2"/>
              </a:rPr>
              <a:t>x mod 7=b3</a:t>
            </a:r>
          </a:p>
          <a:p>
            <a:pPr marL="0" indent="0" eaLnBrk="1" hangingPunct="1">
              <a:spcBef>
                <a:spcPct val="0"/>
              </a:spcBef>
              <a:buFontTx/>
              <a:buNone/>
              <a:defRPr/>
            </a:pPr>
            <a:r>
              <a:rPr lang="en-US" altLang="zh-CN" b="1" dirty="0" smtClean="0">
                <a:solidFill>
                  <a:srgbClr val="FF0000"/>
                </a:solidFill>
                <a:effectLst>
                  <a:outerShdw blurRad="38100" dist="38100" dir="2700000" algn="tl">
                    <a:srgbClr val="C0C0C0"/>
                  </a:outerShdw>
                </a:effectLst>
                <a:sym typeface="Symbol" pitchFamily="18" charset="2"/>
              </a:rPr>
              <a:t>x mod 11=b4</a:t>
            </a:r>
            <a:endParaRPr lang="en-US" altLang="zh-CN" b="1" dirty="0" smtClean="0">
              <a:effectLst>
                <a:outerShdw blurRad="38100" dist="38100" dir="2700000" algn="tl">
                  <a:srgbClr val="C0C0C0"/>
                </a:outerShdw>
              </a:effectLst>
              <a:sym typeface="Symbol" pitchFamily="18" charset="2"/>
            </a:endParaRPr>
          </a:p>
        </p:txBody>
      </p:sp>
      <p:sp>
        <p:nvSpPr>
          <p:cNvPr id="3" name="Rectangle 2"/>
          <p:cNvSpPr txBox="1">
            <a:spLocks noChangeArrowheads="1"/>
          </p:cNvSpPr>
          <p:nvPr/>
        </p:nvSpPr>
        <p:spPr>
          <a:xfrm>
            <a:off x="2915816" y="260648"/>
            <a:ext cx="5904656" cy="2016224"/>
          </a:xfrm>
          <a:prstGeom prst="rect">
            <a:avLst/>
          </a:prstGeom>
        </p:spPr>
        <p:txBody>
          <a:bodyPr vert="horz" lIns="0" tIns="0" rIns="0" bIns="0" rtlCol="0">
            <a:normAutofit fontScale="77500" lnSpcReduction="20000"/>
          </a:bodyPr>
          <a:lstStyle/>
          <a:p>
            <a:pPr marL="0" marR="0" lvl="0" indent="0" algn="l" defTabSz="914400" rtl="0" eaLnBrk="1" fontAlgn="auto" latinLnBrk="0" hangingPunct="1">
              <a:lnSpc>
                <a:spcPct val="100000"/>
              </a:lnSpc>
              <a:spcBef>
                <a:spcPct val="0"/>
              </a:spcBef>
              <a:spcAft>
                <a:spcPts val="0"/>
              </a:spcAft>
              <a:buClr>
                <a:schemeClr val="tx2"/>
              </a:buClr>
              <a:buSzPct val="50000"/>
              <a:buFontTx/>
              <a:buNone/>
              <a:tabLst/>
              <a:defRPr/>
            </a:pP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m</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1</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=5 m</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2</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=6 m</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3</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=7 m</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4</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=11</a:t>
            </a:r>
          </a:p>
          <a:p>
            <a:pPr marL="0" marR="0" lvl="0" indent="0" algn="l" defTabSz="914400" rtl="0" eaLnBrk="1" fontAlgn="auto" latinLnBrk="0" hangingPunct="1">
              <a:lnSpc>
                <a:spcPct val="100000"/>
              </a:lnSpc>
              <a:spcBef>
                <a:spcPct val="0"/>
              </a:spcBef>
              <a:spcAft>
                <a:spcPts val="0"/>
              </a:spcAft>
              <a:buClr>
                <a:schemeClr val="tx2"/>
              </a:buClr>
              <a:buSzPct val="50000"/>
              <a:buFontTx/>
              <a:buNone/>
              <a:tabLst/>
              <a:defRPr/>
            </a:pPr>
            <a:r>
              <a:rPr lang="en-US" altLang="zh-CN" sz="3200" b="1" noProof="0" dirty="0" smtClean="0">
                <a:effectLst>
                  <a:outerShdw blurRad="38100" dist="38100" dir="2700000" algn="tl">
                    <a:srgbClr val="C0C0C0"/>
                  </a:outerShdw>
                </a:effectLst>
                <a:latin typeface="+mn-lt"/>
                <a:ea typeface="+mn-ea"/>
                <a:sym typeface="Symbol" pitchFamily="18" charset="2"/>
              </a:rPr>
              <a:t>M=5x6x7x11</a:t>
            </a:r>
            <a:endPar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endParaRPr>
          </a:p>
          <a:p>
            <a:pPr marL="0" marR="0" lvl="0" indent="0" algn="l" defTabSz="914400" rtl="0" eaLnBrk="1" fontAlgn="auto" latinLnBrk="0" hangingPunct="1">
              <a:lnSpc>
                <a:spcPct val="100000"/>
              </a:lnSpc>
              <a:spcBef>
                <a:spcPct val="0"/>
              </a:spcBef>
              <a:spcAft>
                <a:spcPts val="0"/>
              </a:spcAft>
              <a:buClr>
                <a:schemeClr val="tx2"/>
              </a:buClr>
              <a:buSzPct val="50000"/>
              <a:buFontTx/>
              <a:buNone/>
              <a:tabLst/>
              <a:defRPr/>
            </a:pP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M</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1</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=M/m</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1</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=6711=462  a</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1</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M</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1</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mod m</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1</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=1</a:t>
            </a:r>
          </a:p>
          <a:p>
            <a:pPr marL="0" marR="0" lvl="0" indent="0" algn="l" defTabSz="914400" rtl="0" eaLnBrk="1" fontAlgn="auto" latinLnBrk="0" hangingPunct="1">
              <a:lnSpc>
                <a:spcPct val="100000"/>
              </a:lnSpc>
              <a:spcBef>
                <a:spcPct val="0"/>
              </a:spcBef>
              <a:spcAft>
                <a:spcPts val="0"/>
              </a:spcAft>
              <a:buClr>
                <a:schemeClr val="tx2"/>
              </a:buClr>
              <a:buSzPct val="50000"/>
              <a:buFontTx/>
              <a:buNone/>
              <a:tabLst/>
              <a:defRPr/>
            </a:pP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M</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2</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=M/m</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2</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=5711=385  a</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2</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M</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2</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mod m</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2</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=1</a:t>
            </a:r>
          </a:p>
          <a:p>
            <a:pPr marL="0" marR="0" lvl="0" indent="0" algn="l" defTabSz="914400" rtl="0" eaLnBrk="1" fontAlgn="auto" latinLnBrk="0" hangingPunct="1">
              <a:lnSpc>
                <a:spcPct val="100000"/>
              </a:lnSpc>
              <a:spcBef>
                <a:spcPct val="0"/>
              </a:spcBef>
              <a:spcAft>
                <a:spcPts val="0"/>
              </a:spcAft>
              <a:buClr>
                <a:schemeClr val="tx2"/>
              </a:buClr>
              <a:buSzPct val="50000"/>
              <a:buFontTx/>
              <a:buNone/>
              <a:tabLst/>
              <a:defRPr/>
            </a:pP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M</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3</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=M/m</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3</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=5611=330  a</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3</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M</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3</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mod m</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3</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=1</a:t>
            </a:r>
          </a:p>
          <a:p>
            <a:pPr marL="0" marR="0" lvl="0" indent="0" algn="l" defTabSz="914400" rtl="0" eaLnBrk="1" fontAlgn="auto" latinLnBrk="0" hangingPunct="1">
              <a:lnSpc>
                <a:spcPct val="100000"/>
              </a:lnSpc>
              <a:spcBef>
                <a:spcPct val="0"/>
              </a:spcBef>
              <a:spcAft>
                <a:spcPts val="0"/>
              </a:spcAft>
              <a:buClr>
                <a:schemeClr val="tx2"/>
              </a:buClr>
              <a:buSzPct val="50000"/>
              <a:buFontTx/>
              <a:buNone/>
              <a:tabLst/>
              <a:defRPr/>
            </a:pP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M</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4</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=M/m</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4</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=567=210    a</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4</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M</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4</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mod m</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4</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=1</a:t>
            </a:r>
          </a:p>
        </p:txBody>
      </p:sp>
      <p:sp>
        <p:nvSpPr>
          <p:cNvPr id="4" name="Rectangle 2"/>
          <p:cNvSpPr txBox="1">
            <a:spLocks noChangeArrowheads="1"/>
          </p:cNvSpPr>
          <p:nvPr/>
        </p:nvSpPr>
        <p:spPr>
          <a:xfrm>
            <a:off x="539552" y="2420887"/>
            <a:ext cx="7848872" cy="4248473"/>
          </a:xfrm>
          <a:prstGeom prst="rect">
            <a:avLst/>
          </a:prstGeom>
        </p:spPr>
        <p:txBody>
          <a:bodyPr vert="horz" lIns="0" tIns="0" rIns="0" bIns="0" rtlCol="0">
            <a:normAutofit fontScale="92500" lnSpcReduction="10000"/>
          </a:bodyPr>
          <a:lstStyle/>
          <a:p>
            <a:pPr marL="0" marR="0" lvl="0" indent="0" algn="l" defTabSz="914400" rtl="0" eaLnBrk="1" fontAlgn="auto" latinLnBrk="0" hangingPunct="1">
              <a:lnSpc>
                <a:spcPct val="100000"/>
              </a:lnSpc>
              <a:spcBef>
                <a:spcPct val="0"/>
              </a:spcBef>
              <a:spcAft>
                <a:spcPts val="0"/>
              </a:spcAft>
              <a:buClr>
                <a:schemeClr val="tx2"/>
              </a:buClr>
              <a:buSzPct val="50000"/>
              <a:buFontTx/>
              <a:buNone/>
              <a:tabLst/>
              <a:defRPr/>
            </a:pPr>
            <a:r>
              <a:rPr kumimoji="0" lang="en-US" altLang="zh-CN" sz="3000" b="1" i="0" u="none" strike="noStrike" kern="1200" cap="none" spc="0" normalizeH="0" baseline="0" noProof="0" dirty="0" smtClean="0">
                <a:ln>
                  <a:noFill/>
                </a:ln>
                <a:solidFill>
                  <a:srgbClr val="0033CC"/>
                </a:solidFill>
                <a:effectLst>
                  <a:outerShdw blurRad="38100" dist="38100" dir="2700000" algn="tl">
                    <a:srgbClr val="C0C0C0"/>
                  </a:outerShdw>
                </a:effectLst>
                <a:uLnTx/>
                <a:uFillTx/>
                <a:latin typeface="+mn-lt"/>
                <a:ea typeface="+mn-ea"/>
                <a:cs typeface="+mn-cs"/>
                <a:sym typeface="Symbol" pitchFamily="18" charset="2"/>
              </a:rPr>
              <a:t>a</a:t>
            </a:r>
            <a:r>
              <a:rPr kumimoji="0" lang="en-US" altLang="zh-CN" sz="3000" b="1" i="0" u="none" strike="noStrike" kern="1200" cap="none" spc="0" normalizeH="0" baseline="-25000" noProof="0" dirty="0" smtClean="0">
                <a:ln>
                  <a:noFill/>
                </a:ln>
                <a:solidFill>
                  <a:srgbClr val="0033CC"/>
                </a:solidFill>
                <a:effectLst>
                  <a:outerShdw blurRad="38100" dist="38100" dir="2700000" algn="tl">
                    <a:srgbClr val="C0C0C0"/>
                  </a:outerShdw>
                </a:effectLst>
                <a:uLnTx/>
                <a:uFillTx/>
                <a:latin typeface="+mn-lt"/>
                <a:ea typeface="+mn-ea"/>
                <a:cs typeface="+mn-cs"/>
                <a:sym typeface="Symbol" pitchFamily="18" charset="2"/>
              </a:rPr>
              <a:t>1</a:t>
            </a:r>
            <a:r>
              <a:rPr kumimoji="0" lang="en-US" altLang="zh-CN" sz="3000" b="1" i="0" u="none" strike="noStrike" kern="1200" cap="none" spc="0" normalizeH="0" baseline="0" noProof="0" dirty="0" smtClean="0">
                <a:ln>
                  <a:noFill/>
                </a:ln>
                <a:solidFill>
                  <a:srgbClr val="0033CC"/>
                </a:solidFill>
                <a:effectLst>
                  <a:outerShdw blurRad="38100" dist="38100" dir="2700000" algn="tl">
                    <a:srgbClr val="C0C0C0"/>
                  </a:outerShdw>
                </a:effectLst>
                <a:uLnTx/>
                <a:uFillTx/>
                <a:latin typeface="+mn-lt"/>
                <a:ea typeface="+mn-ea"/>
                <a:cs typeface="+mn-cs"/>
                <a:sym typeface="Symbol" pitchFamily="18" charset="2"/>
              </a:rPr>
              <a:t>M</a:t>
            </a:r>
            <a:r>
              <a:rPr kumimoji="0" lang="en-US" altLang="zh-CN" sz="3000" b="1" i="0" u="none" strike="noStrike" kern="1200" cap="none" spc="0" normalizeH="0" baseline="-25000" noProof="0" dirty="0" smtClean="0">
                <a:ln>
                  <a:noFill/>
                </a:ln>
                <a:solidFill>
                  <a:srgbClr val="0033CC"/>
                </a:solidFill>
                <a:effectLst>
                  <a:outerShdw blurRad="38100" dist="38100" dir="2700000" algn="tl">
                    <a:srgbClr val="C0C0C0"/>
                  </a:outerShdw>
                </a:effectLst>
                <a:uLnTx/>
                <a:uFillTx/>
                <a:latin typeface="+mn-lt"/>
                <a:ea typeface="+mn-ea"/>
                <a:cs typeface="+mn-cs"/>
                <a:sym typeface="Symbol" pitchFamily="18" charset="2"/>
              </a:rPr>
              <a:t>1 </a:t>
            </a:r>
            <a:r>
              <a:rPr kumimoji="0" lang="en-US" altLang="zh-CN" sz="3000" b="1" i="0" u="none" strike="noStrike" kern="1200" cap="none" spc="0" normalizeH="0" baseline="0" noProof="0" dirty="0" smtClean="0">
                <a:ln>
                  <a:noFill/>
                </a:ln>
                <a:solidFill>
                  <a:srgbClr val="0033CC"/>
                </a:solidFill>
                <a:effectLst>
                  <a:outerShdw blurRad="38100" dist="38100" dir="2700000" algn="tl">
                    <a:srgbClr val="C0C0C0"/>
                  </a:outerShdw>
                </a:effectLst>
                <a:uLnTx/>
                <a:uFillTx/>
                <a:latin typeface="+mn-lt"/>
                <a:ea typeface="+mn-ea"/>
                <a:cs typeface="+mn-cs"/>
                <a:sym typeface="Symbol" pitchFamily="18" charset="2"/>
              </a:rPr>
              <a:t>mod m</a:t>
            </a:r>
            <a:r>
              <a:rPr kumimoji="0" lang="en-US" altLang="zh-CN" sz="3000" b="1" i="0" u="none" strike="noStrike" kern="1200" cap="none" spc="0" normalizeH="0" baseline="-25000" noProof="0" dirty="0" smtClean="0">
                <a:ln>
                  <a:noFill/>
                </a:ln>
                <a:solidFill>
                  <a:srgbClr val="0033CC"/>
                </a:solidFill>
                <a:effectLst>
                  <a:outerShdw blurRad="38100" dist="38100" dir="2700000" algn="tl">
                    <a:srgbClr val="C0C0C0"/>
                  </a:outerShdw>
                </a:effectLst>
                <a:uLnTx/>
                <a:uFillTx/>
                <a:latin typeface="+mn-lt"/>
                <a:ea typeface="+mn-ea"/>
                <a:cs typeface="+mn-cs"/>
                <a:sym typeface="Symbol" pitchFamily="18" charset="2"/>
              </a:rPr>
              <a:t>1</a:t>
            </a:r>
            <a:r>
              <a:rPr kumimoji="0" lang="en-US" altLang="zh-CN" sz="3000" b="1" i="0" u="none" strike="noStrike" kern="1200" cap="none" spc="0" normalizeH="0" baseline="0" noProof="0" dirty="0" smtClean="0">
                <a:ln>
                  <a:noFill/>
                </a:ln>
                <a:solidFill>
                  <a:srgbClr val="0033CC"/>
                </a:solidFill>
                <a:effectLst>
                  <a:outerShdw blurRad="38100" dist="38100" dir="2700000" algn="tl">
                    <a:srgbClr val="C0C0C0"/>
                  </a:outerShdw>
                </a:effectLst>
                <a:uLnTx/>
                <a:uFillTx/>
                <a:latin typeface="+mn-lt"/>
                <a:ea typeface="+mn-ea"/>
                <a:cs typeface="+mn-cs"/>
                <a:sym typeface="Symbol" pitchFamily="18" charset="2"/>
              </a:rPr>
              <a:t>=1 a</a:t>
            </a:r>
            <a:r>
              <a:rPr kumimoji="0" lang="en-US" altLang="zh-CN" sz="3000" b="1" i="0" u="none" strike="noStrike" kern="1200" cap="none" spc="0" normalizeH="0" baseline="-25000" noProof="0" dirty="0" smtClean="0">
                <a:ln>
                  <a:noFill/>
                </a:ln>
                <a:solidFill>
                  <a:srgbClr val="0033CC"/>
                </a:solidFill>
                <a:effectLst>
                  <a:outerShdw blurRad="38100" dist="38100" dir="2700000" algn="tl">
                    <a:srgbClr val="C0C0C0"/>
                  </a:outerShdw>
                </a:effectLst>
                <a:uLnTx/>
                <a:uFillTx/>
                <a:latin typeface="+mn-lt"/>
                <a:ea typeface="+mn-ea"/>
                <a:cs typeface="+mn-cs"/>
                <a:sym typeface="Symbol" pitchFamily="18" charset="2"/>
              </a:rPr>
              <a:t>1</a:t>
            </a:r>
            <a:r>
              <a:rPr kumimoji="0" lang="en-US" altLang="zh-CN" sz="3000" b="1" i="0" u="none" strike="noStrike" kern="1200" cap="none" spc="0" normalizeH="0" baseline="0" noProof="0" dirty="0" smtClean="0">
                <a:ln>
                  <a:noFill/>
                </a:ln>
                <a:solidFill>
                  <a:srgbClr val="0033CC"/>
                </a:solidFill>
                <a:effectLst>
                  <a:outerShdw blurRad="38100" dist="38100" dir="2700000" algn="tl">
                    <a:srgbClr val="C0C0C0"/>
                  </a:outerShdw>
                </a:effectLst>
                <a:uLnTx/>
                <a:uFillTx/>
                <a:latin typeface="+mn-lt"/>
                <a:ea typeface="+mn-ea"/>
                <a:cs typeface="+mn-cs"/>
                <a:sym typeface="Symbol" pitchFamily="18" charset="2"/>
              </a:rPr>
              <a:t>M</a:t>
            </a:r>
            <a:r>
              <a:rPr kumimoji="0" lang="en-US" altLang="zh-CN" sz="3000" b="1" i="0" u="none" strike="noStrike" kern="1200" cap="none" spc="0" normalizeH="0" baseline="-25000" noProof="0" dirty="0" smtClean="0">
                <a:ln>
                  <a:noFill/>
                </a:ln>
                <a:solidFill>
                  <a:srgbClr val="0033CC"/>
                </a:solidFill>
                <a:effectLst>
                  <a:outerShdw blurRad="38100" dist="38100" dir="2700000" algn="tl">
                    <a:srgbClr val="C0C0C0"/>
                  </a:outerShdw>
                </a:effectLst>
                <a:uLnTx/>
                <a:uFillTx/>
                <a:latin typeface="+mn-lt"/>
                <a:ea typeface="+mn-ea"/>
                <a:cs typeface="+mn-cs"/>
                <a:sym typeface="Symbol" pitchFamily="18" charset="2"/>
              </a:rPr>
              <a:t>1</a:t>
            </a:r>
            <a:r>
              <a:rPr kumimoji="0" lang="en-US" altLang="zh-CN" sz="3000" b="1" i="0" u="none" strike="noStrike" kern="1200" cap="none" spc="0" normalizeH="0" baseline="0" noProof="0" dirty="0" smtClean="0">
                <a:ln>
                  <a:noFill/>
                </a:ln>
                <a:solidFill>
                  <a:srgbClr val="0033CC"/>
                </a:solidFill>
                <a:effectLst>
                  <a:outerShdw blurRad="38100" dist="38100" dir="2700000" algn="tl">
                    <a:srgbClr val="C0C0C0"/>
                  </a:outerShdw>
                </a:effectLst>
                <a:uLnTx/>
                <a:uFillTx/>
                <a:latin typeface="+mn-lt"/>
                <a:ea typeface="+mn-ea"/>
                <a:cs typeface="+mn-cs"/>
                <a:sym typeface="Symbol" pitchFamily="18" charset="2"/>
              </a:rPr>
              <a:t>=km</a:t>
            </a:r>
            <a:r>
              <a:rPr kumimoji="0" lang="en-US" altLang="zh-CN" sz="3000" b="1" i="0" u="none" strike="noStrike" kern="1200" cap="none" spc="0" normalizeH="0" baseline="-25000" noProof="0" dirty="0" smtClean="0">
                <a:ln>
                  <a:noFill/>
                </a:ln>
                <a:solidFill>
                  <a:srgbClr val="0033CC"/>
                </a:solidFill>
                <a:effectLst>
                  <a:outerShdw blurRad="38100" dist="38100" dir="2700000" algn="tl">
                    <a:srgbClr val="C0C0C0"/>
                  </a:outerShdw>
                </a:effectLst>
                <a:uLnTx/>
                <a:uFillTx/>
                <a:latin typeface="+mn-lt"/>
                <a:ea typeface="+mn-ea"/>
                <a:cs typeface="+mn-cs"/>
                <a:sym typeface="Symbol" pitchFamily="18" charset="2"/>
              </a:rPr>
              <a:t>1</a:t>
            </a:r>
            <a:r>
              <a:rPr kumimoji="0" lang="en-US" altLang="zh-CN" sz="3000" b="1" i="0" u="none" strike="noStrike" kern="1200" cap="none" spc="0" normalizeH="0" baseline="0" noProof="0" dirty="0" smtClean="0">
                <a:ln>
                  <a:noFill/>
                </a:ln>
                <a:solidFill>
                  <a:srgbClr val="0033CC"/>
                </a:solidFill>
                <a:effectLst>
                  <a:outerShdw blurRad="38100" dist="38100" dir="2700000" algn="tl">
                    <a:srgbClr val="C0C0C0"/>
                  </a:outerShdw>
                </a:effectLst>
                <a:uLnTx/>
                <a:uFillTx/>
                <a:latin typeface="+mn-lt"/>
                <a:ea typeface="+mn-ea"/>
                <a:cs typeface="+mn-cs"/>
                <a:sym typeface="Symbol" pitchFamily="18" charset="2"/>
              </a:rPr>
              <a:t>+1a</a:t>
            </a:r>
            <a:r>
              <a:rPr kumimoji="0" lang="en-US" altLang="zh-CN" sz="3000" b="1" i="0" u="none" strike="noStrike" kern="1200" cap="none" spc="0" normalizeH="0" baseline="-25000" noProof="0" dirty="0" smtClean="0">
                <a:ln>
                  <a:noFill/>
                </a:ln>
                <a:solidFill>
                  <a:srgbClr val="0033CC"/>
                </a:solidFill>
                <a:effectLst>
                  <a:outerShdw blurRad="38100" dist="38100" dir="2700000" algn="tl">
                    <a:srgbClr val="C0C0C0"/>
                  </a:outerShdw>
                </a:effectLst>
                <a:uLnTx/>
                <a:uFillTx/>
                <a:latin typeface="+mn-lt"/>
                <a:ea typeface="+mn-ea"/>
                <a:cs typeface="+mn-cs"/>
                <a:sym typeface="Symbol" pitchFamily="18" charset="2"/>
              </a:rPr>
              <a:t>1</a:t>
            </a:r>
            <a:r>
              <a:rPr kumimoji="0" lang="en-US" altLang="zh-CN" sz="3000" b="1" i="0" u="none" strike="noStrike" kern="1200" cap="none" spc="0" normalizeH="0" baseline="0" noProof="0" dirty="0" smtClean="0">
                <a:ln>
                  <a:noFill/>
                </a:ln>
                <a:solidFill>
                  <a:srgbClr val="0033CC"/>
                </a:solidFill>
                <a:effectLst>
                  <a:outerShdw blurRad="38100" dist="38100" dir="2700000" algn="tl">
                    <a:srgbClr val="C0C0C0"/>
                  </a:outerShdw>
                </a:effectLst>
                <a:uLnTx/>
                <a:uFillTx/>
                <a:latin typeface="+mn-lt"/>
                <a:ea typeface="+mn-ea"/>
                <a:cs typeface="+mn-cs"/>
                <a:sym typeface="Symbol" pitchFamily="18" charset="2"/>
              </a:rPr>
              <a:t>M</a:t>
            </a:r>
            <a:r>
              <a:rPr kumimoji="0" lang="en-US" altLang="zh-CN" sz="3000" b="1" i="0" u="none" strike="noStrike" kern="1200" cap="none" spc="0" normalizeH="0" baseline="-25000" noProof="0" dirty="0" smtClean="0">
                <a:ln>
                  <a:noFill/>
                </a:ln>
                <a:solidFill>
                  <a:srgbClr val="0033CC"/>
                </a:solidFill>
                <a:effectLst>
                  <a:outerShdw blurRad="38100" dist="38100" dir="2700000" algn="tl">
                    <a:srgbClr val="C0C0C0"/>
                  </a:outerShdw>
                </a:effectLst>
                <a:uLnTx/>
                <a:uFillTx/>
                <a:latin typeface="+mn-lt"/>
                <a:ea typeface="+mn-ea"/>
                <a:cs typeface="+mn-cs"/>
                <a:sym typeface="Symbol" pitchFamily="18" charset="2"/>
              </a:rPr>
              <a:t>1</a:t>
            </a:r>
            <a:r>
              <a:rPr lang="en-US" altLang="zh-CN" sz="3000" b="1" noProof="0" dirty="0" smtClean="0">
                <a:solidFill>
                  <a:srgbClr val="0033CC"/>
                </a:solidFill>
                <a:effectLst>
                  <a:outerShdw blurRad="38100" dist="38100" dir="2700000" algn="tl">
                    <a:srgbClr val="C0C0C0"/>
                  </a:outerShdw>
                </a:effectLst>
                <a:latin typeface="+mn-lt"/>
                <a:ea typeface="+mn-ea"/>
                <a:sym typeface="Symbol" pitchFamily="18" charset="2"/>
              </a:rPr>
              <a:t>+</a:t>
            </a:r>
            <a:r>
              <a:rPr kumimoji="0" lang="en-US" altLang="zh-CN" sz="3000" b="1" i="0" u="none" strike="noStrike" kern="1200" cap="none" spc="0" normalizeH="0" baseline="0" noProof="0" dirty="0" smtClean="0">
                <a:ln>
                  <a:noFill/>
                </a:ln>
                <a:solidFill>
                  <a:srgbClr val="0033CC"/>
                </a:solidFill>
                <a:effectLst>
                  <a:outerShdw blurRad="38100" dist="38100" dir="2700000" algn="tl">
                    <a:srgbClr val="C0C0C0"/>
                  </a:outerShdw>
                </a:effectLst>
                <a:uLnTx/>
                <a:uFillTx/>
                <a:latin typeface="+mn-lt"/>
                <a:ea typeface="+mn-ea"/>
                <a:cs typeface="+mn-cs"/>
                <a:sym typeface="Symbol" pitchFamily="18" charset="2"/>
              </a:rPr>
              <a:t>k</a:t>
            </a:r>
            <a:r>
              <a:rPr lang="en-US" altLang="zh-CN" sz="3000" b="1" dirty="0" smtClean="0">
                <a:solidFill>
                  <a:srgbClr val="0033CC"/>
                </a:solidFill>
                <a:effectLst>
                  <a:outerShdw blurRad="38100" dist="38100" dir="2700000" algn="tl">
                    <a:srgbClr val="C0C0C0"/>
                  </a:outerShdw>
                </a:effectLst>
                <a:latin typeface="+mn-lt"/>
                <a:ea typeface="+mn-ea"/>
                <a:sym typeface="Symbol" pitchFamily="18" charset="2"/>
              </a:rPr>
              <a:t>’</a:t>
            </a:r>
            <a:r>
              <a:rPr kumimoji="0" lang="en-US" altLang="zh-CN" sz="3000" b="1" i="0" u="none" strike="noStrike" kern="1200" cap="none" spc="0" normalizeH="0" baseline="0" noProof="0" dirty="0" smtClean="0">
                <a:ln>
                  <a:noFill/>
                </a:ln>
                <a:solidFill>
                  <a:srgbClr val="0033CC"/>
                </a:solidFill>
                <a:effectLst>
                  <a:outerShdw blurRad="38100" dist="38100" dir="2700000" algn="tl">
                    <a:srgbClr val="C0C0C0"/>
                  </a:outerShdw>
                </a:effectLst>
                <a:uLnTx/>
                <a:uFillTx/>
                <a:latin typeface="+mn-lt"/>
                <a:ea typeface="+mn-ea"/>
                <a:cs typeface="+mn-cs"/>
                <a:sym typeface="Symbol" pitchFamily="18" charset="2"/>
              </a:rPr>
              <a:t>m</a:t>
            </a:r>
            <a:r>
              <a:rPr kumimoji="0" lang="en-US" altLang="zh-CN" sz="3000" b="1" i="0" u="none" strike="noStrike" kern="1200" cap="none" spc="0" normalizeH="0" baseline="-25000" noProof="0" dirty="0" smtClean="0">
                <a:ln>
                  <a:noFill/>
                </a:ln>
                <a:solidFill>
                  <a:srgbClr val="0033CC"/>
                </a:solidFill>
                <a:effectLst>
                  <a:outerShdw blurRad="38100" dist="38100" dir="2700000" algn="tl">
                    <a:srgbClr val="C0C0C0"/>
                  </a:outerShdw>
                </a:effectLst>
                <a:uLnTx/>
                <a:uFillTx/>
                <a:latin typeface="+mn-lt"/>
                <a:ea typeface="+mn-ea"/>
                <a:cs typeface="+mn-cs"/>
                <a:sym typeface="Symbol" pitchFamily="18" charset="2"/>
              </a:rPr>
              <a:t>1</a:t>
            </a:r>
            <a:r>
              <a:rPr kumimoji="0" lang="en-US" altLang="zh-CN" sz="3000" b="1" i="0" u="none" strike="noStrike" kern="1200" cap="none" spc="0" normalizeH="0" baseline="0" noProof="0" dirty="0" smtClean="0">
                <a:ln>
                  <a:noFill/>
                </a:ln>
                <a:solidFill>
                  <a:srgbClr val="0033CC"/>
                </a:solidFill>
                <a:effectLst>
                  <a:outerShdw blurRad="38100" dist="38100" dir="2700000" algn="tl">
                    <a:srgbClr val="C0C0C0"/>
                  </a:outerShdw>
                </a:effectLst>
                <a:uLnTx/>
                <a:uFillTx/>
                <a:latin typeface="+mn-lt"/>
                <a:ea typeface="+mn-ea"/>
                <a:cs typeface="+mn-cs"/>
                <a:sym typeface="Symbol" pitchFamily="18" charset="2"/>
              </a:rPr>
              <a:t>=1</a:t>
            </a:r>
          </a:p>
          <a:p>
            <a:pPr marL="0" marR="0" lvl="0" indent="0" algn="l" defTabSz="914400" rtl="0" eaLnBrk="1" fontAlgn="auto" latinLnBrk="0" hangingPunct="1">
              <a:lnSpc>
                <a:spcPct val="100000"/>
              </a:lnSpc>
              <a:spcBef>
                <a:spcPct val="0"/>
              </a:spcBef>
              <a:spcAft>
                <a:spcPts val="0"/>
              </a:spcAft>
              <a:buClr>
                <a:schemeClr val="tx2"/>
              </a:buClr>
              <a:buSzPct val="50000"/>
              <a:buFontTx/>
              <a:buNone/>
              <a:tabLst/>
              <a:defRPr/>
            </a:pPr>
            <a:r>
              <a:rPr kumimoji="0" lang="en-US" altLang="zh-CN" sz="3200" b="1" i="0" u="none" strike="noStrike" kern="1200" cap="none" spc="0" normalizeH="0" baseline="0" noProof="0" dirty="0" smtClean="0">
                <a:ln>
                  <a:noFill/>
                </a:ln>
                <a:solidFill>
                  <a:srgbClr val="0033CC"/>
                </a:solidFill>
                <a:effectLst>
                  <a:outerShdw blurRad="38100" dist="38100" dir="2700000" algn="tl">
                    <a:srgbClr val="C0C0C0"/>
                  </a:outerShdw>
                </a:effectLst>
                <a:uLnTx/>
                <a:uFillTx/>
                <a:latin typeface="+mn-lt"/>
                <a:ea typeface="+mn-ea"/>
                <a:cs typeface="+mn-cs"/>
                <a:sym typeface="Symbol" pitchFamily="18" charset="2"/>
              </a:rPr>
              <a:t>(M</a:t>
            </a:r>
            <a:r>
              <a:rPr kumimoji="0" lang="en-US" altLang="zh-CN" sz="3200" b="1" i="0" u="none" strike="noStrike" kern="1200" cap="none" spc="0" normalizeH="0" baseline="-25000" noProof="0" dirty="0" smtClean="0">
                <a:ln>
                  <a:noFill/>
                </a:ln>
                <a:solidFill>
                  <a:srgbClr val="0033CC"/>
                </a:solidFill>
                <a:effectLst>
                  <a:outerShdw blurRad="38100" dist="38100" dir="2700000" algn="tl">
                    <a:srgbClr val="C0C0C0"/>
                  </a:outerShdw>
                </a:effectLst>
                <a:uLnTx/>
                <a:uFillTx/>
                <a:latin typeface="+mn-lt"/>
                <a:ea typeface="+mn-ea"/>
                <a:cs typeface="+mn-cs"/>
                <a:sym typeface="Symbol" pitchFamily="18" charset="2"/>
              </a:rPr>
              <a:t>1</a:t>
            </a:r>
            <a:r>
              <a:rPr kumimoji="0" lang="en-US" altLang="zh-CN" sz="3200" b="1" i="0" u="none" strike="noStrike" kern="1200" cap="none" spc="0" normalizeH="0" baseline="0" noProof="0" dirty="0" smtClean="0">
                <a:ln>
                  <a:noFill/>
                </a:ln>
                <a:solidFill>
                  <a:srgbClr val="0033CC"/>
                </a:solidFill>
                <a:effectLst>
                  <a:outerShdw blurRad="38100" dist="38100" dir="2700000" algn="tl">
                    <a:srgbClr val="C0C0C0"/>
                  </a:outerShdw>
                </a:effectLst>
                <a:uLnTx/>
                <a:uFillTx/>
                <a:latin typeface="+mn-lt"/>
                <a:ea typeface="+mn-ea"/>
                <a:cs typeface="+mn-cs"/>
                <a:sym typeface="Symbol" pitchFamily="18" charset="2"/>
              </a:rPr>
              <a:t>,m</a:t>
            </a:r>
            <a:r>
              <a:rPr kumimoji="0" lang="en-US" altLang="zh-CN" sz="3200" b="1" i="0" u="none" strike="noStrike" kern="1200" cap="none" spc="0" normalizeH="0" baseline="-25000" noProof="0" dirty="0" smtClean="0">
                <a:ln>
                  <a:noFill/>
                </a:ln>
                <a:solidFill>
                  <a:srgbClr val="0033CC"/>
                </a:solidFill>
                <a:effectLst>
                  <a:outerShdw blurRad="38100" dist="38100" dir="2700000" algn="tl">
                    <a:srgbClr val="C0C0C0"/>
                  </a:outerShdw>
                </a:effectLst>
                <a:uLnTx/>
                <a:uFillTx/>
                <a:latin typeface="+mn-lt"/>
                <a:ea typeface="+mn-ea"/>
                <a:cs typeface="+mn-cs"/>
                <a:sym typeface="Symbol" pitchFamily="18" charset="2"/>
              </a:rPr>
              <a:t>1</a:t>
            </a:r>
            <a:r>
              <a:rPr kumimoji="0" lang="en-US" altLang="zh-CN" sz="3200" b="1" i="0" u="none" strike="noStrike" kern="1200" cap="none" spc="0" normalizeH="0" baseline="0" noProof="0" dirty="0" smtClean="0">
                <a:ln>
                  <a:noFill/>
                </a:ln>
                <a:solidFill>
                  <a:srgbClr val="0033CC"/>
                </a:solidFill>
                <a:effectLst>
                  <a:outerShdw blurRad="38100" dist="38100" dir="2700000" algn="tl">
                    <a:srgbClr val="C0C0C0"/>
                  </a:outerShdw>
                </a:effectLst>
                <a:uLnTx/>
                <a:uFillTx/>
                <a:latin typeface="+mn-lt"/>
                <a:ea typeface="+mn-ea"/>
                <a:cs typeface="+mn-cs"/>
                <a:sym typeface="Symbol" pitchFamily="18" charset="2"/>
              </a:rPr>
              <a:t>)=1</a:t>
            </a:r>
            <a:r>
              <a:rPr kumimoji="0" lang="zh-CN" altLang="en-US" sz="3200" b="1" i="0" u="none" strike="noStrike" kern="1200" cap="none" spc="0" normalizeH="0" baseline="0" noProof="0" dirty="0" smtClean="0">
                <a:ln>
                  <a:noFill/>
                </a:ln>
                <a:solidFill>
                  <a:srgbClr val="0033CC"/>
                </a:solidFill>
                <a:effectLst>
                  <a:outerShdw blurRad="38100" dist="38100" dir="2700000" algn="tl">
                    <a:srgbClr val="C0C0C0"/>
                  </a:outerShdw>
                </a:effectLst>
                <a:uLnTx/>
                <a:uFillTx/>
                <a:latin typeface="+mn-lt"/>
                <a:ea typeface="+mn-ea"/>
                <a:cs typeface="+mn-cs"/>
                <a:sym typeface="Symbol" pitchFamily="18" charset="2"/>
              </a:rPr>
              <a:t>最大公约数为</a:t>
            </a:r>
            <a:r>
              <a:rPr kumimoji="0" lang="en-US" altLang="zh-CN" sz="3200" b="1" i="0" u="none" strike="noStrike" kern="1200" cap="none" spc="0" normalizeH="0" baseline="0" noProof="0" dirty="0" smtClean="0">
                <a:ln>
                  <a:noFill/>
                </a:ln>
                <a:solidFill>
                  <a:srgbClr val="0033CC"/>
                </a:solidFill>
                <a:effectLst>
                  <a:outerShdw blurRad="38100" dist="38100" dir="2700000" algn="tl">
                    <a:srgbClr val="C0C0C0"/>
                  </a:outerShdw>
                </a:effectLst>
                <a:uLnTx/>
                <a:uFillTx/>
                <a:latin typeface="+mn-lt"/>
                <a:ea typeface="+mn-ea"/>
                <a:cs typeface="+mn-cs"/>
                <a:sym typeface="Symbol" pitchFamily="18" charset="2"/>
              </a:rPr>
              <a:t>1</a:t>
            </a:r>
            <a:r>
              <a:rPr kumimoji="0" lang="zh-CN" altLang="en-US" sz="3200" b="1" i="0" u="none" strike="noStrike" kern="1200" cap="none" spc="0" normalizeH="0" baseline="0" noProof="0" dirty="0" smtClean="0">
                <a:ln>
                  <a:noFill/>
                </a:ln>
                <a:solidFill>
                  <a:srgbClr val="0033CC"/>
                </a:solidFill>
                <a:effectLst>
                  <a:outerShdw blurRad="38100" dist="38100" dir="2700000" algn="tl">
                    <a:srgbClr val="C0C0C0"/>
                  </a:outerShdw>
                </a:effectLst>
                <a:uLnTx/>
                <a:uFillTx/>
                <a:latin typeface="+mn-lt"/>
                <a:ea typeface="+mn-ea"/>
                <a:cs typeface="+mn-cs"/>
                <a:sym typeface="Symbol" pitchFamily="18" charset="2"/>
              </a:rPr>
              <a:t>，</a:t>
            </a:r>
            <a:endParaRPr kumimoji="0" lang="en-US" altLang="zh-CN" sz="3200" b="1" i="0" u="none" strike="noStrike" kern="1200" cap="none" spc="0" normalizeH="0" baseline="0" noProof="0" dirty="0" smtClean="0">
              <a:ln>
                <a:noFill/>
              </a:ln>
              <a:solidFill>
                <a:srgbClr val="0033CC"/>
              </a:solidFill>
              <a:effectLst>
                <a:outerShdw blurRad="38100" dist="38100" dir="2700000" algn="tl">
                  <a:srgbClr val="C0C0C0"/>
                </a:outerShdw>
              </a:effectLst>
              <a:uLnTx/>
              <a:uFillTx/>
              <a:latin typeface="+mn-lt"/>
              <a:ea typeface="+mn-ea"/>
              <a:cs typeface="+mn-cs"/>
              <a:sym typeface="Symbol" pitchFamily="18" charset="2"/>
            </a:endParaRPr>
          </a:p>
          <a:p>
            <a:pPr marL="0" marR="0" lvl="0" indent="0" algn="l" defTabSz="914400" rtl="0" eaLnBrk="1" fontAlgn="auto" latinLnBrk="0" hangingPunct="1">
              <a:lnSpc>
                <a:spcPct val="100000"/>
              </a:lnSpc>
              <a:spcBef>
                <a:spcPct val="0"/>
              </a:spcBef>
              <a:spcAft>
                <a:spcPts val="0"/>
              </a:spcAft>
              <a:buClr>
                <a:schemeClr val="tx2"/>
              </a:buClr>
              <a:buSzPct val="50000"/>
              <a:buFontTx/>
              <a:buNone/>
              <a:tabLst/>
              <a:defRPr/>
            </a:pPr>
            <a:r>
              <a:rPr kumimoji="0" lang="en-US" altLang="zh-CN" sz="3200" b="1" i="0" u="none" strike="noStrike" kern="1200" cap="none" spc="0" normalizeH="0" baseline="0" noProof="0" dirty="0" smtClean="0">
                <a:ln>
                  <a:noFill/>
                </a:ln>
                <a:solidFill>
                  <a:srgbClr val="0033CC"/>
                </a:solidFill>
                <a:effectLst>
                  <a:outerShdw blurRad="38100" dist="38100" dir="2700000" algn="tl">
                    <a:srgbClr val="C0C0C0"/>
                  </a:outerShdw>
                </a:effectLst>
                <a:uLnTx/>
                <a:uFillTx/>
                <a:latin typeface="+mn-lt"/>
                <a:ea typeface="+mn-ea"/>
                <a:cs typeface="+mn-cs"/>
                <a:sym typeface="Symbol" pitchFamily="18" charset="2"/>
              </a:rPr>
              <a:t>a</a:t>
            </a:r>
            <a:r>
              <a:rPr kumimoji="0" lang="en-US" altLang="zh-CN" sz="3200" b="1" i="0" u="none" strike="noStrike" kern="1200" cap="none" spc="0" normalizeH="0" baseline="-25000" noProof="0" dirty="0" smtClean="0">
                <a:ln>
                  <a:noFill/>
                </a:ln>
                <a:solidFill>
                  <a:srgbClr val="0033CC"/>
                </a:solidFill>
                <a:effectLst>
                  <a:outerShdw blurRad="38100" dist="38100" dir="2700000" algn="tl">
                    <a:srgbClr val="C0C0C0"/>
                  </a:outerShdw>
                </a:effectLst>
                <a:uLnTx/>
                <a:uFillTx/>
                <a:latin typeface="+mn-lt"/>
                <a:ea typeface="+mn-ea"/>
                <a:cs typeface="+mn-cs"/>
                <a:sym typeface="Symbol" pitchFamily="18" charset="2"/>
              </a:rPr>
              <a:t>1</a:t>
            </a:r>
            <a:r>
              <a:rPr kumimoji="0" lang="en-US" altLang="zh-CN" sz="3200" b="1" i="0" u="none" strike="noStrike" kern="1200" cap="none" spc="0" normalizeH="0" baseline="0" noProof="0" dirty="0" smtClean="0">
                <a:ln>
                  <a:noFill/>
                </a:ln>
                <a:solidFill>
                  <a:srgbClr val="0033CC"/>
                </a:solidFill>
                <a:effectLst>
                  <a:outerShdw blurRad="38100" dist="38100" dir="2700000" algn="tl">
                    <a:srgbClr val="C0C0C0"/>
                  </a:outerShdw>
                </a:effectLst>
                <a:uLnTx/>
                <a:uFillTx/>
                <a:latin typeface="+mn-lt"/>
                <a:ea typeface="+mn-ea"/>
                <a:cs typeface="+mn-cs"/>
                <a:sym typeface="Symbol" pitchFamily="18" charset="2"/>
              </a:rPr>
              <a:t>,k’</a:t>
            </a:r>
            <a:r>
              <a:rPr kumimoji="0" lang="zh-CN" altLang="en-US" sz="3200" b="1" i="0" u="none" strike="noStrike" kern="1200" cap="none" spc="0" normalizeH="0" baseline="0" noProof="0" dirty="0" smtClean="0">
                <a:ln>
                  <a:noFill/>
                </a:ln>
                <a:solidFill>
                  <a:srgbClr val="0033CC"/>
                </a:solidFill>
                <a:effectLst>
                  <a:outerShdw blurRad="38100" dist="38100" dir="2700000" algn="tl">
                    <a:srgbClr val="C0C0C0"/>
                  </a:outerShdw>
                </a:effectLst>
                <a:uLnTx/>
                <a:uFillTx/>
                <a:latin typeface="+mn-lt"/>
                <a:ea typeface="+mn-ea"/>
                <a:cs typeface="+mn-cs"/>
                <a:sym typeface="Symbol" pitchFamily="18" charset="2"/>
              </a:rPr>
              <a:t>为组合系数</a:t>
            </a:r>
          </a:p>
          <a:p>
            <a:pPr marL="0" marR="0" lvl="0" indent="0" algn="l" defTabSz="914400" rtl="0" eaLnBrk="1" fontAlgn="auto" latinLnBrk="0" hangingPunct="1">
              <a:lnSpc>
                <a:spcPct val="100000"/>
              </a:lnSpc>
              <a:spcBef>
                <a:spcPct val="0"/>
              </a:spcBef>
              <a:spcAft>
                <a:spcPts val="0"/>
              </a:spcAft>
              <a:buClr>
                <a:schemeClr val="tx2"/>
              </a:buClr>
              <a:buSzPct val="50000"/>
              <a:buFontTx/>
              <a:buNone/>
              <a:tabLst/>
              <a:defRPr/>
            </a:pPr>
            <a:r>
              <a:rPr kumimoji="0" lang="zh-CN" altLang="en-US" sz="3200" b="1" i="0" u="none" strike="noStrike" kern="1200" cap="none" spc="0" normalizeH="0" baseline="0" noProof="0" dirty="0" smtClean="0">
                <a:ln>
                  <a:noFill/>
                </a:ln>
                <a:solidFill>
                  <a:srgbClr val="0033CC"/>
                </a:solidFill>
                <a:effectLst>
                  <a:outerShdw blurRad="38100" dist="38100" dir="2700000" algn="tl">
                    <a:srgbClr val="C0C0C0"/>
                  </a:outerShdw>
                </a:effectLst>
                <a:uLnTx/>
                <a:uFillTx/>
                <a:latin typeface="+mn-lt"/>
                <a:ea typeface="+mn-ea"/>
                <a:cs typeface="+mn-cs"/>
                <a:sym typeface="Symbol" pitchFamily="18" charset="2"/>
              </a:rPr>
              <a:t>利用辗转相除法求最大约数</a:t>
            </a:r>
            <a:r>
              <a:rPr kumimoji="0" lang="en-US" altLang="zh-CN" sz="3200" b="1" i="0" u="none" strike="noStrike" kern="1200" cap="none" spc="0" normalizeH="0" baseline="0" noProof="0" dirty="0" smtClean="0">
                <a:ln>
                  <a:noFill/>
                </a:ln>
                <a:solidFill>
                  <a:srgbClr val="0033CC"/>
                </a:solidFill>
                <a:effectLst>
                  <a:outerShdw blurRad="38100" dist="38100" dir="2700000" algn="tl">
                    <a:srgbClr val="C0C0C0"/>
                  </a:outerShdw>
                </a:effectLst>
                <a:uLnTx/>
                <a:uFillTx/>
                <a:latin typeface="+mn-lt"/>
                <a:ea typeface="+mn-ea"/>
                <a:cs typeface="+mn-cs"/>
                <a:sym typeface="Symbol" pitchFamily="18" charset="2"/>
              </a:rPr>
              <a:t>,</a:t>
            </a:r>
          </a:p>
          <a:p>
            <a:pPr marL="0" marR="0" lvl="0" indent="0" algn="l" defTabSz="914400" rtl="0" eaLnBrk="1" fontAlgn="auto" latinLnBrk="0" hangingPunct="1">
              <a:lnSpc>
                <a:spcPct val="100000"/>
              </a:lnSpc>
              <a:spcBef>
                <a:spcPct val="0"/>
              </a:spcBef>
              <a:spcAft>
                <a:spcPts val="0"/>
              </a:spcAft>
              <a:buClr>
                <a:schemeClr val="tx2"/>
              </a:buClr>
              <a:buSzPct val="50000"/>
              <a:buFontTx/>
              <a:buNone/>
              <a:tabLst/>
              <a:defRPr/>
            </a:pPr>
            <a:r>
              <a:rPr kumimoji="0" lang="zh-CN" altLang="en-US" sz="3200" b="1" i="0" u="none" strike="noStrike" kern="1200" cap="none" spc="0" normalizeH="0" baseline="0" noProof="0" dirty="0" smtClean="0">
                <a:ln>
                  <a:noFill/>
                </a:ln>
                <a:solidFill>
                  <a:srgbClr val="0033CC"/>
                </a:solidFill>
                <a:effectLst>
                  <a:outerShdw blurRad="38100" dist="38100" dir="2700000" algn="tl">
                    <a:srgbClr val="C0C0C0"/>
                  </a:outerShdw>
                </a:effectLst>
                <a:uLnTx/>
                <a:uFillTx/>
                <a:latin typeface="+mn-lt"/>
                <a:ea typeface="+mn-ea"/>
                <a:cs typeface="+mn-cs"/>
                <a:sym typeface="Symbol" pitchFamily="18" charset="2"/>
              </a:rPr>
              <a:t>然后求组合系数。</a:t>
            </a:r>
          </a:p>
          <a:p>
            <a:pPr marL="0" marR="0" lvl="0" indent="0" algn="l" defTabSz="914400" rtl="0" eaLnBrk="1" fontAlgn="auto" latinLnBrk="0" hangingPunct="1">
              <a:lnSpc>
                <a:spcPct val="100000"/>
              </a:lnSpc>
              <a:spcBef>
                <a:spcPct val="0"/>
              </a:spcBef>
              <a:spcAft>
                <a:spcPts val="0"/>
              </a:spcAft>
              <a:buClr>
                <a:schemeClr val="tx2"/>
              </a:buClr>
              <a:buSzPct val="50000"/>
              <a:buFontTx/>
              <a:buNone/>
              <a:tabLst/>
              <a:defRPr/>
            </a:pP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462=92*5+2  5=2*2+1  1=5-2*2 </a:t>
            </a:r>
          </a:p>
          <a:p>
            <a:pPr marL="0" marR="0" lvl="0" indent="0" algn="l" defTabSz="914400" rtl="0" eaLnBrk="1" fontAlgn="auto" latinLnBrk="0" hangingPunct="1">
              <a:lnSpc>
                <a:spcPct val="100000"/>
              </a:lnSpc>
              <a:spcBef>
                <a:spcPct val="0"/>
              </a:spcBef>
              <a:spcAft>
                <a:spcPts val="0"/>
              </a:spcAft>
              <a:buClr>
                <a:schemeClr val="tx2"/>
              </a:buClr>
              <a:buSzPct val="50000"/>
              <a:buFontTx/>
              <a:buNone/>
              <a:tabLst/>
              <a:defRPr/>
            </a:pP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1=5-(462-92*5)*2  </a:t>
            </a:r>
          </a:p>
          <a:p>
            <a:pPr marL="0" marR="0" lvl="0" indent="0" algn="l" defTabSz="914400" rtl="0" eaLnBrk="1" fontAlgn="auto" latinLnBrk="0" hangingPunct="1">
              <a:lnSpc>
                <a:spcPct val="100000"/>
              </a:lnSpc>
              <a:spcBef>
                <a:spcPct val="0"/>
              </a:spcBef>
              <a:spcAft>
                <a:spcPts val="0"/>
              </a:spcAft>
              <a:buClr>
                <a:schemeClr val="tx2"/>
              </a:buClr>
              <a:buSzPct val="50000"/>
              <a:buFontTx/>
              <a:buNone/>
              <a:tabLst/>
              <a:defRPr/>
            </a:pP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462*(-2)+5*(1+2*92)=1</a:t>
            </a:r>
          </a:p>
          <a:p>
            <a:pPr marL="0" marR="0" lvl="0" indent="0" algn="l" defTabSz="914400" rtl="0" eaLnBrk="1" fontAlgn="auto" latinLnBrk="0" hangingPunct="1">
              <a:lnSpc>
                <a:spcPct val="100000"/>
              </a:lnSpc>
              <a:spcBef>
                <a:spcPct val="0"/>
              </a:spcBef>
              <a:spcAft>
                <a:spcPts val="0"/>
              </a:spcAft>
              <a:buClr>
                <a:schemeClr val="tx2"/>
              </a:buClr>
              <a:buSzPct val="50000"/>
              <a:buFontTx/>
              <a:buNone/>
              <a:tabLst/>
              <a:defRPr/>
            </a:pP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462*(-5+3)+ 5*(1+2*92)=1</a:t>
            </a:r>
          </a:p>
          <a:p>
            <a:pPr marL="0" marR="0" lvl="0" indent="0" algn="l" defTabSz="914400" rtl="0" eaLnBrk="1" fontAlgn="auto" latinLnBrk="0" hangingPunct="1">
              <a:lnSpc>
                <a:spcPct val="100000"/>
              </a:lnSpc>
              <a:spcBef>
                <a:spcPct val="0"/>
              </a:spcBef>
              <a:spcAft>
                <a:spcPts val="0"/>
              </a:spcAft>
              <a:buClr>
                <a:schemeClr val="tx2"/>
              </a:buClr>
              <a:buSzPct val="50000"/>
              <a:buFontTx/>
              <a:buNone/>
              <a:tabLst/>
              <a:defRPr/>
            </a:pP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462*3+5*(1+2*92-462)=1a</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1</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=3</a:t>
            </a:r>
          </a:p>
        </p:txBody>
      </p:sp>
      <p:sp>
        <p:nvSpPr>
          <p:cNvPr id="5" name="Rectangle 2"/>
          <p:cNvSpPr txBox="1">
            <a:spLocks noChangeArrowheads="1"/>
          </p:cNvSpPr>
          <p:nvPr/>
        </p:nvSpPr>
        <p:spPr>
          <a:xfrm>
            <a:off x="4527104" y="4365104"/>
            <a:ext cx="4616896" cy="2168624"/>
          </a:xfrm>
          <a:prstGeom prst="rect">
            <a:avLst/>
          </a:prstGeom>
          <a:solidFill>
            <a:schemeClr val="accent2">
              <a:lumMod val="60000"/>
              <a:lumOff val="40000"/>
            </a:schemeClr>
          </a:solidFill>
        </p:spPr>
        <p:txBody>
          <a:bodyPr vert="horz" lIns="0" tIns="0" rIns="0" bIns="0" rtlCol="0">
            <a:normAutofit/>
          </a:bodyPr>
          <a:lstStyle/>
          <a:p>
            <a:pPr marL="0" marR="0" lvl="0" indent="0" algn="l" defTabSz="914400" rtl="0" eaLnBrk="1" fontAlgn="auto" latinLnBrk="0" hangingPunct="1">
              <a:lnSpc>
                <a:spcPct val="100000"/>
              </a:lnSpc>
              <a:spcBef>
                <a:spcPct val="0"/>
              </a:spcBef>
              <a:spcAft>
                <a:spcPts val="0"/>
              </a:spcAft>
              <a:buClr>
                <a:schemeClr val="tx2"/>
              </a:buClr>
              <a:buSzPct val="50000"/>
              <a:buFontTx/>
              <a:buNone/>
              <a:tabLst/>
              <a:defRPr/>
            </a:pP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462 mod 5=2  </a:t>
            </a:r>
          </a:p>
          <a:p>
            <a:pPr marL="0" marR="0" lvl="0" indent="0" algn="l" defTabSz="914400" rtl="0" eaLnBrk="1" fontAlgn="auto" latinLnBrk="0" hangingPunct="1">
              <a:lnSpc>
                <a:spcPct val="100000"/>
              </a:lnSpc>
              <a:spcBef>
                <a:spcPct val="0"/>
              </a:spcBef>
              <a:spcAft>
                <a:spcPts val="0"/>
              </a:spcAft>
              <a:buClr>
                <a:schemeClr val="tx2"/>
              </a:buClr>
              <a:buSzPct val="50000"/>
              <a:buFontTx/>
              <a:buNone/>
              <a:tabLst/>
              <a:defRPr/>
            </a:pP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462</a:t>
            </a:r>
            <a:r>
              <a:rPr lang="en-US" altLang="zh-CN" sz="3200" b="1" dirty="0" smtClean="0">
                <a:effectLst>
                  <a:outerShdw blurRad="38100" dist="38100" dir="2700000" algn="tl">
                    <a:srgbClr val="C0C0C0"/>
                  </a:outerShdw>
                </a:effectLst>
                <a:latin typeface="+mn-lt"/>
                <a:ea typeface="+mn-ea"/>
                <a:sym typeface="Symbol" pitchFamily="18" charset="2"/>
              </a:rPr>
              <a:t>x3 mod 5=2x3 </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a:t>
            </a:r>
          </a:p>
          <a:p>
            <a:pPr marL="0" marR="0" lvl="0" indent="0" algn="l" defTabSz="914400" rtl="0" eaLnBrk="1" fontAlgn="auto" latinLnBrk="0" hangingPunct="1">
              <a:lnSpc>
                <a:spcPct val="100000"/>
              </a:lnSpc>
              <a:spcBef>
                <a:spcPct val="0"/>
              </a:spcBef>
              <a:spcAft>
                <a:spcPts val="0"/>
              </a:spcAft>
              <a:buClr>
                <a:schemeClr val="tx2"/>
              </a:buClr>
              <a:buSzPct val="50000"/>
              <a:buFontTx/>
              <a:buNone/>
              <a:tabLst/>
              <a:defRPr/>
            </a:pP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462x3 mod 5=1</a:t>
            </a:r>
          </a:p>
          <a:p>
            <a:pPr marL="0" marR="0" lvl="0" indent="0" algn="l" defTabSz="914400" rtl="0" eaLnBrk="1" fontAlgn="auto" latinLnBrk="0" hangingPunct="1">
              <a:lnSpc>
                <a:spcPct val="100000"/>
              </a:lnSpc>
              <a:spcBef>
                <a:spcPct val="0"/>
              </a:spcBef>
              <a:spcAft>
                <a:spcPts val="0"/>
              </a:spcAft>
              <a:buClr>
                <a:schemeClr val="tx2"/>
              </a:buClr>
              <a:buSzPct val="50000"/>
              <a:buFontTx/>
              <a:buNone/>
              <a:tabLst/>
              <a:defRPr/>
            </a:pP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a</a:t>
            </a:r>
            <a:r>
              <a:rPr kumimoji="0" lang="en-US" altLang="zh-CN" sz="32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1</a:t>
            </a: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42">
                                            <p:bg/>
                                          </p:spTgt>
                                        </p:tgtEl>
                                        <p:attrNameLst>
                                          <p:attrName>style.visibility</p:attrName>
                                        </p:attrNameLst>
                                      </p:cBhvr>
                                      <p:to>
                                        <p:strVal val="visible"/>
                                      </p:to>
                                    </p:set>
                                    <p:anim calcmode="lin" valueType="num">
                                      <p:cBhvr additive="base">
                                        <p:cTn id="7" dur="500" fill="hold"/>
                                        <p:tgtEl>
                                          <p:spTgt spid="61442">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42">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42">
                                            <p:txEl>
                                              <p:pRg st="0" end="0"/>
                                            </p:txEl>
                                          </p:spTgt>
                                        </p:tgtEl>
                                        <p:attrNameLst>
                                          <p:attrName>style.visibility</p:attrName>
                                        </p:attrNameLst>
                                      </p:cBhvr>
                                      <p:to>
                                        <p:strVal val="visible"/>
                                      </p:to>
                                    </p:set>
                                    <p:anim calcmode="lin" valueType="num">
                                      <p:cBhvr additive="base">
                                        <p:cTn id="13" dur="500" fill="hold"/>
                                        <p:tgtEl>
                                          <p:spTgt spid="61442">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144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442">
                                            <p:txEl>
                                              <p:pRg st="1" end="1"/>
                                            </p:txEl>
                                          </p:spTgt>
                                        </p:tgtEl>
                                        <p:attrNameLst>
                                          <p:attrName>style.visibility</p:attrName>
                                        </p:attrNameLst>
                                      </p:cBhvr>
                                      <p:to>
                                        <p:strVal val="visible"/>
                                      </p:to>
                                    </p:set>
                                    <p:anim calcmode="lin" valueType="num">
                                      <p:cBhvr additive="base">
                                        <p:cTn id="19" dur="500" fill="hold"/>
                                        <p:tgtEl>
                                          <p:spTgt spid="61442">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144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1442">
                                            <p:txEl>
                                              <p:pRg st="2" end="2"/>
                                            </p:txEl>
                                          </p:spTgt>
                                        </p:tgtEl>
                                        <p:attrNameLst>
                                          <p:attrName>style.visibility</p:attrName>
                                        </p:attrNameLst>
                                      </p:cBhvr>
                                      <p:to>
                                        <p:strVal val="visible"/>
                                      </p:to>
                                    </p:set>
                                    <p:anim calcmode="lin" valueType="num">
                                      <p:cBhvr additive="base">
                                        <p:cTn id="25" dur="500" fill="hold"/>
                                        <p:tgtEl>
                                          <p:spTgt spid="61442">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144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1442">
                                            <p:txEl>
                                              <p:pRg st="3" end="3"/>
                                            </p:txEl>
                                          </p:spTgt>
                                        </p:tgtEl>
                                        <p:attrNameLst>
                                          <p:attrName>style.visibility</p:attrName>
                                        </p:attrNameLst>
                                      </p:cBhvr>
                                      <p:to>
                                        <p:strVal val="visible"/>
                                      </p:to>
                                    </p:set>
                                    <p:anim calcmode="lin" valueType="num">
                                      <p:cBhvr additive="base">
                                        <p:cTn id="31" dur="500" fill="hold"/>
                                        <p:tgtEl>
                                          <p:spTgt spid="61442">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144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500" fill="hold"/>
                                        <p:tgtEl>
                                          <p:spTgt spid="5"/>
                                        </p:tgtEl>
                                        <p:attrNameLst>
                                          <p:attrName>ppt_x</p:attrName>
                                        </p:attrNameLst>
                                      </p:cBhvr>
                                      <p:tavLst>
                                        <p:tav tm="0">
                                          <p:val>
                                            <p:strVal val="#ppt_x"/>
                                          </p:val>
                                        </p:tav>
                                        <p:tav tm="100000">
                                          <p:val>
                                            <p:strVal val="#ppt_x"/>
                                          </p:val>
                                        </p:tav>
                                      </p:tavLst>
                                    </p:anim>
                                    <p:anim calcmode="lin" valueType="num">
                                      <p:cBhvr additive="base">
                                        <p:cTn id="5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uiExpand="1" build="p" animBg="1"/>
      <p:bldP spid="3" grpId="0"/>
      <p:bldP spid="4" grpId="0"/>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body" sz="half" idx="1"/>
          </p:nvPr>
        </p:nvSpPr>
        <p:spPr>
          <a:xfrm>
            <a:off x="179512" y="188640"/>
            <a:ext cx="3240360" cy="2880320"/>
          </a:xfrm>
        </p:spPr>
        <p:txBody>
          <a:bodyPr lIns="0" tIns="0" rIns="0" bIns="0"/>
          <a:lstStyle/>
          <a:p>
            <a:pPr marL="0" indent="0" eaLnBrk="1" hangingPunct="1">
              <a:spcBef>
                <a:spcPct val="0"/>
              </a:spcBef>
              <a:buFontTx/>
              <a:buNone/>
              <a:defRPr/>
            </a:pPr>
            <a:r>
              <a:rPr lang="zh-CN" altLang="en-US" sz="3600" b="1" dirty="0" smtClean="0">
                <a:effectLst>
                  <a:outerShdw blurRad="38100" dist="38100" dir="2700000" algn="tl">
                    <a:srgbClr val="C0C0C0"/>
                  </a:outerShdw>
                </a:effectLst>
                <a:sym typeface="Symbol" pitchFamily="18" charset="2"/>
              </a:rPr>
              <a:t>已知</a:t>
            </a:r>
            <a:endParaRPr lang="en-US" altLang="zh-CN" sz="3600" b="1" dirty="0" smtClean="0">
              <a:effectLst>
                <a:outerShdw blurRad="38100" dist="38100" dir="2700000" algn="tl">
                  <a:srgbClr val="C0C0C0"/>
                </a:outerShdw>
              </a:effectLst>
              <a:sym typeface="Symbol" pitchFamily="18" charset="2"/>
            </a:endParaRPr>
          </a:p>
          <a:p>
            <a:pPr marL="0" indent="0" eaLnBrk="1" hangingPunct="1">
              <a:spcBef>
                <a:spcPct val="0"/>
              </a:spcBef>
              <a:buFontTx/>
              <a:buNone/>
              <a:defRPr/>
            </a:pPr>
            <a:r>
              <a:rPr lang="en-US" altLang="zh-CN" sz="3600" b="1" dirty="0" smtClean="0">
                <a:effectLst>
                  <a:outerShdw blurRad="38100" dist="38100" dir="2700000" algn="tl">
                    <a:srgbClr val="C0C0C0"/>
                  </a:outerShdw>
                </a:effectLst>
                <a:sym typeface="Symbol" pitchFamily="18" charset="2"/>
              </a:rPr>
              <a:t>   N mod 5=1</a:t>
            </a:r>
          </a:p>
          <a:p>
            <a:pPr marL="0" indent="0" eaLnBrk="1" hangingPunct="1">
              <a:spcBef>
                <a:spcPct val="0"/>
              </a:spcBef>
              <a:buFontTx/>
              <a:buNone/>
              <a:defRPr/>
            </a:pPr>
            <a:r>
              <a:rPr lang="en-US" altLang="zh-CN" sz="3600" b="1" dirty="0" smtClean="0">
                <a:effectLst>
                  <a:outerShdw blurRad="38100" dist="38100" dir="2700000" algn="tl">
                    <a:srgbClr val="C0C0C0"/>
                  </a:outerShdw>
                </a:effectLst>
                <a:sym typeface="Symbol" pitchFamily="18" charset="2"/>
              </a:rPr>
              <a:t>   N mod 6=5</a:t>
            </a:r>
          </a:p>
          <a:p>
            <a:pPr marL="0" indent="0" eaLnBrk="1" hangingPunct="1">
              <a:spcBef>
                <a:spcPct val="0"/>
              </a:spcBef>
              <a:buFontTx/>
              <a:buNone/>
              <a:defRPr/>
            </a:pPr>
            <a:r>
              <a:rPr lang="en-US" altLang="zh-CN" sz="3600" b="1" dirty="0" smtClean="0">
                <a:effectLst>
                  <a:outerShdw blurRad="38100" dist="38100" dir="2700000" algn="tl">
                    <a:srgbClr val="C0C0C0"/>
                  </a:outerShdw>
                </a:effectLst>
                <a:sym typeface="Symbol" pitchFamily="18" charset="2"/>
              </a:rPr>
              <a:t>   N mod 7=4</a:t>
            </a:r>
          </a:p>
          <a:p>
            <a:pPr marL="0" indent="0" eaLnBrk="1" hangingPunct="1">
              <a:spcBef>
                <a:spcPct val="0"/>
              </a:spcBef>
              <a:buFontTx/>
              <a:buNone/>
              <a:defRPr/>
            </a:pPr>
            <a:r>
              <a:rPr lang="en-US" altLang="zh-CN" sz="3600" b="1" dirty="0" smtClean="0">
                <a:effectLst>
                  <a:outerShdw blurRad="38100" dist="38100" dir="2700000" algn="tl">
                    <a:srgbClr val="C0C0C0"/>
                  </a:outerShdw>
                </a:effectLst>
                <a:sym typeface="Symbol" pitchFamily="18" charset="2"/>
              </a:rPr>
              <a:t>   N mod 11=10</a:t>
            </a:r>
          </a:p>
        </p:txBody>
      </p:sp>
      <p:sp>
        <p:nvSpPr>
          <p:cNvPr id="3" name="Rectangle 2"/>
          <p:cNvSpPr txBox="1">
            <a:spLocks noChangeArrowheads="1"/>
          </p:cNvSpPr>
          <p:nvPr/>
        </p:nvSpPr>
        <p:spPr>
          <a:xfrm>
            <a:off x="251520" y="3789040"/>
            <a:ext cx="8568952" cy="2520280"/>
          </a:xfrm>
          <a:prstGeom prst="rect">
            <a:avLst/>
          </a:prstGeom>
        </p:spPr>
        <p:txBody>
          <a:bodyPr vert="horz" lIns="0" tIns="0" rIns="0" bIns="0" rtlCol="0">
            <a:normAutofit/>
          </a:bodyPr>
          <a:lstStyle/>
          <a:p>
            <a:pPr marL="0" marR="0" lvl="0" indent="0" algn="l" defTabSz="914400" rtl="0" eaLnBrk="1" fontAlgn="auto" latinLnBrk="0" hangingPunct="1">
              <a:lnSpc>
                <a:spcPct val="100000"/>
              </a:lnSpc>
              <a:spcBef>
                <a:spcPct val="0"/>
              </a:spcBef>
              <a:spcAft>
                <a:spcPts val="0"/>
              </a:spcAft>
              <a:buClr>
                <a:schemeClr val="tx2"/>
              </a:buClr>
              <a:buSzPct val="50000"/>
              <a:buFontTx/>
              <a:buNone/>
              <a:tabLst/>
              <a:defRPr/>
            </a:pPr>
            <a:r>
              <a:rPr lang="zh-CN" altLang="en-US" sz="2800" b="1" dirty="0" smtClean="0">
                <a:solidFill>
                  <a:srgbClr val="FF0000"/>
                </a:solidFill>
                <a:effectLst>
                  <a:outerShdw blurRad="38100" dist="38100" dir="2700000" algn="tl">
                    <a:srgbClr val="C0C0C0"/>
                  </a:outerShdw>
                </a:effectLst>
                <a:latin typeface="+mn-lt"/>
                <a:ea typeface="+mn-ea"/>
                <a:sym typeface="Symbol" pitchFamily="18" charset="2"/>
              </a:rPr>
              <a:t>所以</a:t>
            </a:r>
            <a:r>
              <a:rPr kumimoji="0"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N=(a</a:t>
            </a:r>
            <a:r>
              <a:rPr kumimoji="0" lang="en-US" altLang="zh-CN" sz="2800" b="1" i="0" u="none" strike="noStrike" kern="1200" cap="none" spc="0" normalizeH="0" baseline="-2500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1</a:t>
            </a:r>
            <a:r>
              <a:rPr kumimoji="0"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M</a:t>
            </a:r>
            <a:r>
              <a:rPr kumimoji="0" lang="en-US" altLang="zh-CN" sz="2800" b="1" i="0" u="none" strike="noStrike" kern="1200" cap="none" spc="0" normalizeH="0" baseline="-2500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1</a:t>
            </a:r>
            <a:r>
              <a:rPr kumimoji="0"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b</a:t>
            </a:r>
            <a:r>
              <a:rPr kumimoji="0" lang="en-US" altLang="zh-CN" sz="2800" b="1" i="0" u="none" strike="noStrike" kern="1200" cap="none" spc="0" normalizeH="0" baseline="-2500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1</a:t>
            </a:r>
            <a:r>
              <a:rPr kumimoji="0"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+a</a:t>
            </a:r>
            <a:r>
              <a:rPr kumimoji="0" lang="en-US" altLang="zh-CN" sz="2800" b="1" i="0" u="none" strike="noStrike" kern="1200" cap="none" spc="0" normalizeH="0" baseline="-2500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2</a:t>
            </a:r>
            <a:r>
              <a:rPr kumimoji="0"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M</a:t>
            </a:r>
            <a:r>
              <a:rPr kumimoji="0" lang="en-US" altLang="zh-CN" sz="2800" b="1" i="0" u="none" strike="noStrike" kern="1200" cap="none" spc="0" normalizeH="0" baseline="-2500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2</a:t>
            </a:r>
            <a:r>
              <a:rPr kumimoji="0"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b</a:t>
            </a:r>
            <a:r>
              <a:rPr kumimoji="0" lang="en-US" altLang="zh-CN" sz="2800" b="1" i="0" u="none" strike="noStrike" kern="1200" cap="none" spc="0" normalizeH="0" baseline="-2500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2</a:t>
            </a:r>
            <a:r>
              <a:rPr kumimoji="0"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+a</a:t>
            </a:r>
            <a:r>
              <a:rPr kumimoji="0" lang="en-US" altLang="zh-CN" sz="2800" b="1" i="0" u="none" strike="noStrike" kern="1200" cap="none" spc="0" normalizeH="0" baseline="-2500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3</a:t>
            </a:r>
            <a:r>
              <a:rPr kumimoji="0"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M</a:t>
            </a:r>
            <a:r>
              <a:rPr kumimoji="0" lang="en-US" altLang="zh-CN" sz="2800" b="1" i="0" u="none" strike="noStrike" kern="1200" cap="none" spc="0" normalizeH="0" baseline="-2500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3</a:t>
            </a:r>
            <a:r>
              <a:rPr kumimoji="0"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b</a:t>
            </a:r>
            <a:r>
              <a:rPr kumimoji="0" lang="en-US" altLang="zh-CN" sz="2800" b="1" i="0" u="none" strike="noStrike" kern="1200" cap="none" spc="0" normalizeH="0" baseline="-2500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3 </a:t>
            </a:r>
            <a:r>
              <a:rPr kumimoji="0"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+a</a:t>
            </a:r>
            <a:r>
              <a:rPr kumimoji="0" lang="en-US" altLang="zh-CN" sz="2800" b="1" i="0" u="none" strike="noStrike" kern="1200" cap="none" spc="0" normalizeH="0" baseline="-2500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4</a:t>
            </a:r>
            <a:r>
              <a:rPr kumimoji="0"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M</a:t>
            </a:r>
            <a:r>
              <a:rPr kumimoji="0" lang="en-US" altLang="zh-CN" sz="2800" b="1" i="0" u="none" strike="noStrike" kern="1200" cap="none" spc="0" normalizeH="0" baseline="-2500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4</a:t>
            </a:r>
            <a:r>
              <a:rPr kumimoji="0"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b</a:t>
            </a:r>
            <a:r>
              <a:rPr kumimoji="0" lang="en-US" altLang="zh-CN" sz="2800" b="1" i="0" u="none" strike="noStrike" kern="1200" cap="none" spc="0" normalizeH="0" baseline="-2500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4</a:t>
            </a:r>
            <a:r>
              <a:rPr kumimoji="0"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 mod M</a:t>
            </a:r>
          </a:p>
          <a:p>
            <a:pPr marL="0" marR="0" lvl="0" indent="0" algn="l" defTabSz="914400" rtl="0" eaLnBrk="1" fontAlgn="auto" latinLnBrk="0" hangingPunct="1">
              <a:lnSpc>
                <a:spcPct val="100000"/>
              </a:lnSpc>
              <a:spcBef>
                <a:spcPct val="0"/>
              </a:spcBef>
              <a:spcAft>
                <a:spcPts val="0"/>
              </a:spcAft>
              <a:buClr>
                <a:schemeClr val="tx2"/>
              </a:buClr>
              <a:buSzPct val="50000"/>
              <a:buFontTx/>
              <a:buNone/>
              <a:tabLst/>
              <a:defRPr/>
            </a:pP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=(462x3x1+385x1x5+330x1x4+210x1x10)    mod 2310</a:t>
            </a:r>
          </a:p>
          <a:p>
            <a:pPr marL="0" marR="0" lvl="0" indent="0" algn="l" defTabSz="914400" rtl="0" eaLnBrk="1" fontAlgn="auto" latinLnBrk="0" hangingPunct="1">
              <a:lnSpc>
                <a:spcPct val="100000"/>
              </a:lnSpc>
              <a:spcBef>
                <a:spcPct val="0"/>
              </a:spcBef>
              <a:spcAft>
                <a:spcPts val="0"/>
              </a:spcAft>
              <a:buClr>
                <a:schemeClr val="tx2"/>
              </a:buClr>
              <a:buSzPct val="50000"/>
              <a:buFontTx/>
              <a:buNone/>
              <a:tabLst/>
              <a:defRPr/>
            </a:pPr>
            <a:r>
              <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rPr>
              <a:t>=6731 mod 2310=2111 mod 2310=2111</a:t>
            </a:r>
          </a:p>
          <a:p>
            <a:pPr marL="0" marR="0" lvl="0" indent="0" algn="l" defTabSz="914400" rtl="0" eaLnBrk="1" fontAlgn="auto" latinLnBrk="0" hangingPunct="1">
              <a:lnSpc>
                <a:spcPct val="100000"/>
              </a:lnSpc>
              <a:spcBef>
                <a:spcPct val="0"/>
              </a:spcBef>
              <a:spcAft>
                <a:spcPts val="0"/>
              </a:spcAft>
              <a:buClr>
                <a:schemeClr val="tx2"/>
              </a:buClr>
              <a:buSzPct val="50000"/>
              <a:buFontTx/>
              <a:buNone/>
              <a:tabLst/>
              <a:defRPr/>
            </a:pPr>
            <a:endPar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endParaRPr>
          </a:p>
        </p:txBody>
      </p:sp>
      <p:sp>
        <p:nvSpPr>
          <p:cNvPr id="4" name="Rectangle 2"/>
          <p:cNvSpPr txBox="1">
            <a:spLocks noChangeArrowheads="1"/>
          </p:cNvSpPr>
          <p:nvPr/>
        </p:nvSpPr>
        <p:spPr>
          <a:xfrm>
            <a:off x="3419872" y="188640"/>
            <a:ext cx="5400600" cy="3312368"/>
          </a:xfrm>
          <a:prstGeom prst="rect">
            <a:avLst/>
          </a:prstGeom>
        </p:spPr>
        <p:txBody>
          <a:bodyPr vert="horz" lIns="0" tIns="0" rIns="0" bIns="0" rtlCol="0">
            <a:normAutofit fontScale="92500" lnSpcReduction="10000"/>
          </a:bodyPr>
          <a:lstStyle/>
          <a:p>
            <a:pPr marL="0" marR="0" lvl="0" indent="0" algn="l" defTabSz="914400" rtl="0" eaLnBrk="1" fontAlgn="auto" latinLnBrk="0" hangingPunct="1">
              <a:lnSpc>
                <a:spcPct val="100000"/>
              </a:lnSpc>
              <a:spcBef>
                <a:spcPct val="0"/>
              </a:spcBef>
              <a:spcAft>
                <a:spcPts val="0"/>
              </a:spcAft>
              <a:buClr>
                <a:schemeClr val="tx2"/>
              </a:buClr>
              <a:buSzPct val="50000"/>
              <a:buFontTx/>
              <a:buNone/>
              <a:tabLst/>
              <a:defRPr/>
            </a:pPr>
            <a:r>
              <a:rPr lang="en-US" altLang="zh-CN" sz="2800" b="1" dirty="0" smtClean="0">
                <a:solidFill>
                  <a:srgbClr val="FF0000"/>
                </a:solidFill>
                <a:effectLst>
                  <a:outerShdw blurRad="38100" dist="38100" dir="2700000" algn="tl">
                    <a:srgbClr val="C0C0C0"/>
                  </a:outerShdw>
                </a:effectLst>
                <a:latin typeface="+mn-lt"/>
                <a:ea typeface="+mn-ea"/>
                <a:sym typeface="Symbol" pitchFamily="18" charset="2"/>
              </a:rPr>
              <a:t>m1=5,m2=6,m3=7,m4=11</a:t>
            </a:r>
          </a:p>
          <a:p>
            <a:pPr marL="0" marR="0" lvl="0" indent="0" algn="l" defTabSz="914400" rtl="0" eaLnBrk="1" fontAlgn="auto" latinLnBrk="0" hangingPunct="1">
              <a:lnSpc>
                <a:spcPct val="100000"/>
              </a:lnSpc>
              <a:spcBef>
                <a:spcPct val="0"/>
              </a:spcBef>
              <a:spcAft>
                <a:spcPts val="0"/>
              </a:spcAft>
              <a:buClr>
                <a:schemeClr val="tx2"/>
              </a:buClr>
              <a:buSzPct val="50000"/>
              <a:buFontTx/>
              <a:buNone/>
              <a:tabLst/>
              <a:defRPr/>
            </a:pPr>
            <a:r>
              <a:rPr lang="en-US" altLang="zh-CN" sz="2800" b="1" dirty="0" smtClean="0">
                <a:solidFill>
                  <a:srgbClr val="FF0000"/>
                </a:solidFill>
                <a:effectLst>
                  <a:outerShdw blurRad="38100" dist="38100" dir="2700000" algn="tl">
                    <a:srgbClr val="C0C0C0"/>
                  </a:outerShdw>
                </a:effectLst>
                <a:latin typeface="+mn-lt"/>
                <a:ea typeface="+mn-ea"/>
                <a:sym typeface="Symbol" pitchFamily="18" charset="2"/>
              </a:rPr>
              <a:t>b1=1, b2=5, b3=4, b4=10</a:t>
            </a:r>
          </a:p>
          <a:p>
            <a:pPr marL="0" marR="0" lvl="0" indent="0" algn="l" defTabSz="914400" rtl="0" eaLnBrk="1" fontAlgn="auto" latinLnBrk="0" hangingPunct="1">
              <a:lnSpc>
                <a:spcPct val="100000"/>
              </a:lnSpc>
              <a:spcBef>
                <a:spcPct val="0"/>
              </a:spcBef>
              <a:spcAft>
                <a:spcPts val="0"/>
              </a:spcAft>
              <a:buClr>
                <a:schemeClr val="tx2"/>
              </a:buClr>
              <a:buSzPct val="50000"/>
              <a:buFontTx/>
              <a:buNone/>
              <a:tabLst/>
              <a:defRPr/>
            </a:pPr>
            <a:r>
              <a:rPr lang="en-US" altLang="zh-CN" sz="2800" b="1" dirty="0" smtClean="0">
                <a:solidFill>
                  <a:srgbClr val="FF0000"/>
                </a:solidFill>
                <a:effectLst>
                  <a:outerShdw blurRad="38100" dist="38100" dir="2700000" algn="tl">
                    <a:srgbClr val="C0C0C0"/>
                  </a:outerShdw>
                </a:effectLst>
                <a:latin typeface="+mn-lt"/>
                <a:ea typeface="+mn-ea"/>
                <a:sym typeface="Symbol" pitchFamily="18" charset="2"/>
              </a:rPr>
              <a:t>M</a:t>
            </a:r>
            <a:r>
              <a:rPr kumimoji="0"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=[5,6,7,11]=5x6x7x11=2310</a:t>
            </a:r>
          </a:p>
          <a:p>
            <a:pPr marL="0" marR="0" lvl="0" indent="0" algn="l" defTabSz="914400" rtl="0" eaLnBrk="1" fontAlgn="auto" latinLnBrk="0" hangingPunct="1">
              <a:lnSpc>
                <a:spcPct val="100000"/>
              </a:lnSpc>
              <a:spcBef>
                <a:spcPct val="0"/>
              </a:spcBef>
              <a:spcAft>
                <a:spcPts val="0"/>
              </a:spcAft>
              <a:buClr>
                <a:schemeClr val="tx2"/>
              </a:buClr>
              <a:buSzPct val="50000"/>
              <a:buFontTx/>
              <a:buNone/>
              <a:tabLst/>
              <a:defRPr/>
            </a:pPr>
            <a:r>
              <a:rPr lang="en-US" altLang="zh-CN" sz="2800" b="1" dirty="0" smtClean="0">
                <a:solidFill>
                  <a:srgbClr val="FF0000"/>
                </a:solidFill>
                <a:effectLst>
                  <a:outerShdw blurRad="38100" dist="38100" dir="2700000" algn="tl">
                    <a:srgbClr val="C0C0C0"/>
                  </a:outerShdw>
                </a:effectLst>
                <a:latin typeface="+mn-lt"/>
                <a:ea typeface="+mn-ea"/>
                <a:sym typeface="Symbol" pitchFamily="18" charset="2"/>
              </a:rPr>
              <a:t>M1=6x7x11=462,M2=5x7x11=385,</a:t>
            </a:r>
          </a:p>
          <a:p>
            <a:pPr marL="0" marR="0" lvl="0" indent="0" algn="l" defTabSz="914400" rtl="0" eaLnBrk="1" fontAlgn="auto" latinLnBrk="0" hangingPunct="1">
              <a:lnSpc>
                <a:spcPct val="100000"/>
              </a:lnSpc>
              <a:spcBef>
                <a:spcPct val="0"/>
              </a:spcBef>
              <a:spcAft>
                <a:spcPts val="0"/>
              </a:spcAft>
              <a:buClr>
                <a:schemeClr val="tx2"/>
              </a:buClr>
              <a:buSzPct val="50000"/>
              <a:buFontTx/>
              <a:buNone/>
              <a:tabLst/>
              <a:defRPr/>
            </a:pPr>
            <a:r>
              <a:rPr lang="en-US" altLang="zh-CN" sz="2800" b="1" dirty="0" smtClean="0">
                <a:solidFill>
                  <a:srgbClr val="FF0000"/>
                </a:solidFill>
                <a:effectLst>
                  <a:outerShdw blurRad="38100" dist="38100" dir="2700000" algn="tl">
                    <a:srgbClr val="C0C0C0"/>
                  </a:outerShdw>
                </a:effectLst>
                <a:latin typeface="+mn-lt"/>
                <a:ea typeface="+mn-ea"/>
                <a:sym typeface="Symbol" pitchFamily="18" charset="2"/>
              </a:rPr>
              <a:t>M3=5x6x11=330,M4=5x6x7=210</a:t>
            </a:r>
          </a:p>
          <a:p>
            <a:pPr marL="0" marR="0" lvl="0" indent="0" algn="l" defTabSz="914400" rtl="0" eaLnBrk="1" fontAlgn="auto" latinLnBrk="0" hangingPunct="1">
              <a:lnSpc>
                <a:spcPct val="100000"/>
              </a:lnSpc>
              <a:spcBef>
                <a:spcPct val="0"/>
              </a:spcBef>
              <a:spcAft>
                <a:spcPts val="0"/>
              </a:spcAft>
              <a:buClr>
                <a:schemeClr val="tx2"/>
              </a:buClr>
              <a:buSzPct val="50000"/>
              <a:buFontTx/>
              <a:buNone/>
              <a:tabLst/>
              <a:defRPr/>
            </a:pPr>
            <a:r>
              <a:rPr kumimoji="0"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a1M1 mod</a:t>
            </a:r>
            <a:r>
              <a:rPr kumimoji="0" lang="en-US" altLang="zh-CN" sz="2800" b="1" i="0" u="none" strike="noStrike" kern="1200" cap="none" spc="0" normalizeH="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 5=1, a1=3;</a:t>
            </a:r>
          </a:p>
          <a:p>
            <a:pPr marL="0" marR="0" lvl="0" indent="0" algn="l" defTabSz="914400" rtl="0" eaLnBrk="1" fontAlgn="auto" latinLnBrk="0" hangingPunct="1">
              <a:lnSpc>
                <a:spcPct val="100000"/>
              </a:lnSpc>
              <a:spcBef>
                <a:spcPct val="0"/>
              </a:spcBef>
              <a:spcAft>
                <a:spcPts val="0"/>
              </a:spcAft>
              <a:buClr>
                <a:schemeClr val="tx2"/>
              </a:buClr>
              <a:buSzPct val="50000"/>
              <a:buFontTx/>
              <a:buNone/>
              <a:tabLst/>
              <a:defRPr/>
            </a:pPr>
            <a:r>
              <a:rPr lang="en-US" altLang="zh-CN" sz="2800" b="1" baseline="0" dirty="0" smtClean="0">
                <a:solidFill>
                  <a:srgbClr val="FF0000"/>
                </a:solidFill>
                <a:effectLst>
                  <a:outerShdw blurRad="38100" dist="38100" dir="2700000" algn="tl">
                    <a:srgbClr val="C0C0C0"/>
                  </a:outerShdw>
                </a:effectLst>
                <a:latin typeface="+mn-lt"/>
                <a:ea typeface="+mn-ea"/>
                <a:sym typeface="Symbol" pitchFamily="18" charset="2"/>
              </a:rPr>
              <a:t>a2M2</a:t>
            </a:r>
            <a:r>
              <a:rPr lang="en-US" altLang="zh-CN" sz="2800" b="1" dirty="0" smtClean="0">
                <a:solidFill>
                  <a:srgbClr val="FF0000"/>
                </a:solidFill>
                <a:effectLst>
                  <a:outerShdw blurRad="38100" dist="38100" dir="2700000" algn="tl">
                    <a:srgbClr val="C0C0C0"/>
                  </a:outerShdw>
                </a:effectLst>
                <a:latin typeface="+mn-lt"/>
                <a:ea typeface="+mn-ea"/>
                <a:sym typeface="Symbol" pitchFamily="18" charset="2"/>
              </a:rPr>
              <a:t> mod 6=1, a2=1;</a:t>
            </a:r>
          </a:p>
          <a:p>
            <a:pPr marL="0" marR="0" lvl="0" indent="0" algn="l" defTabSz="914400" rtl="0" eaLnBrk="1" fontAlgn="auto" latinLnBrk="0" hangingPunct="1">
              <a:lnSpc>
                <a:spcPct val="100000"/>
              </a:lnSpc>
              <a:spcBef>
                <a:spcPct val="0"/>
              </a:spcBef>
              <a:spcAft>
                <a:spcPts val="0"/>
              </a:spcAft>
              <a:buClr>
                <a:schemeClr val="tx2"/>
              </a:buClr>
              <a:buSzPct val="50000"/>
              <a:buFontTx/>
              <a:buNone/>
              <a:tabLst/>
              <a:defRPr/>
            </a:pPr>
            <a:r>
              <a:rPr kumimoji="0"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a3M3</a:t>
            </a:r>
            <a:r>
              <a:rPr kumimoji="0" lang="en-US" altLang="zh-CN" sz="2800" b="1" i="0" u="none" strike="noStrike" kern="1200" cap="none" spc="0" normalizeH="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rPr>
              <a:t> mod 7=1, a3=1;</a:t>
            </a:r>
          </a:p>
          <a:p>
            <a:pPr marL="0" marR="0" lvl="0" indent="0" algn="l" defTabSz="914400" rtl="0" eaLnBrk="1" fontAlgn="auto" latinLnBrk="0" hangingPunct="1">
              <a:lnSpc>
                <a:spcPct val="100000"/>
              </a:lnSpc>
              <a:spcBef>
                <a:spcPct val="0"/>
              </a:spcBef>
              <a:spcAft>
                <a:spcPts val="0"/>
              </a:spcAft>
              <a:buClr>
                <a:schemeClr val="tx2"/>
              </a:buClr>
              <a:buSzPct val="50000"/>
              <a:buFontTx/>
              <a:buNone/>
              <a:tabLst/>
              <a:defRPr/>
            </a:pPr>
            <a:r>
              <a:rPr lang="en-US" altLang="zh-CN" sz="2800" b="1" baseline="0" dirty="0" smtClean="0">
                <a:solidFill>
                  <a:srgbClr val="FF0000"/>
                </a:solidFill>
                <a:effectLst>
                  <a:outerShdw blurRad="38100" dist="38100" dir="2700000" algn="tl">
                    <a:srgbClr val="C0C0C0"/>
                  </a:outerShdw>
                </a:effectLst>
                <a:latin typeface="+mn-lt"/>
                <a:ea typeface="+mn-ea"/>
                <a:sym typeface="Symbol" pitchFamily="18" charset="2"/>
              </a:rPr>
              <a:t>a4M4</a:t>
            </a:r>
            <a:r>
              <a:rPr lang="en-US" altLang="zh-CN" sz="2800" b="1" dirty="0" smtClean="0">
                <a:solidFill>
                  <a:srgbClr val="FF0000"/>
                </a:solidFill>
                <a:effectLst>
                  <a:outerShdw blurRad="38100" dist="38100" dir="2700000" algn="tl">
                    <a:srgbClr val="C0C0C0"/>
                  </a:outerShdw>
                </a:effectLst>
                <a:latin typeface="+mn-lt"/>
                <a:ea typeface="+mn-ea"/>
                <a:sym typeface="Symbol" pitchFamily="18" charset="2"/>
              </a:rPr>
              <a:t> mod 11=1, a4=1;</a:t>
            </a:r>
            <a:endParaRPr kumimoji="0"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sym typeface="Symbol" pitchFamily="18" charset="2"/>
            </a:endParaRPr>
          </a:p>
          <a:p>
            <a:pPr marL="0" marR="0" lvl="0" indent="0" algn="l" defTabSz="914400" rtl="0" eaLnBrk="1" fontAlgn="auto" latinLnBrk="0" hangingPunct="1">
              <a:lnSpc>
                <a:spcPct val="100000"/>
              </a:lnSpc>
              <a:spcBef>
                <a:spcPct val="0"/>
              </a:spcBef>
              <a:spcAft>
                <a:spcPts val="0"/>
              </a:spcAft>
              <a:buClr>
                <a:schemeClr val="tx2"/>
              </a:buClr>
              <a:buSzPct val="50000"/>
              <a:buFontTx/>
              <a:buNone/>
              <a:tabLst/>
              <a:defRPr/>
            </a:pPr>
            <a:endParaRPr kumimoji="0" lang="en-US" altLang="zh-CN"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46">
                                            <p:txEl>
                                              <p:pRg st="0" end="0"/>
                                            </p:txEl>
                                          </p:spTgt>
                                        </p:tgtEl>
                                        <p:attrNameLst>
                                          <p:attrName>style.visibility</p:attrName>
                                        </p:attrNameLst>
                                      </p:cBhvr>
                                      <p:to>
                                        <p:strVal val="visible"/>
                                      </p:to>
                                    </p:set>
                                    <p:anim calcmode="lin" valueType="num">
                                      <p:cBhvr additive="base">
                                        <p:cTn id="7" dur="500" fill="hold"/>
                                        <p:tgtEl>
                                          <p:spTgt spid="5734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734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346">
                                            <p:txEl>
                                              <p:pRg st="1" end="1"/>
                                            </p:txEl>
                                          </p:spTgt>
                                        </p:tgtEl>
                                        <p:attrNameLst>
                                          <p:attrName>style.visibility</p:attrName>
                                        </p:attrNameLst>
                                      </p:cBhvr>
                                      <p:to>
                                        <p:strVal val="visible"/>
                                      </p:to>
                                    </p:set>
                                    <p:anim calcmode="lin" valueType="num">
                                      <p:cBhvr additive="base">
                                        <p:cTn id="13" dur="500" fill="hold"/>
                                        <p:tgtEl>
                                          <p:spTgt spid="5734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734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7346">
                                            <p:txEl>
                                              <p:pRg st="2" end="2"/>
                                            </p:txEl>
                                          </p:spTgt>
                                        </p:tgtEl>
                                        <p:attrNameLst>
                                          <p:attrName>style.visibility</p:attrName>
                                        </p:attrNameLst>
                                      </p:cBhvr>
                                      <p:to>
                                        <p:strVal val="visible"/>
                                      </p:to>
                                    </p:set>
                                    <p:anim calcmode="lin" valueType="num">
                                      <p:cBhvr additive="base">
                                        <p:cTn id="19" dur="500" fill="hold"/>
                                        <p:tgtEl>
                                          <p:spTgt spid="5734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734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7346">
                                            <p:txEl>
                                              <p:pRg st="3" end="3"/>
                                            </p:txEl>
                                          </p:spTgt>
                                        </p:tgtEl>
                                        <p:attrNameLst>
                                          <p:attrName>style.visibility</p:attrName>
                                        </p:attrNameLst>
                                      </p:cBhvr>
                                      <p:to>
                                        <p:strVal val="visible"/>
                                      </p:to>
                                    </p:set>
                                    <p:anim calcmode="lin" valueType="num">
                                      <p:cBhvr additive="base">
                                        <p:cTn id="25" dur="500" fill="hold"/>
                                        <p:tgtEl>
                                          <p:spTgt spid="5734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734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7346">
                                            <p:txEl>
                                              <p:pRg st="4" end="4"/>
                                            </p:txEl>
                                          </p:spTgt>
                                        </p:tgtEl>
                                        <p:attrNameLst>
                                          <p:attrName>style.visibility</p:attrName>
                                        </p:attrNameLst>
                                      </p:cBhvr>
                                      <p:to>
                                        <p:strVal val="visible"/>
                                      </p:to>
                                    </p:set>
                                    <p:anim calcmode="lin" valueType="num">
                                      <p:cBhvr additive="base">
                                        <p:cTn id="31" dur="500" fill="hold"/>
                                        <p:tgtEl>
                                          <p:spTgt spid="5734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734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build="p"/>
      <p:bldP spid="3"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63490" name="Rectangle 2"/>
          <p:cNvSpPr>
            <a:spLocks noGrp="1" noChangeArrowheads="1"/>
          </p:cNvSpPr>
          <p:nvPr>
            <p:ph type="body" sz="half" idx="1"/>
          </p:nvPr>
        </p:nvSpPr>
        <p:spPr>
          <a:xfrm>
            <a:off x="250825" y="188913"/>
            <a:ext cx="8713788" cy="6335712"/>
          </a:xfrm>
        </p:spPr>
        <p:txBody>
          <a:bodyPr lIns="0" tIns="0" rIns="0" bIns="0"/>
          <a:lstStyle/>
          <a:p>
            <a:pPr marL="0" indent="0" eaLnBrk="1" hangingPunct="1">
              <a:spcBef>
                <a:spcPct val="0"/>
              </a:spcBef>
              <a:buFontTx/>
              <a:buNone/>
              <a:defRPr/>
            </a:pPr>
            <a:r>
              <a:rPr lang="zh-CN" altLang="en-US" sz="3600" b="1" smtClean="0">
                <a:solidFill>
                  <a:srgbClr val="FF0000"/>
                </a:solidFill>
                <a:effectLst>
                  <a:outerShdw blurRad="38100" dist="38100" dir="2700000" algn="tl">
                    <a:srgbClr val="C0C0C0"/>
                  </a:outerShdw>
                </a:effectLst>
                <a:sym typeface="Symbol" pitchFamily="18" charset="2"/>
              </a:rPr>
              <a:t>定理</a:t>
            </a:r>
            <a:r>
              <a:rPr lang="en-US" altLang="zh-CN" sz="3600" b="1" smtClean="0">
                <a:solidFill>
                  <a:srgbClr val="FF0000"/>
                </a:solidFill>
                <a:effectLst>
                  <a:outerShdw blurRad="38100" dist="38100" dir="2700000" algn="tl">
                    <a:srgbClr val="C0C0C0"/>
                  </a:outerShdw>
                </a:effectLst>
                <a:sym typeface="Symbol" pitchFamily="18" charset="2"/>
              </a:rPr>
              <a:t>4:</a:t>
            </a:r>
            <a:r>
              <a:rPr lang="en-US" altLang="zh-CN" sz="3600" b="1" smtClean="0">
                <a:sym typeface="Symbol" pitchFamily="18" charset="2"/>
              </a:rPr>
              <a:t> m</a:t>
            </a:r>
            <a:r>
              <a:rPr lang="zh-CN" altLang="zh-CN" sz="3600" b="1" smtClean="0">
                <a:sym typeface="Symbol" pitchFamily="18" charset="2"/>
              </a:rPr>
              <a:t></a:t>
            </a:r>
            <a:r>
              <a:rPr lang="en-US" altLang="zh-CN" sz="3600" b="1" smtClean="0">
                <a:sym typeface="Symbol" pitchFamily="18" charset="2"/>
              </a:rPr>
              <a:t>Z</a:t>
            </a:r>
            <a:r>
              <a:rPr lang="en-US" altLang="zh-CN" sz="3600" b="1" baseline="30000" smtClean="0">
                <a:sym typeface="Symbol" pitchFamily="18" charset="2"/>
              </a:rPr>
              <a:t>+</a:t>
            </a:r>
            <a:r>
              <a:rPr lang="en-US" altLang="zh-CN" sz="3600" b="1" smtClean="0">
                <a:sym typeface="Symbol" pitchFamily="18" charset="2"/>
              </a:rPr>
              <a:t>, a</a:t>
            </a:r>
            <a:r>
              <a:rPr lang="zh-CN" altLang="zh-CN" sz="3600" b="1" smtClean="0">
                <a:sym typeface="Symbol" pitchFamily="18" charset="2"/>
              </a:rPr>
              <a:t></a:t>
            </a:r>
            <a:r>
              <a:rPr lang="en-US" altLang="zh-CN" sz="3600" b="1" smtClean="0">
                <a:sym typeface="Symbol" pitchFamily="18" charset="2"/>
              </a:rPr>
              <a:t>Z,a</a:t>
            </a:r>
            <a:r>
              <a:rPr lang="zh-CN" altLang="en-US" sz="3600" b="1" smtClean="0">
                <a:sym typeface="Symbol" pitchFamily="18" charset="2"/>
              </a:rPr>
              <a:t>是模</a:t>
            </a:r>
            <a:r>
              <a:rPr lang="en-US" altLang="zh-CN" sz="3600" b="1" smtClean="0">
                <a:sym typeface="Symbol" pitchFamily="18" charset="2"/>
              </a:rPr>
              <a:t>m</a:t>
            </a:r>
            <a:r>
              <a:rPr lang="zh-CN" altLang="en-US" sz="3600" b="1" smtClean="0">
                <a:sym typeface="Symbol" pitchFamily="18" charset="2"/>
              </a:rPr>
              <a:t>简化剩余的充要条件</a:t>
            </a:r>
            <a:r>
              <a:rPr lang="en-US" altLang="zh-CN" sz="3600" b="1" smtClean="0">
                <a:sym typeface="Symbol" pitchFamily="18" charset="2"/>
              </a:rPr>
              <a:t>a</a:t>
            </a:r>
            <a:r>
              <a:rPr lang="zh-CN" altLang="en-US" sz="3600" b="1" smtClean="0">
                <a:sym typeface="Symbol" pitchFamily="18" charset="2"/>
              </a:rPr>
              <a:t>是模</a:t>
            </a:r>
            <a:r>
              <a:rPr lang="en-US" altLang="zh-CN" sz="3600" b="1" smtClean="0">
                <a:sym typeface="Symbol" pitchFamily="18" charset="2"/>
              </a:rPr>
              <a:t>m</a:t>
            </a:r>
            <a:r>
              <a:rPr lang="zh-CN" altLang="en-US" sz="3600" b="1" smtClean="0">
                <a:sym typeface="Symbol" pitchFamily="18" charset="2"/>
              </a:rPr>
              <a:t>的可逆元。</a:t>
            </a:r>
          </a:p>
          <a:p>
            <a:pPr marL="0" indent="0" eaLnBrk="1" hangingPunct="1">
              <a:spcBef>
                <a:spcPct val="0"/>
              </a:spcBef>
              <a:buFontTx/>
              <a:buNone/>
              <a:defRPr/>
            </a:pPr>
            <a:r>
              <a:rPr lang="zh-CN" altLang="en-US" sz="3600" b="1" smtClean="0">
                <a:solidFill>
                  <a:srgbClr val="FF0000"/>
                </a:solidFill>
                <a:effectLst>
                  <a:outerShdw blurRad="38100" dist="38100" dir="2700000" algn="tl">
                    <a:srgbClr val="C0C0C0"/>
                  </a:outerShdw>
                </a:effectLst>
                <a:sym typeface="Symbol" pitchFamily="18" charset="2"/>
              </a:rPr>
              <a:t>必要性</a:t>
            </a:r>
            <a:r>
              <a:rPr lang="en-US" altLang="zh-CN" sz="3600" b="1" smtClean="0">
                <a:sym typeface="Symbol" pitchFamily="18" charset="2"/>
              </a:rPr>
              <a:t>:a</a:t>
            </a:r>
            <a:r>
              <a:rPr lang="zh-CN" altLang="en-US" sz="3600" b="1" smtClean="0">
                <a:sym typeface="Symbol" pitchFamily="18" charset="2"/>
              </a:rPr>
              <a:t>简化剩余则</a:t>
            </a:r>
            <a:r>
              <a:rPr lang="en-US" altLang="zh-CN" sz="3600" b="1" smtClean="0">
                <a:sym typeface="Symbol" pitchFamily="18" charset="2"/>
              </a:rPr>
              <a:t>a</a:t>
            </a:r>
            <a:r>
              <a:rPr lang="zh-CN" altLang="en-US" sz="3600" b="1" smtClean="0">
                <a:sym typeface="Symbol" pitchFamily="18" charset="2"/>
              </a:rPr>
              <a:t>可逆</a:t>
            </a:r>
          </a:p>
          <a:p>
            <a:pPr marL="0" indent="0" eaLnBrk="1" hangingPunct="1">
              <a:spcBef>
                <a:spcPct val="0"/>
              </a:spcBef>
              <a:buFontTx/>
              <a:buNone/>
              <a:defRPr/>
            </a:pPr>
            <a:r>
              <a:rPr lang="zh-CN" altLang="en-US" sz="3600" b="1" smtClean="0">
                <a:sym typeface="Symbol" pitchFamily="18" charset="2"/>
              </a:rPr>
              <a:t>   </a:t>
            </a:r>
            <a:r>
              <a:rPr lang="en-US" altLang="zh-CN" sz="3600" b="1" smtClean="0">
                <a:sym typeface="Symbol" pitchFamily="18" charset="2"/>
              </a:rPr>
              <a:t>a</a:t>
            </a:r>
            <a:r>
              <a:rPr lang="zh-CN" altLang="en-US" sz="3600" b="1" smtClean="0">
                <a:sym typeface="Symbol" pitchFamily="18" charset="2"/>
              </a:rPr>
              <a:t>简化剩余</a:t>
            </a:r>
            <a:r>
              <a:rPr lang="en-US" altLang="zh-CN" sz="3600" b="1" smtClean="0">
                <a:sym typeface="Symbol" pitchFamily="18" charset="2"/>
              </a:rPr>
              <a:t>(a,m)=1ax mod m=1</a:t>
            </a:r>
            <a:r>
              <a:rPr lang="zh-CN" altLang="en-US" sz="3600" b="1" smtClean="0">
                <a:sym typeface="Symbol" pitchFamily="18" charset="2"/>
              </a:rPr>
              <a:t>有惟一解</a:t>
            </a:r>
            <a:r>
              <a:rPr lang="en-US" altLang="zh-CN" sz="3600" b="1" smtClean="0">
                <a:sym typeface="Symbol" pitchFamily="18" charset="2"/>
              </a:rPr>
              <a:t>a’,</a:t>
            </a:r>
            <a:r>
              <a:rPr lang="zh-CN" altLang="en-US" sz="3600" b="1" smtClean="0">
                <a:sym typeface="Symbol" pitchFamily="18" charset="2"/>
              </a:rPr>
              <a:t>即</a:t>
            </a:r>
            <a:r>
              <a:rPr lang="en-US" altLang="zh-CN" sz="3600" b="1" smtClean="0">
                <a:sym typeface="Symbol" pitchFamily="18" charset="2"/>
              </a:rPr>
              <a:t>aa’ mod m=1a</a:t>
            </a:r>
            <a:r>
              <a:rPr lang="zh-CN" altLang="en-US" sz="3600" b="1" smtClean="0">
                <a:sym typeface="Symbol" pitchFamily="18" charset="2"/>
              </a:rPr>
              <a:t>是可逆元。</a:t>
            </a:r>
          </a:p>
          <a:p>
            <a:pPr marL="0" indent="0" eaLnBrk="1" hangingPunct="1">
              <a:spcBef>
                <a:spcPct val="0"/>
              </a:spcBef>
              <a:buFontTx/>
              <a:buNone/>
              <a:defRPr/>
            </a:pPr>
            <a:r>
              <a:rPr lang="zh-CN" altLang="en-US" sz="3600" b="1" smtClean="0">
                <a:solidFill>
                  <a:srgbClr val="FF0000"/>
                </a:solidFill>
                <a:effectLst>
                  <a:outerShdw blurRad="38100" dist="38100" dir="2700000" algn="tl">
                    <a:srgbClr val="C0C0C0"/>
                  </a:outerShdw>
                </a:effectLst>
                <a:sym typeface="Symbol" pitchFamily="18" charset="2"/>
              </a:rPr>
              <a:t>充分性</a:t>
            </a:r>
            <a:r>
              <a:rPr lang="en-US" altLang="zh-CN" sz="3600" b="1" smtClean="0">
                <a:sym typeface="Symbol" pitchFamily="18" charset="2"/>
              </a:rPr>
              <a:t>:a</a:t>
            </a:r>
            <a:r>
              <a:rPr lang="zh-CN" altLang="en-US" sz="3600" b="1" smtClean="0">
                <a:sym typeface="Symbol" pitchFamily="18" charset="2"/>
              </a:rPr>
              <a:t>可逆则</a:t>
            </a:r>
            <a:r>
              <a:rPr lang="en-US" altLang="zh-CN" sz="3600" b="1" smtClean="0">
                <a:sym typeface="Symbol" pitchFamily="18" charset="2"/>
              </a:rPr>
              <a:t>a</a:t>
            </a:r>
            <a:r>
              <a:rPr lang="zh-CN" altLang="en-US" sz="3600" b="1" smtClean="0">
                <a:sym typeface="Symbol" pitchFamily="18" charset="2"/>
              </a:rPr>
              <a:t>是简化剩余</a:t>
            </a:r>
          </a:p>
          <a:p>
            <a:pPr marL="0" indent="0" eaLnBrk="1" hangingPunct="1">
              <a:spcBef>
                <a:spcPct val="0"/>
              </a:spcBef>
              <a:buFontTx/>
              <a:buNone/>
              <a:defRPr/>
            </a:pPr>
            <a:r>
              <a:rPr lang="zh-CN" altLang="en-US" sz="3600" b="1" smtClean="0">
                <a:sym typeface="Symbol" pitchFamily="18" charset="2"/>
              </a:rPr>
              <a:t> </a:t>
            </a:r>
            <a:r>
              <a:rPr lang="en-US" altLang="zh-CN" sz="3600" b="1" smtClean="0">
                <a:sym typeface="Symbol" pitchFamily="18" charset="2"/>
              </a:rPr>
              <a:t>a</a:t>
            </a:r>
            <a:r>
              <a:rPr lang="zh-CN" altLang="en-US" sz="3600" b="1" smtClean="0">
                <a:sym typeface="Symbol" pitchFamily="18" charset="2"/>
              </a:rPr>
              <a:t>可逆存在</a:t>
            </a:r>
            <a:r>
              <a:rPr lang="en-US" altLang="zh-CN" sz="3600" b="1" smtClean="0">
                <a:sym typeface="Symbol" pitchFamily="18" charset="2"/>
              </a:rPr>
              <a:t>a’</a:t>
            </a:r>
            <a:r>
              <a:rPr lang="zh-CN" altLang="en-US" sz="3600" b="1" smtClean="0">
                <a:sym typeface="Symbol" pitchFamily="18" charset="2"/>
              </a:rPr>
              <a:t>，使得</a:t>
            </a:r>
            <a:r>
              <a:rPr lang="en-US" altLang="zh-CN" sz="3600" b="1" smtClean="0">
                <a:sym typeface="Symbol" pitchFamily="18" charset="2"/>
              </a:rPr>
              <a:t>aa’ mod m=1 </a:t>
            </a:r>
          </a:p>
          <a:p>
            <a:pPr marL="0" indent="0" eaLnBrk="1" hangingPunct="1">
              <a:spcBef>
                <a:spcPct val="0"/>
              </a:spcBef>
              <a:buFontTx/>
              <a:buNone/>
              <a:defRPr/>
            </a:pPr>
            <a:r>
              <a:rPr lang="zh-CN" altLang="en-US" sz="3600" b="1" smtClean="0">
                <a:sym typeface="Symbol" pitchFamily="18" charset="2"/>
              </a:rPr>
              <a:t>则方程</a:t>
            </a:r>
            <a:r>
              <a:rPr lang="en-US" altLang="zh-CN" sz="3600" b="1" smtClean="0">
                <a:sym typeface="Symbol" pitchFamily="18" charset="2"/>
              </a:rPr>
              <a:t>ax mod m=1</a:t>
            </a:r>
            <a:r>
              <a:rPr lang="zh-CN" altLang="en-US" sz="3600" b="1" smtClean="0">
                <a:sym typeface="Symbol" pitchFamily="18" charset="2"/>
              </a:rPr>
              <a:t>有解，根据定理</a:t>
            </a:r>
            <a:r>
              <a:rPr lang="en-US" altLang="zh-CN" sz="3600" b="1" smtClean="0">
                <a:sym typeface="Symbol" pitchFamily="18" charset="2"/>
              </a:rPr>
              <a:t>1</a:t>
            </a:r>
            <a:r>
              <a:rPr lang="zh-CN" altLang="en-US" sz="3600" b="1" smtClean="0">
                <a:sym typeface="Symbol" pitchFamily="18" charset="2"/>
              </a:rPr>
              <a:t>的必要可知</a:t>
            </a:r>
            <a:r>
              <a:rPr lang="en-US" altLang="zh-CN" sz="3600" b="1" smtClean="0">
                <a:sym typeface="Symbol" pitchFamily="18" charset="2"/>
              </a:rPr>
              <a:t>(a,m)|b</a:t>
            </a:r>
            <a:r>
              <a:rPr lang="zh-CN" altLang="en-US" sz="3600" b="1" smtClean="0">
                <a:sym typeface="Symbol" pitchFamily="18" charset="2"/>
              </a:rPr>
              <a:t>即 </a:t>
            </a:r>
            <a:r>
              <a:rPr lang="en-US" altLang="zh-CN" sz="3600" b="1" smtClean="0">
                <a:sym typeface="Symbol" pitchFamily="18" charset="2"/>
              </a:rPr>
              <a:t>(a,m)|1 </a:t>
            </a:r>
            <a:r>
              <a:rPr lang="zh-CN" altLang="en-US" sz="3600" b="1" smtClean="0">
                <a:sym typeface="Symbol" pitchFamily="18" charset="2"/>
              </a:rPr>
              <a:t>故 </a:t>
            </a:r>
            <a:r>
              <a:rPr lang="en-US" altLang="zh-CN" sz="3600" b="1" smtClean="0">
                <a:sym typeface="Symbol" pitchFamily="18" charset="2"/>
              </a:rPr>
              <a:t>(a,m)=1</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4"/>
          <p:cNvSpPr>
            <a:spLocks noGrp="1"/>
          </p:cNvSpPr>
          <p:nvPr>
            <p:ph type="title"/>
          </p:nvPr>
        </p:nvSpPr>
        <p:spPr>
          <a:xfrm>
            <a:off x="468313" y="260350"/>
            <a:ext cx="8229600" cy="1143000"/>
          </a:xfrm>
        </p:spPr>
        <p:txBody>
          <a:bodyPr/>
          <a:lstStyle/>
          <a:p>
            <a:pPr eaLnBrk="1" hangingPunct="1"/>
            <a:r>
              <a:rPr lang="zh-CN" altLang="en-US" smtClean="0"/>
              <a:t>“物不知数”典故</a:t>
            </a:r>
          </a:p>
        </p:txBody>
      </p:sp>
      <p:sp>
        <p:nvSpPr>
          <p:cNvPr id="3075" name="Rectangle 2"/>
          <p:cNvSpPr>
            <a:spLocks noGrp="1" noChangeArrowheads="1"/>
          </p:cNvSpPr>
          <p:nvPr>
            <p:ph type="body" sz="half" idx="4294967295"/>
          </p:nvPr>
        </p:nvSpPr>
        <p:spPr>
          <a:xfrm>
            <a:off x="215106" y="1989138"/>
            <a:ext cx="8713788" cy="3095625"/>
          </a:xfrm>
        </p:spPr>
        <p:txBody>
          <a:bodyPr lIns="0" tIns="0" rIns="0" bIns="0"/>
          <a:lstStyle/>
          <a:p>
            <a:pPr marL="0" indent="0" eaLnBrk="1" hangingPunct="1">
              <a:spcBef>
                <a:spcPct val="0"/>
              </a:spcBef>
              <a:buFontTx/>
              <a:buNone/>
            </a:pPr>
            <a:r>
              <a:rPr lang="en-US" altLang="zh-CN" sz="4400" b="1" dirty="0" smtClean="0"/>
              <a:t>《</a:t>
            </a:r>
            <a:r>
              <a:rPr lang="zh-CN" altLang="en-US" sz="4400" b="1" dirty="0" smtClean="0">
                <a:solidFill>
                  <a:srgbClr val="FF0000"/>
                </a:solidFill>
              </a:rPr>
              <a:t>孙子算经</a:t>
            </a:r>
            <a:r>
              <a:rPr lang="en-US" altLang="zh-CN" sz="4400" b="1" dirty="0" smtClean="0"/>
              <a:t>》</a:t>
            </a:r>
            <a:r>
              <a:rPr lang="zh-CN" altLang="en-US" sz="4400" b="1" dirty="0" smtClean="0"/>
              <a:t>卷下第</a:t>
            </a:r>
            <a:r>
              <a:rPr lang="en-US" altLang="zh-CN" sz="4400" b="1" dirty="0" smtClean="0"/>
              <a:t>26</a:t>
            </a:r>
            <a:r>
              <a:rPr lang="zh-CN" altLang="en-US" sz="4400" b="1" dirty="0" smtClean="0"/>
              <a:t>题：“</a:t>
            </a:r>
            <a:r>
              <a:rPr lang="zh-CN" altLang="en-US" sz="4400" b="1" dirty="0" smtClean="0">
                <a:sym typeface="Symbol" pitchFamily="18" charset="2"/>
              </a:rPr>
              <a:t>今有物不知其数，三三数之</a:t>
            </a:r>
            <a:r>
              <a:rPr lang="zh-CN" altLang="en-US" sz="4400" b="1" dirty="0" smtClean="0">
                <a:solidFill>
                  <a:srgbClr val="FF0000"/>
                </a:solidFill>
                <a:effectLst>
                  <a:outerShdw blurRad="38100" dist="38100" dir="2700000" algn="tl">
                    <a:srgbClr val="000000">
                      <a:alpha val="43137"/>
                    </a:srgbClr>
                  </a:outerShdw>
                </a:effectLst>
                <a:sym typeface="Symbol" pitchFamily="18" charset="2"/>
              </a:rPr>
              <a:t>剩</a:t>
            </a:r>
            <a:r>
              <a:rPr lang="zh-CN" altLang="en-US" sz="4400" b="1" dirty="0" smtClean="0">
                <a:sym typeface="Symbol" pitchFamily="18" charset="2"/>
              </a:rPr>
              <a:t>二，五五数之</a:t>
            </a:r>
            <a:r>
              <a:rPr lang="zh-CN" altLang="en-US" sz="4400" b="1" dirty="0" smtClean="0">
                <a:solidFill>
                  <a:srgbClr val="FF0000"/>
                </a:solidFill>
                <a:effectLst>
                  <a:outerShdw blurRad="38100" dist="38100" dir="2700000" algn="tl">
                    <a:srgbClr val="000000">
                      <a:alpha val="43137"/>
                    </a:srgbClr>
                  </a:outerShdw>
                </a:effectLst>
                <a:sym typeface="Symbol" pitchFamily="18" charset="2"/>
              </a:rPr>
              <a:t>剩</a:t>
            </a:r>
            <a:r>
              <a:rPr lang="zh-CN" altLang="en-US" sz="4400" b="1" dirty="0" smtClean="0">
                <a:sym typeface="Symbol" pitchFamily="18" charset="2"/>
              </a:rPr>
              <a:t>三，七七数之</a:t>
            </a:r>
            <a:r>
              <a:rPr lang="zh-CN" altLang="en-US" sz="4400" b="1" dirty="0" smtClean="0">
                <a:solidFill>
                  <a:srgbClr val="FF0000"/>
                </a:solidFill>
                <a:effectLst>
                  <a:outerShdw blurRad="38100" dist="38100" dir="2700000" algn="tl">
                    <a:srgbClr val="000000">
                      <a:alpha val="43137"/>
                    </a:srgbClr>
                  </a:outerShdw>
                </a:effectLst>
                <a:sym typeface="Symbol" pitchFamily="18" charset="2"/>
              </a:rPr>
              <a:t>剩</a:t>
            </a:r>
            <a:r>
              <a:rPr lang="zh-CN" altLang="en-US" sz="4400" b="1" dirty="0" smtClean="0">
                <a:sym typeface="Symbol" pitchFamily="18" charset="2"/>
              </a:rPr>
              <a:t>二，问物几何？”</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54274" name="Rectangle 2"/>
          <p:cNvSpPr>
            <a:spLocks noGrp="1" noChangeArrowheads="1"/>
          </p:cNvSpPr>
          <p:nvPr>
            <p:ph type="body" sz="half" idx="1"/>
          </p:nvPr>
        </p:nvSpPr>
        <p:spPr>
          <a:xfrm>
            <a:off x="250825" y="188913"/>
            <a:ext cx="8713788" cy="6335712"/>
          </a:xfrm>
        </p:spPr>
        <p:txBody>
          <a:bodyPr lIns="0" tIns="0" rIns="0" bIns="0"/>
          <a:lstStyle/>
          <a:p>
            <a:pPr marL="0" indent="0" eaLnBrk="1" hangingPunct="1">
              <a:spcBef>
                <a:spcPct val="0"/>
              </a:spcBef>
              <a:buFontTx/>
              <a:buNone/>
              <a:defRPr/>
            </a:pPr>
            <a:r>
              <a:rPr lang="zh-CN" altLang="en-US" sz="3600" b="1" smtClean="0">
                <a:effectLst>
                  <a:outerShdw blurRad="38100" dist="38100" dir="2700000" algn="tl">
                    <a:srgbClr val="C0C0C0"/>
                  </a:outerShdw>
                </a:effectLst>
                <a:sym typeface="Symbol" pitchFamily="18" charset="2"/>
              </a:rPr>
              <a:t>证明</a:t>
            </a:r>
            <a:r>
              <a:rPr lang="en-US" altLang="zh-CN" sz="3600" b="1" smtClean="0">
                <a:effectLst>
                  <a:outerShdw blurRad="38100" dist="38100" dir="2700000" algn="tl">
                    <a:srgbClr val="C0C0C0"/>
                  </a:outerShdw>
                </a:effectLst>
                <a:sym typeface="Symbol" pitchFamily="18" charset="2"/>
              </a:rPr>
              <a:t>:</a:t>
            </a:r>
            <a:r>
              <a:rPr lang="zh-CN" altLang="en-US" sz="3600" b="1" smtClean="0">
                <a:effectLst>
                  <a:outerShdw blurRad="38100" dist="38100" dir="2700000" algn="tl">
                    <a:srgbClr val="C0C0C0"/>
                  </a:outerShdw>
                </a:effectLst>
                <a:sym typeface="Symbol" pitchFamily="18" charset="2"/>
              </a:rPr>
              <a:t>验证</a:t>
            </a:r>
            <a:r>
              <a:rPr lang="en-US" altLang="zh-CN" sz="3600" b="1" smtClean="0">
                <a:effectLst>
                  <a:outerShdw blurRad="38100" dist="38100" dir="2700000" algn="tl">
                    <a:srgbClr val="C0C0C0"/>
                  </a:outerShdw>
                </a:effectLst>
                <a:sym typeface="Symbol" pitchFamily="18" charset="2"/>
              </a:rPr>
              <a:t>x</a:t>
            </a:r>
            <a:r>
              <a:rPr lang="zh-CN" altLang="en-US" sz="3600" b="1" smtClean="0">
                <a:effectLst>
                  <a:outerShdw blurRad="38100" dist="38100" dir="2700000" algn="tl">
                    <a:srgbClr val="C0C0C0"/>
                  </a:outerShdw>
                </a:effectLst>
                <a:sym typeface="Symbol" pitchFamily="18" charset="2"/>
              </a:rPr>
              <a:t>满足方程 </a:t>
            </a:r>
          </a:p>
          <a:p>
            <a:pPr marL="0" indent="0" eaLnBrk="1" hangingPunct="1">
              <a:spcBef>
                <a:spcPct val="0"/>
              </a:spcBef>
              <a:buFontTx/>
              <a:buNone/>
              <a:defRPr/>
            </a:pPr>
            <a:r>
              <a:rPr lang="en-US" altLang="zh-CN" sz="3600" b="1" smtClean="0">
                <a:effectLst>
                  <a:outerShdw blurRad="38100" dist="38100" dir="2700000" algn="tl">
                    <a:srgbClr val="C0C0C0"/>
                  </a:outerShdw>
                </a:effectLst>
                <a:sym typeface="Symbol" pitchFamily="18" charset="2"/>
              </a:rPr>
              <a:t>(m</a:t>
            </a:r>
            <a:r>
              <a:rPr lang="en-US" altLang="zh-CN" sz="3600" b="1" baseline="-25000" smtClean="0">
                <a:effectLst>
                  <a:outerShdw blurRad="38100" dist="38100" dir="2700000" algn="tl">
                    <a:srgbClr val="C0C0C0"/>
                  </a:outerShdw>
                </a:effectLst>
                <a:sym typeface="Symbol" pitchFamily="18" charset="2"/>
              </a:rPr>
              <a:t>i</a:t>
            </a:r>
            <a:r>
              <a:rPr lang="en-US" altLang="zh-CN" sz="3600" b="1" smtClean="0">
                <a:effectLst>
                  <a:outerShdw blurRad="38100" dist="38100" dir="2700000" algn="tl">
                    <a:srgbClr val="C0C0C0"/>
                  </a:outerShdw>
                </a:effectLst>
                <a:sym typeface="Symbol" pitchFamily="18" charset="2"/>
              </a:rPr>
              <a:t>,m</a:t>
            </a:r>
            <a:r>
              <a:rPr lang="en-US" altLang="zh-CN" sz="3600" b="1" baseline="-25000" smtClean="0">
                <a:effectLst>
                  <a:outerShdw blurRad="38100" dist="38100" dir="2700000" algn="tl">
                    <a:srgbClr val="C0C0C0"/>
                  </a:outerShdw>
                </a:effectLst>
                <a:sym typeface="Symbol" pitchFamily="18" charset="2"/>
              </a:rPr>
              <a:t>1</a:t>
            </a:r>
            <a:r>
              <a:rPr lang="en-US" altLang="zh-CN" sz="3600" b="1" smtClean="0">
                <a:effectLst>
                  <a:outerShdw blurRad="38100" dist="38100" dir="2700000" algn="tl">
                    <a:srgbClr val="C0C0C0"/>
                  </a:outerShdw>
                </a:effectLst>
                <a:sym typeface="Symbol" pitchFamily="18" charset="2"/>
              </a:rPr>
              <a:t>)=1,(m</a:t>
            </a:r>
            <a:r>
              <a:rPr lang="en-US" altLang="zh-CN" sz="3600" b="1" baseline="-25000" smtClean="0">
                <a:effectLst>
                  <a:outerShdw blurRad="38100" dist="38100" dir="2700000" algn="tl">
                    <a:srgbClr val="C0C0C0"/>
                  </a:outerShdw>
                </a:effectLst>
                <a:sym typeface="Symbol" pitchFamily="18" charset="2"/>
              </a:rPr>
              <a:t>i</a:t>
            </a:r>
            <a:r>
              <a:rPr lang="en-US" altLang="zh-CN" sz="3600" b="1" smtClean="0">
                <a:effectLst>
                  <a:outerShdw blurRad="38100" dist="38100" dir="2700000" algn="tl">
                    <a:srgbClr val="C0C0C0"/>
                  </a:outerShdw>
                </a:effectLst>
                <a:sym typeface="Symbol" pitchFamily="18" charset="2"/>
              </a:rPr>
              <a:t>,m</a:t>
            </a:r>
            <a:r>
              <a:rPr lang="en-US" altLang="zh-CN" sz="3600" b="1" baseline="-25000" smtClean="0">
                <a:effectLst>
                  <a:outerShdw blurRad="38100" dist="38100" dir="2700000" algn="tl">
                    <a:srgbClr val="C0C0C0"/>
                  </a:outerShdw>
                </a:effectLst>
                <a:sym typeface="Symbol" pitchFamily="18" charset="2"/>
              </a:rPr>
              <a:t>2</a:t>
            </a:r>
            <a:r>
              <a:rPr lang="en-US" altLang="zh-CN" sz="3600" b="1" smtClean="0">
                <a:effectLst>
                  <a:outerShdw blurRad="38100" dist="38100" dir="2700000" algn="tl">
                    <a:srgbClr val="C0C0C0"/>
                  </a:outerShdw>
                </a:effectLst>
                <a:sym typeface="Symbol" pitchFamily="18" charset="2"/>
              </a:rPr>
              <a:t>)=1,...</a:t>
            </a:r>
          </a:p>
          <a:p>
            <a:pPr marL="0" indent="0" eaLnBrk="1" hangingPunct="1">
              <a:spcBef>
                <a:spcPct val="0"/>
              </a:spcBef>
              <a:buFontTx/>
              <a:buNone/>
              <a:defRPr/>
            </a:pPr>
            <a:r>
              <a:rPr lang="en-US" altLang="zh-CN" sz="3600" b="1" smtClean="0">
                <a:effectLst>
                  <a:outerShdw blurRad="38100" dist="38100" dir="2700000" algn="tl">
                    <a:srgbClr val="C0C0C0"/>
                  </a:outerShdw>
                </a:effectLst>
                <a:sym typeface="Symbol" pitchFamily="18" charset="2"/>
              </a:rPr>
              <a:t>(m</a:t>
            </a:r>
            <a:r>
              <a:rPr lang="en-US" altLang="zh-CN" sz="3600" b="1" baseline="-25000" smtClean="0">
                <a:effectLst>
                  <a:outerShdw blurRad="38100" dist="38100" dir="2700000" algn="tl">
                    <a:srgbClr val="C0C0C0"/>
                  </a:outerShdw>
                </a:effectLst>
                <a:sym typeface="Symbol" pitchFamily="18" charset="2"/>
              </a:rPr>
              <a:t>i</a:t>
            </a:r>
            <a:r>
              <a:rPr lang="en-US" altLang="zh-CN" sz="3600" b="1" smtClean="0">
                <a:effectLst>
                  <a:outerShdw blurRad="38100" dist="38100" dir="2700000" algn="tl">
                    <a:srgbClr val="C0C0C0"/>
                  </a:outerShdw>
                </a:effectLst>
                <a:sym typeface="Symbol" pitchFamily="18" charset="2"/>
              </a:rPr>
              <a:t>,m</a:t>
            </a:r>
            <a:r>
              <a:rPr lang="en-US" altLang="zh-CN" sz="3600" b="1" baseline="-25000" smtClean="0">
                <a:effectLst>
                  <a:outerShdw blurRad="38100" dist="38100" dir="2700000" algn="tl">
                    <a:srgbClr val="C0C0C0"/>
                  </a:outerShdw>
                </a:effectLst>
                <a:sym typeface="Symbol" pitchFamily="18" charset="2"/>
              </a:rPr>
              <a:t>i-1</a:t>
            </a:r>
            <a:r>
              <a:rPr lang="en-US" altLang="zh-CN" sz="3600" b="1" smtClean="0">
                <a:effectLst>
                  <a:outerShdw blurRad="38100" dist="38100" dir="2700000" algn="tl">
                    <a:srgbClr val="C0C0C0"/>
                  </a:outerShdw>
                </a:effectLst>
                <a:sym typeface="Symbol" pitchFamily="18" charset="2"/>
              </a:rPr>
              <a:t>)=1  (m</a:t>
            </a:r>
            <a:r>
              <a:rPr lang="en-US" altLang="zh-CN" sz="3600" b="1" baseline="-25000" smtClean="0">
                <a:effectLst>
                  <a:outerShdw blurRad="38100" dist="38100" dir="2700000" algn="tl">
                    <a:srgbClr val="C0C0C0"/>
                  </a:outerShdw>
                </a:effectLst>
                <a:sym typeface="Symbol" pitchFamily="18" charset="2"/>
              </a:rPr>
              <a:t>i</a:t>
            </a:r>
            <a:r>
              <a:rPr lang="en-US" altLang="zh-CN" sz="3600" b="1" smtClean="0">
                <a:effectLst>
                  <a:outerShdw blurRad="38100" dist="38100" dir="2700000" algn="tl">
                    <a:srgbClr val="C0C0C0"/>
                  </a:outerShdw>
                </a:effectLst>
                <a:sym typeface="Symbol" pitchFamily="18" charset="2"/>
              </a:rPr>
              <a:t>,m</a:t>
            </a:r>
            <a:r>
              <a:rPr lang="en-US" altLang="zh-CN" sz="3600" b="1" baseline="-25000" smtClean="0">
                <a:effectLst>
                  <a:outerShdw blurRad="38100" dist="38100" dir="2700000" algn="tl">
                    <a:srgbClr val="C0C0C0"/>
                  </a:outerShdw>
                </a:effectLst>
                <a:sym typeface="Symbol" pitchFamily="18" charset="2"/>
              </a:rPr>
              <a:t>i+1</a:t>
            </a:r>
            <a:r>
              <a:rPr lang="en-US" altLang="zh-CN" sz="3600" b="1" smtClean="0">
                <a:effectLst>
                  <a:outerShdw blurRad="38100" dist="38100" dir="2700000" algn="tl">
                    <a:srgbClr val="C0C0C0"/>
                  </a:outerShdw>
                </a:effectLst>
                <a:sym typeface="Symbol" pitchFamily="18" charset="2"/>
              </a:rPr>
              <a:t>)=1…(m</a:t>
            </a:r>
            <a:r>
              <a:rPr lang="en-US" altLang="zh-CN" sz="3600" b="1" baseline="-25000" smtClean="0">
                <a:effectLst>
                  <a:outerShdw blurRad="38100" dist="38100" dir="2700000" algn="tl">
                    <a:srgbClr val="C0C0C0"/>
                  </a:outerShdw>
                </a:effectLst>
                <a:sym typeface="Symbol" pitchFamily="18" charset="2"/>
              </a:rPr>
              <a:t>i</a:t>
            </a:r>
            <a:r>
              <a:rPr lang="en-US" altLang="zh-CN" sz="3600" b="1" smtClean="0">
                <a:effectLst>
                  <a:outerShdw blurRad="38100" dist="38100" dir="2700000" algn="tl">
                    <a:srgbClr val="C0C0C0"/>
                  </a:outerShdw>
                </a:effectLst>
                <a:sym typeface="Symbol" pitchFamily="18" charset="2"/>
              </a:rPr>
              <a:t>,m</a:t>
            </a:r>
            <a:r>
              <a:rPr lang="en-US" altLang="zh-CN" sz="3600" b="1" baseline="-25000" smtClean="0">
                <a:effectLst>
                  <a:outerShdw blurRad="38100" dist="38100" dir="2700000" algn="tl">
                    <a:srgbClr val="C0C0C0"/>
                  </a:outerShdw>
                </a:effectLst>
                <a:sym typeface="Symbol" pitchFamily="18" charset="2"/>
              </a:rPr>
              <a:t>k</a:t>
            </a:r>
            <a:r>
              <a:rPr lang="en-US" altLang="zh-CN" sz="3600" b="1" smtClean="0">
                <a:effectLst>
                  <a:outerShdw blurRad="38100" dist="38100" dir="2700000" algn="tl">
                    <a:srgbClr val="C0C0C0"/>
                  </a:outerShdw>
                </a:effectLst>
                <a:sym typeface="Symbol" pitchFamily="18" charset="2"/>
              </a:rPr>
              <a:t>)=1  </a:t>
            </a:r>
          </a:p>
          <a:p>
            <a:pPr marL="0" indent="0" eaLnBrk="1" hangingPunct="1">
              <a:spcBef>
                <a:spcPct val="0"/>
              </a:spcBef>
              <a:buFontTx/>
              <a:buNone/>
              <a:defRPr/>
            </a:pPr>
            <a:r>
              <a:rPr lang="en-US" altLang="zh-CN" sz="3600" b="1" smtClean="0">
                <a:effectLst>
                  <a:outerShdw blurRad="38100" dist="38100" dir="2700000" algn="tl">
                    <a:srgbClr val="C0C0C0"/>
                  </a:outerShdw>
                </a:effectLst>
                <a:sym typeface="Symbol" pitchFamily="18" charset="2"/>
              </a:rPr>
              <a:t>(m</a:t>
            </a:r>
            <a:r>
              <a:rPr lang="en-US" altLang="zh-CN" sz="3600" b="1" baseline="-25000" smtClean="0">
                <a:effectLst>
                  <a:outerShdw blurRad="38100" dist="38100" dir="2700000" algn="tl">
                    <a:srgbClr val="C0C0C0"/>
                  </a:outerShdw>
                </a:effectLst>
                <a:sym typeface="Symbol" pitchFamily="18" charset="2"/>
              </a:rPr>
              <a:t>i</a:t>
            </a:r>
            <a:r>
              <a:rPr lang="en-US" altLang="zh-CN" sz="3600" b="1" smtClean="0">
                <a:solidFill>
                  <a:srgbClr val="FF0000"/>
                </a:solidFill>
                <a:effectLst>
                  <a:outerShdw blurRad="38100" dist="38100" dir="2700000" algn="tl">
                    <a:srgbClr val="C0C0C0"/>
                  </a:outerShdw>
                </a:effectLst>
                <a:sym typeface="Symbol" pitchFamily="18" charset="2"/>
              </a:rPr>
              <a:t>,m</a:t>
            </a:r>
            <a:r>
              <a:rPr lang="en-US" altLang="zh-CN" sz="3600" b="1" baseline="-25000" smtClean="0">
                <a:solidFill>
                  <a:srgbClr val="FF0000"/>
                </a:solidFill>
                <a:effectLst>
                  <a:outerShdw blurRad="38100" dist="38100" dir="2700000" algn="tl">
                    <a:srgbClr val="C0C0C0"/>
                  </a:outerShdw>
                </a:effectLst>
                <a:sym typeface="Symbol" pitchFamily="18" charset="2"/>
              </a:rPr>
              <a:t>1</a:t>
            </a:r>
            <a:r>
              <a:rPr lang="en-US" altLang="zh-CN" sz="3600" b="1" smtClean="0">
                <a:solidFill>
                  <a:srgbClr val="FF0000"/>
                </a:solidFill>
                <a:effectLst>
                  <a:outerShdw blurRad="38100" dist="38100" dir="2700000" algn="tl">
                    <a:srgbClr val="C0C0C0"/>
                  </a:outerShdw>
                </a:effectLst>
                <a:sym typeface="Symbol" pitchFamily="18" charset="2"/>
              </a:rPr>
              <a:t>m</a:t>
            </a:r>
            <a:r>
              <a:rPr lang="en-US" altLang="zh-CN" sz="3600" b="1" baseline="-25000" smtClean="0">
                <a:solidFill>
                  <a:srgbClr val="FF0000"/>
                </a:solidFill>
                <a:effectLst>
                  <a:outerShdw blurRad="38100" dist="38100" dir="2700000" algn="tl">
                    <a:srgbClr val="C0C0C0"/>
                  </a:outerShdw>
                </a:effectLst>
                <a:sym typeface="Symbol" pitchFamily="18" charset="2"/>
              </a:rPr>
              <a:t>2</a:t>
            </a:r>
            <a:r>
              <a:rPr lang="en-US" altLang="zh-CN" sz="3600" b="1" smtClean="0">
                <a:solidFill>
                  <a:srgbClr val="FF0000"/>
                </a:solidFill>
                <a:effectLst>
                  <a:outerShdw blurRad="38100" dist="38100" dir="2700000" algn="tl">
                    <a:srgbClr val="C0C0C0"/>
                  </a:outerShdw>
                </a:effectLst>
                <a:sym typeface="Symbol" pitchFamily="18" charset="2"/>
              </a:rPr>
              <a:t>...m</a:t>
            </a:r>
            <a:r>
              <a:rPr lang="en-US" altLang="zh-CN" sz="3600" b="1" baseline="-25000" smtClean="0">
                <a:solidFill>
                  <a:srgbClr val="FF0000"/>
                </a:solidFill>
                <a:effectLst>
                  <a:outerShdw blurRad="38100" dist="38100" dir="2700000" algn="tl">
                    <a:srgbClr val="C0C0C0"/>
                  </a:outerShdw>
                </a:effectLst>
                <a:sym typeface="Symbol" pitchFamily="18" charset="2"/>
              </a:rPr>
              <a:t>i-1</a:t>
            </a:r>
            <a:r>
              <a:rPr lang="en-US" altLang="zh-CN" sz="3600" b="1" smtClean="0">
                <a:solidFill>
                  <a:srgbClr val="FF0000"/>
                </a:solidFill>
                <a:effectLst>
                  <a:outerShdw blurRad="38100" dist="38100" dir="2700000" algn="tl">
                    <a:srgbClr val="C0C0C0"/>
                  </a:outerShdw>
                </a:effectLst>
                <a:sym typeface="Symbol" pitchFamily="18" charset="2"/>
              </a:rPr>
              <a:t>m</a:t>
            </a:r>
            <a:r>
              <a:rPr lang="en-US" altLang="zh-CN" sz="3600" b="1" baseline="-25000" smtClean="0">
                <a:solidFill>
                  <a:srgbClr val="FF0000"/>
                </a:solidFill>
                <a:effectLst>
                  <a:outerShdw blurRad="38100" dist="38100" dir="2700000" algn="tl">
                    <a:srgbClr val="C0C0C0"/>
                  </a:outerShdw>
                </a:effectLst>
                <a:sym typeface="Symbol" pitchFamily="18" charset="2"/>
              </a:rPr>
              <a:t>i+1</a:t>
            </a:r>
            <a:r>
              <a:rPr lang="en-US" altLang="zh-CN" sz="3600" b="1" smtClean="0">
                <a:solidFill>
                  <a:srgbClr val="FF0000"/>
                </a:solidFill>
                <a:effectLst>
                  <a:outerShdw blurRad="38100" dist="38100" dir="2700000" algn="tl">
                    <a:srgbClr val="C0C0C0"/>
                  </a:outerShdw>
                </a:effectLst>
                <a:sym typeface="Symbol" pitchFamily="18" charset="2"/>
              </a:rPr>
              <a:t>…m</a:t>
            </a:r>
            <a:r>
              <a:rPr lang="en-US" altLang="zh-CN" sz="3600" b="1" baseline="-25000" smtClean="0">
                <a:solidFill>
                  <a:srgbClr val="FF0000"/>
                </a:solidFill>
                <a:effectLst>
                  <a:outerShdw blurRad="38100" dist="38100" dir="2700000" algn="tl">
                    <a:srgbClr val="C0C0C0"/>
                  </a:outerShdw>
                </a:effectLst>
                <a:sym typeface="Symbol" pitchFamily="18" charset="2"/>
              </a:rPr>
              <a:t>k</a:t>
            </a:r>
            <a:r>
              <a:rPr lang="en-US" altLang="zh-CN" sz="3600" b="1" smtClean="0">
                <a:effectLst>
                  <a:outerShdw blurRad="38100" dist="38100" dir="2700000" algn="tl">
                    <a:srgbClr val="C0C0C0"/>
                  </a:outerShdw>
                </a:effectLst>
                <a:sym typeface="Symbol" pitchFamily="18" charset="2"/>
              </a:rPr>
              <a:t>)=1 ….(1)</a:t>
            </a:r>
          </a:p>
          <a:p>
            <a:pPr marL="0" indent="0" eaLnBrk="1" hangingPunct="1">
              <a:spcBef>
                <a:spcPct val="0"/>
              </a:spcBef>
              <a:buFontTx/>
              <a:buNone/>
              <a:defRPr/>
            </a:pPr>
            <a:r>
              <a:rPr lang="en-US" altLang="zh-CN" sz="3600" b="1" smtClean="0">
                <a:effectLst>
                  <a:outerShdw blurRad="38100" dist="38100" dir="2700000" algn="tl">
                    <a:srgbClr val="C0C0C0"/>
                  </a:outerShdw>
                </a:effectLst>
                <a:sym typeface="Symbol" pitchFamily="18" charset="2"/>
              </a:rPr>
              <a:t>(m</a:t>
            </a:r>
            <a:r>
              <a:rPr lang="en-US" altLang="zh-CN" sz="3600" b="1" baseline="-25000" smtClean="0">
                <a:effectLst>
                  <a:outerShdw blurRad="38100" dist="38100" dir="2700000" algn="tl">
                    <a:srgbClr val="C0C0C0"/>
                  </a:outerShdw>
                </a:effectLst>
                <a:sym typeface="Symbol" pitchFamily="18" charset="2"/>
              </a:rPr>
              <a:t>i</a:t>
            </a:r>
            <a:r>
              <a:rPr lang="en-US" altLang="zh-CN" sz="3600" b="1" smtClean="0">
                <a:effectLst>
                  <a:outerShdw blurRad="38100" dist="38100" dir="2700000" algn="tl">
                    <a:srgbClr val="C0C0C0"/>
                  </a:outerShdw>
                </a:effectLst>
                <a:sym typeface="Symbol" pitchFamily="18" charset="2"/>
              </a:rPr>
              <a:t>,M</a:t>
            </a:r>
            <a:r>
              <a:rPr lang="en-US" altLang="zh-CN" sz="3600" b="1" baseline="-25000" smtClean="0">
                <a:effectLst>
                  <a:outerShdw blurRad="38100" dist="38100" dir="2700000" algn="tl">
                    <a:srgbClr val="C0C0C0"/>
                  </a:outerShdw>
                </a:effectLst>
                <a:sym typeface="Symbol" pitchFamily="18" charset="2"/>
              </a:rPr>
              <a:t>i</a:t>
            </a:r>
            <a:r>
              <a:rPr lang="en-US" altLang="zh-CN" sz="3600" b="1" smtClean="0">
                <a:effectLst>
                  <a:outerShdw blurRad="38100" dist="38100" dir="2700000" algn="tl">
                    <a:srgbClr val="C0C0C0"/>
                  </a:outerShdw>
                </a:effectLst>
                <a:sym typeface="Symbol" pitchFamily="18" charset="2"/>
              </a:rPr>
              <a:t>)=1  </a:t>
            </a:r>
            <a:r>
              <a:rPr lang="zh-CN" altLang="en-US" sz="3600" b="1" smtClean="0">
                <a:effectLst>
                  <a:outerShdw blurRad="38100" dist="38100" dir="2700000" algn="tl">
                    <a:srgbClr val="C0C0C0"/>
                  </a:outerShdw>
                </a:effectLst>
                <a:sym typeface="Symbol" pitchFamily="18" charset="2"/>
              </a:rPr>
              <a:t>故 </a:t>
            </a:r>
            <a:r>
              <a:rPr lang="en-US" altLang="zh-CN" sz="3600" b="1" smtClean="0">
                <a:effectLst>
                  <a:outerShdw blurRad="38100" dist="38100" dir="2700000" algn="tl">
                    <a:srgbClr val="C0C0C0"/>
                  </a:outerShdw>
                </a:effectLst>
                <a:sym typeface="Symbol" pitchFamily="18" charset="2"/>
              </a:rPr>
              <a:t>M</a:t>
            </a:r>
            <a:r>
              <a:rPr lang="en-US" altLang="zh-CN" sz="3600" b="1" baseline="-25000" smtClean="0">
                <a:effectLst>
                  <a:outerShdw blurRad="38100" dist="38100" dir="2700000" algn="tl">
                    <a:srgbClr val="C0C0C0"/>
                  </a:outerShdw>
                </a:effectLst>
                <a:sym typeface="Symbol" pitchFamily="18" charset="2"/>
              </a:rPr>
              <a:t>i</a:t>
            </a:r>
            <a:r>
              <a:rPr lang="en-US" altLang="zh-CN" sz="3600" b="1" smtClean="0">
                <a:effectLst>
                  <a:outerShdw blurRad="38100" dist="38100" dir="2700000" algn="tl">
                    <a:srgbClr val="C0C0C0"/>
                  </a:outerShdw>
                </a:effectLst>
                <a:sym typeface="Symbol" pitchFamily="18" charset="2"/>
              </a:rPr>
              <a:t>x mod m</a:t>
            </a:r>
            <a:r>
              <a:rPr lang="en-US" altLang="zh-CN" sz="3600" b="1" baseline="-25000" smtClean="0">
                <a:effectLst>
                  <a:outerShdw blurRad="38100" dist="38100" dir="2700000" algn="tl">
                    <a:srgbClr val="C0C0C0"/>
                  </a:outerShdw>
                </a:effectLst>
                <a:sym typeface="Symbol" pitchFamily="18" charset="2"/>
              </a:rPr>
              <a:t>i</a:t>
            </a:r>
            <a:r>
              <a:rPr lang="en-US" altLang="zh-CN" sz="3600" b="1" smtClean="0">
                <a:effectLst>
                  <a:outerShdw blurRad="38100" dist="38100" dir="2700000" algn="tl">
                    <a:srgbClr val="C0C0C0"/>
                  </a:outerShdw>
                </a:effectLst>
                <a:sym typeface="Symbol" pitchFamily="18" charset="2"/>
              </a:rPr>
              <a:t>=1 </a:t>
            </a:r>
            <a:r>
              <a:rPr lang="zh-CN" altLang="en-US" sz="3600" b="1" smtClean="0">
                <a:effectLst>
                  <a:outerShdw blurRad="38100" dist="38100" dir="2700000" algn="tl">
                    <a:srgbClr val="C0C0C0"/>
                  </a:outerShdw>
                </a:effectLst>
                <a:sym typeface="Symbol" pitchFamily="18" charset="2"/>
              </a:rPr>
              <a:t>有解</a:t>
            </a:r>
            <a:r>
              <a:rPr lang="en-US" altLang="zh-CN" sz="3600" b="1" smtClean="0">
                <a:effectLst>
                  <a:outerShdw blurRad="38100" dist="38100" dir="2700000" algn="tl">
                    <a:srgbClr val="C0C0C0"/>
                  </a:outerShdw>
                </a:effectLst>
                <a:sym typeface="Symbol" pitchFamily="18" charset="2"/>
              </a:rPr>
              <a:t>M</a:t>
            </a:r>
            <a:r>
              <a:rPr lang="en-US" altLang="zh-CN" sz="3600" b="1" baseline="-25000" smtClean="0">
                <a:effectLst>
                  <a:outerShdw blurRad="38100" dist="38100" dir="2700000" algn="tl">
                    <a:srgbClr val="C0C0C0"/>
                  </a:outerShdw>
                </a:effectLst>
                <a:sym typeface="Symbol" pitchFamily="18" charset="2"/>
              </a:rPr>
              <a:t>i</a:t>
            </a:r>
            <a:r>
              <a:rPr lang="en-US" altLang="zh-CN" sz="3600" b="1" smtClean="0">
                <a:effectLst>
                  <a:outerShdw blurRad="38100" dist="38100" dir="2700000" algn="tl">
                    <a:srgbClr val="C0C0C0"/>
                  </a:outerShdw>
                </a:effectLst>
                <a:sym typeface="Symbol" pitchFamily="18" charset="2"/>
              </a:rPr>
              <a:t>’</a:t>
            </a:r>
          </a:p>
          <a:p>
            <a:pPr marL="0" indent="0" eaLnBrk="1" hangingPunct="1">
              <a:spcBef>
                <a:spcPct val="0"/>
              </a:spcBef>
              <a:buFontTx/>
              <a:buNone/>
              <a:defRPr/>
            </a:pPr>
            <a:r>
              <a:rPr lang="en-US" altLang="zh-CN" sz="3600" b="1" smtClean="0">
                <a:solidFill>
                  <a:srgbClr val="FF0000"/>
                </a:solidFill>
                <a:effectLst>
                  <a:outerShdw blurRad="38100" dist="38100" dir="2700000" algn="tl">
                    <a:srgbClr val="C0C0C0"/>
                  </a:outerShdw>
                </a:effectLst>
                <a:sym typeface="Symbol" pitchFamily="18" charset="2"/>
              </a:rPr>
              <a:t>M</a:t>
            </a:r>
            <a:r>
              <a:rPr lang="en-US" altLang="zh-CN" sz="3600" b="1" baseline="-25000" smtClean="0">
                <a:solidFill>
                  <a:srgbClr val="FF0000"/>
                </a:solidFill>
                <a:effectLst>
                  <a:outerShdw blurRad="38100" dist="38100" dir="2700000" algn="tl">
                    <a:srgbClr val="C0C0C0"/>
                  </a:outerShdw>
                </a:effectLst>
                <a:sym typeface="Symbol" pitchFamily="18" charset="2"/>
              </a:rPr>
              <a:t>i</a:t>
            </a:r>
            <a:r>
              <a:rPr lang="en-US" altLang="zh-CN" sz="3600" b="1" smtClean="0">
                <a:solidFill>
                  <a:srgbClr val="FF0000"/>
                </a:solidFill>
                <a:effectLst>
                  <a:outerShdw blurRad="38100" dist="38100" dir="2700000" algn="tl">
                    <a:srgbClr val="C0C0C0"/>
                  </a:outerShdw>
                </a:effectLst>
                <a:sym typeface="Symbol" pitchFamily="18" charset="2"/>
              </a:rPr>
              <a:t>M</a:t>
            </a:r>
            <a:r>
              <a:rPr lang="en-US" altLang="zh-CN" sz="3600" b="1" baseline="-25000" smtClean="0">
                <a:solidFill>
                  <a:srgbClr val="FF0000"/>
                </a:solidFill>
                <a:effectLst>
                  <a:outerShdw blurRad="38100" dist="38100" dir="2700000" algn="tl">
                    <a:srgbClr val="C0C0C0"/>
                  </a:outerShdw>
                </a:effectLst>
                <a:sym typeface="Symbol" pitchFamily="18" charset="2"/>
              </a:rPr>
              <a:t>i</a:t>
            </a:r>
            <a:r>
              <a:rPr lang="en-US" altLang="zh-CN" sz="3600" b="1" smtClean="0">
                <a:solidFill>
                  <a:srgbClr val="FF0000"/>
                </a:solidFill>
                <a:effectLst>
                  <a:outerShdw blurRad="38100" dist="38100" dir="2700000" algn="tl">
                    <a:srgbClr val="C0C0C0"/>
                  </a:outerShdw>
                </a:effectLst>
                <a:sym typeface="Symbol" pitchFamily="18" charset="2"/>
              </a:rPr>
              <a:t>’</a:t>
            </a:r>
            <a:r>
              <a:rPr lang="en-US" altLang="zh-CN" sz="3600" b="1" smtClean="0">
                <a:effectLst>
                  <a:outerShdw blurRad="38100" dist="38100" dir="2700000" algn="tl">
                    <a:srgbClr val="C0C0C0"/>
                  </a:outerShdw>
                </a:effectLst>
                <a:sym typeface="Symbol" pitchFamily="18" charset="2"/>
              </a:rPr>
              <a:t> mod m</a:t>
            </a:r>
            <a:r>
              <a:rPr lang="en-US" altLang="zh-CN" sz="3600" b="1" baseline="-25000" smtClean="0">
                <a:effectLst>
                  <a:outerShdw blurRad="38100" dist="38100" dir="2700000" algn="tl">
                    <a:srgbClr val="C0C0C0"/>
                  </a:outerShdw>
                </a:effectLst>
                <a:sym typeface="Symbol" pitchFamily="18" charset="2"/>
              </a:rPr>
              <a:t>i</a:t>
            </a:r>
            <a:r>
              <a:rPr lang="en-US" altLang="zh-CN" sz="3600" b="1" smtClean="0">
                <a:effectLst>
                  <a:outerShdw blurRad="38100" dist="38100" dir="2700000" algn="tl">
                    <a:srgbClr val="C0C0C0"/>
                  </a:outerShdw>
                </a:effectLst>
                <a:sym typeface="Symbol" pitchFamily="18" charset="2"/>
              </a:rPr>
              <a:t>=1</a:t>
            </a:r>
          </a:p>
          <a:p>
            <a:pPr marL="0" indent="0" eaLnBrk="1" hangingPunct="1">
              <a:spcBef>
                <a:spcPct val="0"/>
              </a:spcBef>
              <a:buFontTx/>
              <a:buNone/>
              <a:defRPr/>
            </a:pPr>
            <a:r>
              <a:rPr lang="en-US" altLang="zh-CN" sz="3600" b="1" smtClean="0">
                <a:effectLst>
                  <a:outerShdw blurRad="38100" dist="38100" dir="2700000" algn="tl">
                    <a:srgbClr val="C0C0C0"/>
                  </a:outerShdw>
                </a:effectLst>
                <a:sym typeface="Symbol" pitchFamily="18" charset="2"/>
              </a:rPr>
              <a:t> </a:t>
            </a:r>
            <a:r>
              <a:rPr lang="zh-CN" altLang="en-US" sz="3600" b="1" smtClean="0">
                <a:effectLst>
                  <a:outerShdw blurRad="38100" dist="38100" dir="2700000" algn="tl">
                    <a:srgbClr val="C0C0C0"/>
                  </a:outerShdw>
                </a:effectLst>
                <a:sym typeface="Symbol" pitchFamily="18" charset="2"/>
              </a:rPr>
              <a:t>从</a:t>
            </a:r>
            <a:r>
              <a:rPr lang="en-US" altLang="zh-CN" sz="3600" b="1" smtClean="0">
                <a:effectLst>
                  <a:outerShdw blurRad="38100" dist="38100" dir="2700000" algn="tl">
                    <a:srgbClr val="C0C0C0"/>
                  </a:outerShdw>
                </a:effectLst>
                <a:sym typeface="Symbol" pitchFamily="18" charset="2"/>
              </a:rPr>
              <a:t>(1)</a:t>
            </a:r>
            <a:r>
              <a:rPr lang="zh-CN" altLang="en-US" sz="3600" b="1" smtClean="0">
                <a:effectLst>
                  <a:outerShdw blurRad="38100" dist="38100" dir="2700000" algn="tl">
                    <a:srgbClr val="C0C0C0"/>
                  </a:outerShdw>
                </a:effectLst>
                <a:sym typeface="Symbol" pitchFamily="18" charset="2"/>
              </a:rPr>
              <a:t>可知当</a:t>
            </a:r>
            <a:r>
              <a:rPr lang="en-US" altLang="zh-CN" sz="3600" b="1" smtClean="0">
                <a:effectLst>
                  <a:outerShdw blurRad="38100" dist="38100" dir="2700000" algn="tl">
                    <a:srgbClr val="C0C0C0"/>
                  </a:outerShdw>
                </a:effectLst>
                <a:sym typeface="Symbol" pitchFamily="18" charset="2"/>
              </a:rPr>
              <a:t>j</a:t>
            </a:r>
            <a:r>
              <a:rPr lang="zh-CN" altLang="zh-CN" sz="3600" b="1" smtClean="0">
                <a:effectLst>
                  <a:outerShdw blurRad="38100" dist="38100" dir="2700000" algn="tl">
                    <a:srgbClr val="C0C0C0"/>
                  </a:outerShdw>
                </a:effectLst>
                <a:sym typeface="Symbol" pitchFamily="18" charset="2"/>
              </a:rPr>
              <a:t></a:t>
            </a:r>
            <a:r>
              <a:rPr lang="en-US" altLang="zh-CN" sz="3600" b="1" smtClean="0">
                <a:effectLst>
                  <a:outerShdw blurRad="38100" dist="38100" dir="2700000" algn="tl">
                    <a:srgbClr val="C0C0C0"/>
                  </a:outerShdw>
                </a:effectLst>
                <a:sym typeface="Symbol" pitchFamily="18" charset="2"/>
              </a:rPr>
              <a:t>i</a:t>
            </a:r>
            <a:r>
              <a:rPr lang="zh-CN" altLang="en-US" sz="3600" b="1" smtClean="0">
                <a:effectLst>
                  <a:outerShdw blurRad="38100" dist="38100" dir="2700000" algn="tl">
                    <a:srgbClr val="C0C0C0"/>
                  </a:outerShdw>
                </a:effectLst>
                <a:sym typeface="Symbol" pitchFamily="18" charset="2"/>
              </a:rPr>
              <a:t>时 </a:t>
            </a:r>
            <a:r>
              <a:rPr lang="en-US" altLang="zh-CN" sz="3600" b="1" smtClean="0">
                <a:effectLst>
                  <a:outerShdw blurRad="38100" dist="38100" dir="2700000" algn="tl">
                    <a:srgbClr val="C0C0C0"/>
                  </a:outerShdw>
                </a:effectLst>
                <a:sym typeface="Symbol" pitchFamily="18" charset="2"/>
              </a:rPr>
              <a:t>m</a:t>
            </a:r>
            <a:r>
              <a:rPr lang="en-US" altLang="zh-CN" sz="3600" b="1" baseline="-25000" smtClean="0">
                <a:effectLst>
                  <a:outerShdw blurRad="38100" dist="38100" dir="2700000" algn="tl">
                    <a:srgbClr val="C0C0C0"/>
                  </a:outerShdw>
                </a:effectLst>
                <a:sym typeface="Symbol" pitchFamily="18" charset="2"/>
              </a:rPr>
              <a:t>j</a:t>
            </a:r>
            <a:r>
              <a:rPr lang="en-US" altLang="zh-CN" sz="3600" b="1" smtClean="0">
                <a:effectLst>
                  <a:outerShdw blurRad="38100" dist="38100" dir="2700000" algn="tl">
                    <a:srgbClr val="C0C0C0"/>
                  </a:outerShdw>
                </a:effectLst>
                <a:sym typeface="Symbol" pitchFamily="18" charset="2"/>
              </a:rPr>
              <a:t>|M</a:t>
            </a:r>
            <a:r>
              <a:rPr lang="en-US" altLang="zh-CN" sz="3600" b="1" baseline="-25000" smtClean="0">
                <a:effectLst>
                  <a:outerShdw blurRad="38100" dist="38100" dir="2700000" algn="tl">
                    <a:srgbClr val="C0C0C0"/>
                  </a:outerShdw>
                </a:effectLst>
                <a:sym typeface="Symbol" pitchFamily="18" charset="2"/>
              </a:rPr>
              <a:t>i</a:t>
            </a:r>
            <a:r>
              <a:rPr lang="zh-CN" altLang="en-US" sz="3600" b="1" smtClean="0">
                <a:effectLst>
                  <a:outerShdw blurRad="38100" dist="38100" dir="2700000" algn="tl">
                    <a:srgbClr val="C0C0C0"/>
                  </a:outerShdw>
                </a:effectLst>
                <a:sym typeface="Symbol" pitchFamily="18" charset="2"/>
              </a:rPr>
              <a:t>则 </a:t>
            </a:r>
            <a:r>
              <a:rPr lang="en-US" altLang="zh-CN" sz="3600" b="1" smtClean="0">
                <a:effectLst>
                  <a:outerShdw blurRad="38100" dist="38100" dir="2700000" algn="tl">
                    <a:srgbClr val="C0C0C0"/>
                  </a:outerShdw>
                </a:effectLst>
                <a:sym typeface="Symbol" pitchFamily="18" charset="2"/>
              </a:rPr>
              <a:t>M</a:t>
            </a:r>
            <a:r>
              <a:rPr lang="en-US" altLang="zh-CN" sz="3600" b="1" baseline="-25000" smtClean="0">
                <a:effectLst>
                  <a:outerShdw blurRad="38100" dist="38100" dir="2700000" algn="tl">
                    <a:srgbClr val="C0C0C0"/>
                  </a:outerShdw>
                </a:effectLst>
                <a:sym typeface="Symbol" pitchFamily="18" charset="2"/>
              </a:rPr>
              <a:t>i</a:t>
            </a:r>
            <a:r>
              <a:rPr lang="en-US" altLang="zh-CN" sz="3600" b="1" smtClean="0">
                <a:effectLst>
                  <a:outerShdw blurRad="38100" dist="38100" dir="2700000" algn="tl">
                    <a:srgbClr val="C0C0C0"/>
                  </a:outerShdw>
                </a:effectLst>
                <a:sym typeface="Symbol" pitchFamily="18" charset="2"/>
              </a:rPr>
              <a:t> mod m</a:t>
            </a:r>
            <a:r>
              <a:rPr lang="en-US" altLang="zh-CN" sz="3600" b="1" baseline="-25000" smtClean="0">
                <a:effectLst>
                  <a:outerShdw blurRad="38100" dist="38100" dir="2700000" algn="tl">
                    <a:srgbClr val="C0C0C0"/>
                  </a:outerShdw>
                </a:effectLst>
                <a:sym typeface="Symbol" pitchFamily="18" charset="2"/>
              </a:rPr>
              <a:t>j</a:t>
            </a:r>
            <a:r>
              <a:rPr lang="en-US" altLang="zh-CN" sz="3600" b="1" smtClean="0">
                <a:effectLst>
                  <a:outerShdw blurRad="38100" dist="38100" dir="2700000" algn="tl">
                    <a:srgbClr val="C0C0C0"/>
                  </a:outerShdw>
                </a:effectLst>
                <a:sym typeface="Symbol" pitchFamily="18" charset="2"/>
              </a:rPr>
              <a:t>=0</a:t>
            </a:r>
          </a:p>
          <a:p>
            <a:pPr marL="0" indent="0" eaLnBrk="1" hangingPunct="1">
              <a:spcBef>
                <a:spcPct val="0"/>
              </a:spcBef>
              <a:buFontTx/>
              <a:buNone/>
              <a:defRPr/>
            </a:pPr>
            <a:r>
              <a:rPr lang="da-DK" altLang="zh-CN" b="1" smtClean="0">
                <a:effectLst>
                  <a:outerShdw blurRad="38100" dist="38100" dir="2700000" algn="tl">
                    <a:srgbClr val="C0C0C0"/>
                  </a:outerShdw>
                </a:effectLst>
                <a:sym typeface="Symbol" pitchFamily="18" charset="2"/>
              </a:rPr>
              <a:t>(M</a:t>
            </a:r>
            <a:r>
              <a:rPr lang="da-DK" altLang="zh-CN" b="1" baseline="-25000" smtClean="0">
                <a:effectLst>
                  <a:outerShdw blurRad="38100" dist="38100" dir="2700000" algn="tl">
                    <a:srgbClr val="C0C0C0"/>
                  </a:outerShdw>
                </a:effectLst>
                <a:sym typeface="Symbol" pitchFamily="18" charset="2"/>
              </a:rPr>
              <a:t>1</a:t>
            </a:r>
            <a:r>
              <a:rPr lang="da-DK" altLang="zh-CN" b="1" smtClean="0">
                <a:effectLst>
                  <a:outerShdw blurRad="38100" dist="38100" dir="2700000" algn="tl">
                    <a:srgbClr val="C0C0C0"/>
                  </a:outerShdw>
                </a:effectLst>
                <a:sym typeface="Symbol" pitchFamily="18" charset="2"/>
              </a:rPr>
              <a:t>’M</a:t>
            </a:r>
            <a:r>
              <a:rPr lang="da-DK" altLang="zh-CN" b="1" baseline="-25000" smtClean="0">
                <a:effectLst>
                  <a:outerShdw blurRad="38100" dist="38100" dir="2700000" algn="tl">
                    <a:srgbClr val="C0C0C0"/>
                  </a:outerShdw>
                </a:effectLst>
                <a:sym typeface="Symbol" pitchFamily="18" charset="2"/>
              </a:rPr>
              <a:t>1</a:t>
            </a:r>
            <a:r>
              <a:rPr lang="da-DK" altLang="zh-CN" b="1" smtClean="0">
                <a:effectLst>
                  <a:outerShdw blurRad="38100" dist="38100" dir="2700000" algn="tl">
                    <a:srgbClr val="C0C0C0"/>
                  </a:outerShdw>
                </a:effectLst>
                <a:sym typeface="Symbol" pitchFamily="18" charset="2"/>
              </a:rPr>
              <a:t>a</a:t>
            </a:r>
            <a:r>
              <a:rPr lang="da-DK" altLang="zh-CN" b="1" baseline="-25000" smtClean="0">
                <a:effectLst>
                  <a:outerShdw blurRad="38100" dist="38100" dir="2700000" algn="tl">
                    <a:srgbClr val="C0C0C0"/>
                  </a:outerShdw>
                </a:effectLst>
                <a:sym typeface="Symbol" pitchFamily="18" charset="2"/>
              </a:rPr>
              <a:t>1</a:t>
            </a:r>
            <a:r>
              <a:rPr lang="da-DK" altLang="zh-CN" b="1" smtClean="0">
                <a:effectLst>
                  <a:outerShdw blurRad="38100" dist="38100" dir="2700000" algn="tl">
                    <a:srgbClr val="C0C0C0"/>
                  </a:outerShdw>
                </a:effectLst>
                <a:sym typeface="Symbol" pitchFamily="18" charset="2"/>
              </a:rPr>
              <a:t>+M</a:t>
            </a:r>
            <a:r>
              <a:rPr lang="da-DK" altLang="zh-CN" b="1" baseline="-25000" smtClean="0">
                <a:effectLst>
                  <a:outerShdw blurRad="38100" dist="38100" dir="2700000" algn="tl">
                    <a:srgbClr val="C0C0C0"/>
                  </a:outerShdw>
                </a:effectLst>
                <a:sym typeface="Symbol" pitchFamily="18" charset="2"/>
              </a:rPr>
              <a:t>2</a:t>
            </a:r>
            <a:r>
              <a:rPr lang="da-DK" altLang="zh-CN" b="1" smtClean="0">
                <a:effectLst>
                  <a:outerShdw blurRad="38100" dist="38100" dir="2700000" algn="tl">
                    <a:srgbClr val="C0C0C0"/>
                  </a:outerShdw>
                </a:effectLst>
                <a:sym typeface="Symbol" pitchFamily="18" charset="2"/>
              </a:rPr>
              <a:t>’M</a:t>
            </a:r>
            <a:r>
              <a:rPr lang="da-DK" altLang="zh-CN" b="1" baseline="-25000" smtClean="0">
                <a:effectLst>
                  <a:outerShdw blurRad="38100" dist="38100" dir="2700000" algn="tl">
                    <a:srgbClr val="C0C0C0"/>
                  </a:outerShdw>
                </a:effectLst>
                <a:sym typeface="Symbol" pitchFamily="18" charset="2"/>
              </a:rPr>
              <a:t>2</a:t>
            </a:r>
            <a:r>
              <a:rPr lang="da-DK" altLang="zh-CN" b="1" smtClean="0">
                <a:effectLst>
                  <a:outerShdw blurRad="38100" dist="38100" dir="2700000" algn="tl">
                    <a:srgbClr val="C0C0C0"/>
                  </a:outerShdw>
                </a:effectLst>
                <a:sym typeface="Symbol" pitchFamily="18" charset="2"/>
              </a:rPr>
              <a:t>a</a:t>
            </a:r>
            <a:r>
              <a:rPr lang="da-DK" altLang="zh-CN" b="1" baseline="-25000" smtClean="0">
                <a:effectLst>
                  <a:outerShdw blurRad="38100" dist="38100" dir="2700000" algn="tl">
                    <a:srgbClr val="C0C0C0"/>
                  </a:outerShdw>
                </a:effectLst>
                <a:sym typeface="Symbol" pitchFamily="18" charset="2"/>
              </a:rPr>
              <a:t>2</a:t>
            </a:r>
            <a:r>
              <a:rPr lang="da-DK" altLang="zh-CN" b="1" smtClean="0">
                <a:effectLst>
                  <a:outerShdw blurRad="38100" dist="38100" dir="2700000" algn="tl">
                    <a:srgbClr val="C0C0C0"/>
                  </a:outerShdw>
                </a:effectLst>
                <a:sym typeface="Symbol" pitchFamily="18" charset="2"/>
              </a:rPr>
              <a:t>+…+M’</a:t>
            </a:r>
            <a:r>
              <a:rPr lang="da-DK" altLang="zh-CN" b="1" baseline="-25000" smtClean="0">
                <a:effectLst>
                  <a:outerShdw blurRad="38100" dist="38100" dir="2700000" algn="tl">
                    <a:srgbClr val="C0C0C0"/>
                  </a:outerShdw>
                </a:effectLst>
                <a:sym typeface="Symbol" pitchFamily="18" charset="2"/>
              </a:rPr>
              <a:t>j</a:t>
            </a:r>
            <a:r>
              <a:rPr lang="da-DK" altLang="zh-CN" b="1" smtClean="0">
                <a:effectLst>
                  <a:outerShdw blurRad="38100" dist="38100" dir="2700000" algn="tl">
                    <a:srgbClr val="C0C0C0"/>
                  </a:outerShdw>
                </a:effectLst>
                <a:sym typeface="Symbol" pitchFamily="18" charset="2"/>
              </a:rPr>
              <a:t>M</a:t>
            </a:r>
            <a:r>
              <a:rPr lang="da-DK" altLang="zh-CN" b="1" baseline="-25000" smtClean="0">
                <a:effectLst>
                  <a:outerShdw blurRad="38100" dist="38100" dir="2700000" algn="tl">
                    <a:srgbClr val="C0C0C0"/>
                  </a:outerShdw>
                </a:effectLst>
                <a:sym typeface="Symbol" pitchFamily="18" charset="2"/>
              </a:rPr>
              <a:t>j</a:t>
            </a:r>
            <a:r>
              <a:rPr lang="da-DK" altLang="zh-CN" b="1" smtClean="0">
                <a:effectLst>
                  <a:outerShdw blurRad="38100" dist="38100" dir="2700000" algn="tl">
                    <a:srgbClr val="C0C0C0"/>
                  </a:outerShdw>
                </a:effectLst>
                <a:sym typeface="Symbol" pitchFamily="18" charset="2"/>
              </a:rPr>
              <a:t>a</a:t>
            </a:r>
            <a:r>
              <a:rPr lang="da-DK" altLang="zh-CN" b="1" baseline="-25000" smtClean="0">
                <a:effectLst>
                  <a:outerShdw blurRad="38100" dist="38100" dir="2700000" algn="tl">
                    <a:srgbClr val="C0C0C0"/>
                  </a:outerShdw>
                </a:effectLst>
                <a:sym typeface="Symbol" pitchFamily="18" charset="2"/>
              </a:rPr>
              <a:t>j</a:t>
            </a:r>
            <a:r>
              <a:rPr lang="da-DK" altLang="zh-CN" b="1" smtClean="0">
                <a:effectLst>
                  <a:outerShdw blurRad="38100" dist="38100" dir="2700000" algn="tl">
                    <a:srgbClr val="C0C0C0"/>
                  </a:outerShdw>
                </a:effectLst>
                <a:sym typeface="Symbol" pitchFamily="18" charset="2"/>
              </a:rPr>
              <a:t>+...+M’</a:t>
            </a:r>
            <a:r>
              <a:rPr lang="da-DK" altLang="zh-CN" b="1" baseline="-25000" smtClean="0">
                <a:effectLst>
                  <a:outerShdw blurRad="38100" dist="38100" dir="2700000" algn="tl">
                    <a:srgbClr val="C0C0C0"/>
                  </a:outerShdw>
                </a:effectLst>
                <a:sym typeface="Symbol" pitchFamily="18" charset="2"/>
              </a:rPr>
              <a:t>k</a:t>
            </a:r>
            <a:r>
              <a:rPr lang="da-DK" altLang="zh-CN" b="1" smtClean="0">
                <a:effectLst>
                  <a:outerShdw blurRad="38100" dist="38100" dir="2700000" algn="tl">
                    <a:srgbClr val="C0C0C0"/>
                  </a:outerShdw>
                </a:effectLst>
                <a:sym typeface="Symbol" pitchFamily="18" charset="2"/>
              </a:rPr>
              <a:t>M</a:t>
            </a:r>
            <a:r>
              <a:rPr lang="da-DK" altLang="zh-CN" b="1" baseline="-25000" smtClean="0">
                <a:effectLst>
                  <a:outerShdw blurRad="38100" dist="38100" dir="2700000" algn="tl">
                    <a:srgbClr val="C0C0C0"/>
                  </a:outerShdw>
                </a:effectLst>
                <a:sym typeface="Symbol" pitchFamily="18" charset="2"/>
              </a:rPr>
              <a:t>k</a:t>
            </a:r>
            <a:r>
              <a:rPr lang="da-DK" altLang="zh-CN" b="1" smtClean="0">
                <a:effectLst>
                  <a:outerShdw blurRad="38100" dist="38100" dir="2700000" algn="tl">
                    <a:srgbClr val="C0C0C0"/>
                  </a:outerShdw>
                </a:effectLst>
                <a:sym typeface="Symbol" pitchFamily="18" charset="2"/>
              </a:rPr>
              <a:t>a</a:t>
            </a:r>
            <a:r>
              <a:rPr lang="da-DK" altLang="zh-CN" b="1" baseline="-25000" smtClean="0">
                <a:effectLst>
                  <a:outerShdw blurRad="38100" dist="38100" dir="2700000" algn="tl">
                    <a:srgbClr val="C0C0C0"/>
                  </a:outerShdw>
                </a:effectLst>
                <a:sym typeface="Symbol" pitchFamily="18" charset="2"/>
              </a:rPr>
              <a:t>k</a:t>
            </a:r>
            <a:r>
              <a:rPr lang="da-DK" altLang="zh-CN" b="1" smtClean="0">
                <a:effectLst>
                  <a:outerShdw blurRad="38100" dist="38100" dir="2700000" algn="tl">
                    <a:srgbClr val="C0C0C0"/>
                  </a:outerShdw>
                </a:effectLst>
                <a:sym typeface="Symbol" pitchFamily="18" charset="2"/>
              </a:rPr>
              <a:t> )</a:t>
            </a:r>
          </a:p>
          <a:p>
            <a:pPr marL="0" indent="0" eaLnBrk="1" hangingPunct="1">
              <a:spcBef>
                <a:spcPct val="0"/>
              </a:spcBef>
              <a:buFontTx/>
              <a:buNone/>
              <a:defRPr/>
            </a:pPr>
            <a:r>
              <a:rPr lang="da-DK" altLang="zh-CN" sz="3600" b="1" smtClean="0">
                <a:effectLst>
                  <a:outerShdw blurRad="38100" dist="38100" dir="2700000" algn="tl">
                    <a:srgbClr val="C0C0C0"/>
                  </a:outerShdw>
                </a:effectLst>
                <a:sym typeface="Symbol" pitchFamily="18" charset="2"/>
              </a:rPr>
              <a:t>mod m</a:t>
            </a:r>
            <a:r>
              <a:rPr lang="da-DK" altLang="zh-CN" sz="3600" b="1" baseline="-25000" smtClean="0">
                <a:effectLst>
                  <a:outerShdw blurRad="38100" dist="38100" dir="2700000" algn="tl">
                    <a:srgbClr val="C0C0C0"/>
                  </a:outerShdw>
                </a:effectLst>
                <a:sym typeface="Symbol" pitchFamily="18" charset="2"/>
              </a:rPr>
              <a:t>j</a:t>
            </a:r>
            <a:r>
              <a:rPr lang="en-US" altLang="zh-CN" sz="3600" b="1" smtClean="0">
                <a:effectLst>
                  <a:outerShdw blurRad="38100" dist="38100" dir="2700000" algn="tl">
                    <a:srgbClr val="C0C0C0"/>
                  </a:outerShdw>
                </a:effectLst>
                <a:sym typeface="Symbol" pitchFamily="18" charset="2"/>
              </a:rPr>
              <a:t>=</a:t>
            </a:r>
            <a:r>
              <a:rPr lang="da-DK" altLang="zh-CN" sz="3600" b="1" smtClean="0">
                <a:solidFill>
                  <a:srgbClr val="FF0000"/>
                </a:solidFill>
                <a:effectLst>
                  <a:outerShdw blurRad="38100" dist="38100" dir="2700000" algn="tl">
                    <a:srgbClr val="C0C0C0"/>
                  </a:outerShdw>
                </a:effectLst>
                <a:sym typeface="Symbol" pitchFamily="18" charset="2"/>
              </a:rPr>
              <a:t>M’</a:t>
            </a:r>
            <a:r>
              <a:rPr lang="da-DK" altLang="zh-CN" sz="3600" b="1" baseline="-25000" smtClean="0">
                <a:solidFill>
                  <a:srgbClr val="FF0000"/>
                </a:solidFill>
                <a:effectLst>
                  <a:outerShdw blurRad="38100" dist="38100" dir="2700000" algn="tl">
                    <a:srgbClr val="C0C0C0"/>
                  </a:outerShdw>
                </a:effectLst>
                <a:sym typeface="Symbol" pitchFamily="18" charset="2"/>
              </a:rPr>
              <a:t>j</a:t>
            </a:r>
            <a:r>
              <a:rPr lang="da-DK" altLang="zh-CN" sz="3600" b="1" smtClean="0">
                <a:solidFill>
                  <a:srgbClr val="FF0000"/>
                </a:solidFill>
                <a:effectLst>
                  <a:outerShdw blurRad="38100" dist="38100" dir="2700000" algn="tl">
                    <a:srgbClr val="C0C0C0"/>
                  </a:outerShdw>
                </a:effectLst>
                <a:sym typeface="Symbol" pitchFamily="18" charset="2"/>
              </a:rPr>
              <a:t>M</a:t>
            </a:r>
            <a:r>
              <a:rPr lang="da-DK" altLang="zh-CN" sz="3600" b="1" baseline="-25000" smtClean="0">
                <a:solidFill>
                  <a:srgbClr val="FF0000"/>
                </a:solidFill>
                <a:effectLst>
                  <a:outerShdw blurRad="38100" dist="38100" dir="2700000" algn="tl">
                    <a:srgbClr val="C0C0C0"/>
                  </a:outerShdw>
                </a:effectLst>
                <a:sym typeface="Symbol" pitchFamily="18" charset="2"/>
              </a:rPr>
              <a:t>j</a:t>
            </a:r>
            <a:r>
              <a:rPr lang="da-DK" altLang="zh-CN" sz="3600" b="1" smtClean="0">
                <a:effectLst>
                  <a:outerShdw blurRad="38100" dist="38100" dir="2700000" algn="tl">
                    <a:srgbClr val="C0C0C0"/>
                  </a:outerShdw>
                </a:effectLst>
                <a:sym typeface="Symbol" pitchFamily="18" charset="2"/>
              </a:rPr>
              <a:t>a</a:t>
            </a:r>
            <a:r>
              <a:rPr lang="da-DK" altLang="zh-CN" sz="3600" b="1" baseline="-25000" smtClean="0">
                <a:effectLst>
                  <a:outerShdw blurRad="38100" dist="38100" dir="2700000" algn="tl">
                    <a:srgbClr val="C0C0C0"/>
                  </a:outerShdw>
                </a:effectLst>
                <a:sym typeface="Symbol" pitchFamily="18" charset="2"/>
              </a:rPr>
              <a:t>j</a:t>
            </a:r>
            <a:r>
              <a:rPr lang="en-US" altLang="zh-CN" sz="3600" b="1" smtClean="0">
                <a:effectLst>
                  <a:outerShdw blurRad="38100" dist="38100" dir="2700000" algn="tl">
                    <a:srgbClr val="C0C0C0"/>
                  </a:outerShdw>
                </a:effectLst>
                <a:sym typeface="Symbol" pitchFamily="18" charset="2"/>
              </a:rPr>
              <a:t>mod m</a:t>
            </a:r>
            <a:r>
              <a:rPr lang="en-US" altLang="zh-CN" sz="3600" b="1" baseline="-25000" smtClean="0">
                <a:effectLst>
                  <a:outerShdw blurRad="38100" dist="38100" dir="2700000" algn="tl">
                    <a:srgbClr val="C0C0C0"/>
                  </a:outerShdw>
                </a:effectLst>
                <a:sym typeface="Symbol" pitchFamily="18" charset="2"/>
              </a:rPr>
              <a:t>i</a:t>
            </a:r>
            <a:r>
              <a:rPr lang="en-US" altLang="zh-CN" sz="3600" b="1" smtClean="0">
                <a:effectLst>
                  <a:outerShdw blurRad="38100" dist="38100" dir="2700000" algn="tl">
                    <a:srgbClr val="C0C0C0"/>
                  </a:outerShdw>
                </a:effectLst>
                <a:sym typeface="Symbol" pitchFamily="18" charset="2"/>
              </a:rPr>
              <a:t>=</a:t>
            </a:r>
            <a:r>
              <a:rPr lang="da-DK" altLang="zh-CN" sz="3600" b="1" smtClean="0">
                <a:effectLst>
                  <a:outerShdw blurRad="38100" dist="38100" dir="2700000" algn="tl">
                    <a:srgbClr val="C0C0C0"/>
                  </a:outerShdw>
                </a:effectLst>
                <a:sym typeface="Symbol" pitchFamily="18" charset="2"/>
              </a:rPr>
              <a:t>a</a:t>
            </a:r>
            <a:r>
              <a:rPr lang="da-DK" altLang="zh-CN" sz="3600" b="1" baseline="-25000" smtClean="0">
                <a:effectLst>
                  <a:outerShdw blurRad="38100" dist="38100" dir="2700000" algn="tl">
                    <a:srgbClr val="C0C0C0"/>
                  </a:outerShdw>
                </a:effectLst>
                <a:sym typeface="Symbol" pitchFamily="18" charset="2"/>
              </a:rPr>
              <a:t>j</a:t>
            </a:r>
            <a:r>
              <a:rPr lang="en-US" altLang="zh-CN" sz="3600" b="1" smtClean="0">
                <a:effectLst>
                  <a:outerShdw blurRad="38100" dist="38100" dir="2700000" algn="tl">
                    <a:srgbClr val="C0C0C0"/>
                  </a:outerShdw>
                </a:effectLst>
                <a:sym typeface="Symbol" pitchFamily="18" charset="2"/>
              </a:rPr>
              <a:t>mod m</a:t>
            </a:r>
            <a:r>
              <a:rPr lang="en-US" altLang="zh-CN" sz="3600" b="1" baseline="-25000" smtClean="0">
                <a:effectLst>
                  <a:outerShdw blurRad="38100" dist="38100" dir="2700000" algn="tl">
                    <a:srgbClr val="C0C0C0"/>
                  </a:outerShdw>
                </a:effectLst>
                <a:sym typeface="Symbol" pitchFamily="18" charset="2"/>
              </a:rPr>
              <a:t>i</a:t>
            </a:r>
            <a:r>
              <a:rPr lang="en-US" altLang="zh-CN" sz="3600" b="1" smtClean="0">
                <a:effectLst>
                  <a:outerShdw blurRad="38100" dist="38100" dir="2700000" algn="tl">
                    <a:srgbClr val="C0C0C0"/>
                  </a:outerShdw>
                </a:effectLst>
                <a:sym typeface="Symbol" pitchFamily="18" charset="2"/>
              </a:rPr>
              <a:t>.</a:t>
            </a:r>
          </a:p>
          <a:p>
            <a:pPr marL="0" indent="0" eaLnBrk="1" hangingPunct="1">
              <a:spcBef>
                <a:spcPct val="0"/>
              </a:spcBef>
              <a:buFontTx/>
              <a:buNone/>
              <a:defRPr/>
            </a:pPr>
            <a:r>
              <a:rPr lang="en-US" altLang="zh-CN" sz="3600" b="1" smtClean="0">
                <a:effectLst>
                  <a:outerShdw blurRad="38100" dist="38100" dir="2700000" algn="tl">
                    <a:srgbClr val="C0C0C0"/>
                  </a:outerShdw>
                </a:effectLst>
                <a:sym typeface="Symbol" pitchFamily="18" charset="2"/>
              </a:rPr>
              <a:t>    x mod mi=ai mod mi  </a:t>
            </a:r>
            <a:r>
              <a:rPr lang="zh-CN" altLang="en-US" sz="3600" b="1" smtClean="0">
                <a:effectLst>
                  <a:outerShdw blurRad="38100" dist="38100" dir="2700000" algn="tl">
                    <a:srgbClr val="C0C0C0"/>
                  </a:outerShdw>
                </a:effectLst>
                <a:sym typeface="Symbol" pitchFamily="18" charset="2"/>
              </a:rPr>
              <a:t>即满足方程。</a:t>
            </a:r>
            <a:endParaRPr lang="zh-CN" altLang="en-US" sz="3600" b="1" baseline="-25000" smtClean="0">
              <a:effectLst>
                <a:outerShdw blurRad="38100" dist="38100" dir="2700000" algn="tl">
                  <a:srgbClr val="C0C0C0"/>
                </a:outerShdw>
              </a:effectLst>
              <a:sym typeface="Symbol" pitchFamily="18" charset="2"/>
            </a:endParaRPr>
          </a:p>
          <a:p>
            <a:pPr marL="0" indent="0" eaLnBrk="1" hangingPunct="1">
              <a:spcBef>
                <a:spcPct val="0"/>
              </a:spcBef>
              <a:buFontTx/>
              <a:buNone/>
              <a:defRPr/>
            </a:pPr>
            <a:endParaRPr lang="en-US" altLang="zh-CN" sz="3600" b="1" smtClean="0">
              <a:effectLst>
                <a:outerShdw blurRad="38100" dist="38100" dir="2700000" algn="tl">
                  <a:srgbClr val="C0C0C0"/>
                </a:outerShdw>
              </a:effectLst>
              <a:sym typeface="Symbol" pitchFamily="18" charset="2"/>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55298" name="Rectangle 2"/>
          <p:cNvSpPr>
            <a:spLocks noGrp="1" noChangeArrowheads="1"/>
          </p:cNvSpPr>
          <p:nvPr>
            <p:ph type="body" sz="half" idx="1"/>
          </p:nvPr>
        </p:nvSpPr>
        <p:spPr>
          <a:xfrm>
            <a:off x="250825" y="188913"/>
            <a:ext cx="8713788" cy="6335712"/>
          </a:xfrm>
        </p:spPr>
        <p:txBody>
          <a:bodyPr lIns="0" tIns="0" rIns="0" bIns="0"/>
          <a:lstStyle/>
          <a:p>
            <a:pPr marL="0" indent="0" eaLnBrk="1" hangingPunct="1">
              <a:spcBef>
                <a:spcPct val="0"/>
              </a:spcBef>
              <a:buFontTx/>
              <a:buNone/>
              <a:defRPr/>
            </a:pPr>
            <a:r>
              <a:rPr lang="zh-CN" altLang="en-US" sz="3600" b="1" smtClean="0">
                <a:effectLst>
                  <a:outerShdw blurRad="38100" dist="38100" dir="2700000" algn="tl">
                    <a:srgbClr val="C0C0C0"/>
                  </a:outerShdw>
                </a:effectLst>
                <a:sym typeface="Symbol" pitchFamily="18" charset="2"/>
              </a:rPr>
              <a:t>证明</a:t>
            </a:r>
            <a:r>
              <a:rPr lang="en-US" altLang="zh-CN" sz="3600" b="1" smtClean="0">
                <a:effectLst>
                  <a:outerShdw blurRad="38100" dist="38100" dir="2700000" algn="tl">
                    <a:srgbClr val="C0C0C0"/>
                  </a:outerShdw>
                </a:effectLst>
                <a:sym typeface="Symbol" pitchFamily="18" charset="2"/>
              </a:rPr>
              <a:t>:</a:t>
            </a:r>
            <a:r>
              <a:rPr lang="zh-CN" altLang="en-US" sz="3600" b="1" smtClean="0">
                <a:effectLst>
                  <a:outerShdw blurRad="38100" dist="38100" dir="2700000" algn="tl">
                    <a:srgbClr val="C0C0C0"/>
                  </a:outerShdw>
                </a:effectLst>
                <a:sym typeface="Symbol" pitchFamily="18" charset="2"/>
              </a:rPr>
              <a:t>惟一性，同一等价类的数看成一个根</a:t>
            </a:r>
          </a:p>
          <a:p>
            <a:pPr marL="0" indent="0" eaLnBrk="1" hangingPunct="1">
              <a:spcBef>
                <a:spcPct val="0"/>
              </a:spcBef>
              <a:buFontTx/>
              <a:buNone/>
              <a:defRPr/>
            </a:pPr>
            <a:r>
              <a:rPr lang="zh-CN" altLang="en-US" sz="3600" b="1" smtClean="0">
                <a:effectLst>
                  <a:outerShdw blurRad="38100" dist="38100" dir="2700000" algn="tl">
                    <a:srgbClr val="C0C0C0"/>
                  </a:outerShdw>
                </a:effectLst>
                <a:sym typeface="Symbol" pitchFamily="18" charset="2"/>
              </a:rPr>
              <a:t>  若</a:t>
            </a:r>
            <a:r>
              <a:rPr lang="en-US" altLang="zh-CN" sz="3600" b="1" smtClean="0">
                <a:effectLst>
                  <a:outerShdw blurRad="38100" dist="38100" dir="2700000" algn="tl">
                    <a:srgbClr val="C0C0C0"/>
                  </a:outerShdw>
                </a:effectLst>
                <a:sym typeface="Symbol" pitchFamily="18" charset="2"/>
              </a:rPr>
              <a:t>x1,x2</a:t>
            </a:r>
            <a:r>
              <a:rPr lang="zh-CN" altLang="en-US" sz="3600" b="1" smtClean="0">
                <a:effectLst>
                  <a:outerShdw blurRad="38100" dist="38100" dir="2700000" algn="tl">
                    <a:srgbClr val="C0C0C0"/>
                  </a:outerShdw>
                </a:effectLst>
                <a:sym typeface="Symbol" pitchFamily="18" charset="2"/>
              </a:rPr>
              <a:t>均是方程的根</a:t>
            </a:r>
            <a:r>
              <a:rPr lang="en-US" altLang="zh-CN" sz="3600" b="1" smtClean="0">
                <a:effectLst>
                  <a:outerShdw blurRad="38100" dist="38100" dir="2700000" algn="tl">
                    <a:srgbClr val="C0C0C0"/>
                  </a:outerShdw>
                </a:effectLst>
                <a:sym typeface="Symbol" pitchFamily="18" charset="2"/>
              </a:rPr>
              <a:t>, </a:t>
            </a:r>
          </a:p>
          <a:p>
            <a:pPr marL="0" indent="0" eaLnBrk="1" hangingPunct="1">
              <a:spcBef>
                <a:spcPct val="0"/>
              </a:spcBef>
              <a:buFontTx/>
              <a:buNone/>
              <a:defRPr/>
            </a:pPr>
            <a:r>
              <a:rPr lang="en-US" altLang="zh-CN" sz="3600" b="1" smtClean="0">
                <a:effectLst>
                  <a:outerShdw blurRad="38100" dist="38100" dir="2700000" algn="tl">
                    <a:srgbClr val="C0C0C0"/>
                  </a:outerShdw>
                </a:effectLst>
                <a:sym typeface="Symbol" pitchFamily="18" charset="2"/>
              </a:rPr>
              <a:t>  x</a:t>
            </a:r>
            <a:r>
              <a:rPr lang="en-US" altLang="zh-CN" sz="3600" b="1" baseline="-25000" smtClean="0">
                <a:effectLst>
                  <a:outerShdw blurRad="38100" dist="38100" dir="2700000" algn="tl">
                    <a:srgbClr val="C0C0C0"/>
                  </a:outerShdw>
                </a:effectLst>
                <a:sym typeface="Symbol" pitchFamily="18" charset="2"/>
              </a:rPr>
              <a:t>1</a:t>
            </a:r>
            <a:r>
              <a:rPr lang="en-US" altLang="zh-CN" sz="3600" b="1" smtClean="0">
                <a:effectLst>
                  <a:outerShdw blurRad="38100" dist="38100" dir="2700000" algn="tl">
                    <a:srgbClr val="C0C0C0"/>
                  </a:outerShdw>
                </a:effectLst>
                <a:sym typeface="Symbol" pitchFamily="18" charset="2"/>
              </a:rPr>
              <a:t> mod m</a:t>
            </a:r>
            <a:r>
              <a:rPr lang="en-US" altLang="zh-CN" sz="3600" b="1" baseline="-25000" smtClean="0">
                <a:effectLst>
                  <a:outerShdw blurRad="38100" dist="38100" dir="2700000" algn="tl">
                    <a:srgbClr val="C0C0C0"/>
                  </a:outerShdw>
                </a:effectLst>
                <a:sym typeface="Symbol" pitchFamily="18" charset="2"/>
              </a:rPr>
              <a:t>i</a:t>
            </a:r>
            <a:r>
              <a:rPr lang="en-US" altLang="zh-CN" sz="3600" b="1" smtClean="0">
                <a:effectLst>
                  <a:outerShdw blurRad="38100" dist="38100" dir="2700000" algn="tl">
                    <a:srgbClr val="C0C0C0"/>
                  </a:outerShdw>
                </a:effectLst>
                <a:sym typeface="Symbol" pitchFamily="18" charset="2"/>
              </a:rPr>
              <a:t>=a</a:t>
            </a:r>
            <a:r>
              <a:rPr lang="en-US" altLang="zh-CN" sz="3600" b="1" baseline="-25000" smtClean="0">
                <a:effectLst>
                  <a:outerShdw blurRad="38100" dist="38100" dir="2700000" algn="tl">
                    <a:srgbClr val="C0C0C0"/>
                  </a:outerShdw>
                </a:effectLst>
                <a:sym typeface="Symbol" pitchFamily="18" charset="2"/>
              </a:rPr>
              <a:t>i</a:t>
            </a:r>
            <a:r>
              <a:rPr lang="en-US" altLang="zh-CN" sz="3600" b="1" smtClean="0">
                <a:effectLst>
                  <a:outerShdw blurRad="38100" dist="38100" dir="2700000" algn="tl">
                    <a:srgbClr val="C0C0C0"/>
                  </a:outerShdw>
                </a:effectLst>
                <a:sym typeface="Symbol" pitchFamily="18" charset="2"/>
              </a:rPr>
              <a:t> mod m</a:t>
            </a:r>
            <a:r>
              <a:rPr lang="en-US" altLang="zh-CN" sz="3600" b="1" baseline="-25000" smtClean="0">
                <a:effectLst>
                  <a:outerShdw blurRad="38100" dist="38100" dir="2700000" algn="tl">
                    <a:srgbClr val="C0C0C0"/>
                  </a:outerShdw>
                </a:effectLst>
                <a:sym typeface="Symbol" pitchFamily="18" charset="2"/>
              </a:rPr>
              <a:t>i</a:t>
            </a:r>
            <a:r>
              <a:rPr lang="en-US" altLang="zh-CN" sz="3600" b="1" smtClean="0">
                <a:effectLst>
                  <a:outerShdw blurRad="38100" dist="38100" dir="2700000" algn="tl">
                    <a:srgbClr val="C0C0C0"/>
                  </a:outerShdw>
                </a:effectLst>
                <a:sym typeface="Symbol" pitchFamily="18" charset="2"/>
              </a:rPr>
              <a:t>=x</a:t>
            </a:r>
            <a:r>
              <a:rPr lang="en-US" altLang="zh-CN" sz="3600" b="1" baseline="-25000" smtClean="0">
                <a:effectLst>
                  <a:outerShdw blurRad="38100" dist="38100" dir="2700000" algn="tl">
                    <a:srgbClr val="C0C0C0"/>
                  </a:outerShdw>
                </a:effectLst>
                <a:sym typeface="Symbol" pitchFamily="18" charset="2"/>
              </a:rPr>
              <a:t>2</a:t>
            </a:r>
            <a:r>
              <a:rPr lang="en-US" altLang="zh-CN" sz="3600" b="1" smtClean="0">
                <a:effectLst>
                  <a:outerShdw blurRad="38100" dist="38100" dir="2700000" algn="tl">
                    <a:srgbClr val="C0C0C0"/>
                  </a:outerShdw>
                </a:effectLst>
                <a:sym typeface="Symbol" pitchFamily="18" charset="2"/>
              </a:rPr>
              <a:t> mod m</a:t>
            </a:r>
            <a:r>
              <a:rPr lang="en-US" altLang="zh-CN" sz="3600" b="1" baseline="-25000" smtClean="0">
                <a:effectLst>
                  <a:outerShdw blurRad="38100" dist="38100" dir="2700000" algn="tl">
                    <a:srgbClr val="C0C0C0"/>
                  </a:outerShdw>
                </a:effectLst>
                <a:sym typeface="Symbol" pitchFamily="18" charset="2"/>
              </a:rPr>
              <a:t>i</a:t>
            </a:r>
          </a:p>
          <a:p>
            <a:pPr marL="0" indent="0" eaLnBrk="1" hangingPunct="1">
              <a:spcBef>
                <a:spcPct val="0"/>
              </a:spcBef>
              <a:buFontTx/>
              <a:buNone/>
              <a:defRPr/>
            </a:pPr>
            <a:r>
              <a:rPr lang="en-US" altLang="zh-CN" sz="3600" b="1" smtClean="0">
                <a:effectLst>
                  <a:outerShdw blurRad="38100" dist="38100" dir="2700000" algn="tl">
                    <a:srgbClr val="C0C0C0"/>
                  </a:outerShdw>
                </a:effectLst>
                <a:sym typeface="Symbol" pitchFamily="18" charset="2"/>
              </a:rPr>
              <a:t>  m=</a:t>
            </a:r>
            <a:r>
              <a:rPr lang="en-US" altLang="zh-CN" sz="3600" b="1" smtClean="0">
                <a:solidFill>
                  <a:srgbClr val="FF0000"/>
                </a:solidFill>
                <a:effectLst>
                  <a:outerShdw blurRad="38100" dist="38100" dir="2700000" algn="tl">
                    <a:srgbClr val="C0C0C0"/>
                  </a:outerShdw>
                </a:effectLst>
                <a:sym typeface="Symbol" pitchFamily="18" charset="2"/>
              </a:rPr>
              <a:t>m</a:t>
            </a:r>
            <a:r>
              <a:rPr lang="en-US" altLang="zh-CN" sz="3600" b="1" baseline="-25000" smtClean="0">
                <a:solidFill>
                  <a:srgbClr val="FF0000"/>
                </a:solidFill>
                <a:effectLst>
                  <a:outerShdw blurRad="38100" dist="38100" dir="2700000" algn="tl">
                    <a:srgbClr val="C0C0C0"/>
                  </a:outerShdw>
                </a:effectLst>
                <a:sym typeface="Symbol" pitchFamily="18" charset="2"/>
              </a:rPr>
              <a:t>1</a:t>
            </a:r>
            <a:r>
              <a:rPr lang="en-US" altLang="zh-CN" sz="3600" b="1" smtClean="0">
                <a:solidFill>
                  <a:srgbClr val="FF0000"/>
                </a:solidFill>
                <a:effectLst>
                  <a:outerShdw blurRad="38100" dist="38100" dir="2700000" algn="tl">
                    <a:srgbClr val="C0C0C0"/>
                  </a:outerShdw>
                </a:effectLst>
                <a:sym typeface="Symbol" pitchFamily="18" charset="2"/>
              </a:rPr>
              <a:t>m</a:t>
            </a:r>
            <a:r>
              <a:rPr lang="en-US" altLang="zh-CN" sz="3600" b="1" baseline="-25000" smtClean="0">
                <a:solidFill>
                  <a:srgbClr val="FF0000"/>
                </a:solidFill>
                <a:effectLst>
                  <a:outerShdw blurRad="38100" dist="38100" dir="2700000" algn="tl">
                    <a:srgbClr val="C0C0C0"/>
                  </a:outerShdw>
                </a:effectLst>
                <a:sym typeface="Symbol" pitchFamily="18" charset="2"/>
              </a:rPr>
              <a:t>2</a:t>
            </a:r>
            <a:r>
              <a:rPr lang="en-US" altLang="zh-CN" sz="3600" b="1" smtClean="0">
                <a:solidFill>
                  <a:srgbClr val="FF0000"/>
                </a:solidFill>
                <a:effectLst>
                  <a:outerShdw blurRad="38100" dist="38100" dir="2700000" algn="tl">
                    <a:srgbClr val="C0C0C0"/>
                  </a:outerShdw>
                </a:effectLst>
                <a:sym typeface="Symbol" pitchFamily="18" charset="2"/>
              </a:rPr>
              <a:t>.. m</a:t>
            </a:r>
            <a:r>
              <a:rPr lang="en-US" altLang="zh-CN" sz="3600" b="1" baseline="-25000" smtClean="0">
                <a:solidFill>
                  <a:srgbClr val="FF0000"/>
                </a:solidFill>
                <a:effectLst>
                  <a:outerShdw blurRad="38100" dist="38100" dir="2700000" algn="tl">
                    <a:srgbClr val="C0C0C0"/>
                  </a:outerShdw>
                </a:effectLst>
                <a:sym typeface="Symbol" pitchFamily="18" charset="2"/>
              </a:rPr>
              <a:t>k</a:t>
            </a:r>
            <a:r>
              <a:rPr lang="en-US" altLang="zh-CN" sz="3600" b="1" smtClean="0">
                <a:effectLst>
                  <a:outerShdw blurRad="38100" dist="38100" dir="2700000" algn="tl">
                    <a:srgbClr val="C0C0C0"/>
                  </a:outerShdw>
                </a:effectLst>
                <a:sym typeface="Symbol" pitchFamily="18" charset="2"/>
              </a:rPr>
              <a:t>  </a:t>
            </a:r>
          </a:p>
          <a:p>
            <a:pPr marL="0" indent="0" eaLnBrk="1" hangingPunct="1">
              <a:spcBef>
                <a:spcPct val="0"/>
              </a:spcBef>
              <a:buFontTx/>
              <a:buNone/>
              <a:defRPr/>
            </a:pPr>
            <a:r>
              <a:rPr lang="en-US" altLang="zh-CN" sz="3600" b="1" smtClean="0">
                <a:effectLst>
                  <a:outerShdw blurRad="38100" dist="38100" dir="2700000" algn="tl">
                    <a:srgbClr val="C0C0C0"/>
                  </a:outerShdw>
                </a:effectLst>
                <a:sym typeface="Symbol" pitchFamily="18" charset="2"/>
              </a:rPr>
              <a:t> </a:t>
            </a:r>
            <a:r>
              <a:rPr lang="zh-CN" altLang="en-US" sz="3600" b="1" smtClean="0">
                <a:effectLst>
                  <a:outerShdw blurRad="38100" dist="38100" dir="2700000" algn="tl">
                    <a:srgbClr val="C0C0C0"/>
                  </a:outerShdw>
                </a:effectLst>
                <a:sym typeface="Symbol" pitchFamily="18" charset="2"/>
              </a:rPr>
              <a:t>又</a:t>
            </a:r>
            <a:r>
              <a:rPr lang="en-US" altLang="zh-CN" sz="3600" b="1" smtClean="0">
                <a:effectLst>
                  <a:outerShdw blurRad="38100" dist="38100" dir="2700000" algn="tl">
                    <a:srgbClr val="C0C0C0"/>
                  </a:outerShdw>
                </a:effectLst>
                <a:sym typeface="Symbol" pitchFamily="18" charset="2"/>
              </a:rPr>
              <a:t>m</a:t>
            </a:r>
            <a:r>
              <a:rPr lang="en-US" altLang="zh-CN" sz="3600" b="1" baseline="-25000" smtClean="0">
                <a:effectLst>
                  <a:outerShdw blurRad="38100" dist="38100" dir="2700000" algn="tl">
                    <a:srgbClr val="C0C0C0"/>
                  </a:outerShdw>
                </a:effectLst>
                <a:sym typeface="Symbol" pitchFamily="18" charset="2"/>
              </a:rPr>
              <a:t>1</a:t>
            </a:r>
            <a:r>
              <a:rPr lang="en-US" altLang="zh-CN" sz="3600" b="1" smtClean="0">
                <a:effectLst>
                  <a:outerShdw blurRad="38100" dist="38100" dir="2700000" algn="tl">
                    <a:srgbClr val="C0C0C0"/>
                  </a:outerShdw>
                </a:effectLst>
                <a:sym typeface="Symbol" pitchFamily="18" charset="2"/>
              </a:rPr>
              <a:t>,m</a:t>
            </a:r>
            <a:r>
              <a:rPr lang="en-US" altLang="zh-CN" sz="3600" b="1" baseline="-25000" smtClean="0">
                <a:effectLst>
                  <a:outerShdw blurRad="38100" dist="38100" dir="2700000" algn="tl">
                    <a:srgbClr val="C0C0C0"/>
                  </a:outerShdw>
                </a:effectLst>
                <a:sym typeface="Symbol" pitchFamily="18" charset="2"/>
              </a:rPr>
              <a:t>2</a:t>
            </a:r>
            <a:r>
              <a:rPr lang="en-US" altLang="zh-CN" sz="3600" b="1" smtClean="0">
                <a:effectLst>
                  <a:outerShdw blurRad="38100" dist="38100" dir="2700000" algn="tl">
                    <a:srgbClr val="C0C0C0"/>
                  </a:outerShdw>
                </a:effectLst>
                <a:sym typeface="Symbol" pitchFamily="18" charset="2"/>
              </a:rPr>
              <a:t>,…,m</a:t>
            </a:r>
            <a:r>
              <a:rPr lang="en-US" altLang="zh-CN" sz="3600" b="1" baseline="-25000" smtClean="0">
                <a:effectLst>
                  <a:outerShdw blurRad="38100" dist="38100" dir="2700000" algn="tl">
                    <a:srgbClr val="C0C0C0"/>
                  </a:outerShdw>
                </a:effectLst>
                <a:sym typeface="Symbol" pitchFamily="18" charset="2"/>
              </a:rPr>
              <a:t>k</a:t>
            </a:r>
            <a:r>
              <a:rPr lang="zh-CN" altLang="en-US" sz="3600" b="1" smtClean="0">
                <a:effectLst>
                  <a:outerShdw blurRad="38100" dist="38100" dir="2700000" algn="tl">
                    <a:srgbClr val="C0C0C0"/>
                  </a:outerShdw>
                </a:effectLst>
                <a:sym typeface="Symbol" pitchFamily="18" charset="2"/>
              </a:rPr>
              <a:t>两两互素</a:t>
            </a:r>
          </a:p>
          <a:p>
            <a:pPr marL="0" indent="0" eaLnBrk="1" hangingPunct="1">
              <a:spcBef>
                <a:spcPct val="0"/>
              </a:spcBef>
              <a:buFontTx/>
              <a:buNone/>
              <a:defRPr/>
            </a:pPr>
            <a:r>
              <a:rPr lang="zh-CN" altLang="en-US" sz="3600" b="1" smtClean="0">
                <a:effectLst>
                  <a:outerShdw blurRad="38100" dist="38100" dir="2700000" algn="tl">
                    <a:srgbClr val="C0C0C0"/>
                  </a:outerShdw>
                </a:effectLst>
                <a:sym typeface="Symbol" pitchFamily="18" charset="2"/>
              </a:rPr>
              <a:t> 则</a:t>
            </a:r>
          </a:p>
          <a:p>
            <a:pPr marL="0" indent="0" eaLnBrk="1" hangingPunct="1">
              <a:spcBef>
                <a:spcPct val="0"/>
              </a:spcBef>
              <a:buFontTx/>
              <a:buNone/>
              <a:defRPr/>
            </a:pPr>
            <a:r>
              <a:rPr lang="zh-CN" altLang="en-US" sz="3600" b="1" smtClean="0">
                <a:effectLst>
                  <a:outerShdw blurRad="38100" dist="38100" dir="2700000" algn="tl">
                    <a:srgbClr val="C0C0C0"/>
                  </a:outerShdw>
                </a:effectLst>
                <a:sym typeface="Symbol" pitchFamily="18" charset="2"/>
              </a:rPr>
              <a:t> </a:t>
            </a:r>
            <a:r>
              <a:rPr lang="en-US" altLang="zh-CN" sz="3600" b="1" smtClean="0">
                <a:effectLst>
                  <a:outerShdw blurRad="38100" dist="38100" dir="2700000" algn="tl">
                    <a:srgbClr val="C0C0C0"/>
                  </a:outerShdw>
                </a:effectLst>
                <a:sym typeface="Symbol" pitchFamily="18" charset="2"/>
              </a:rPr>
              <a:t>x</a:t>
            </a:r>
            <a:r>
              <a:rPr lang="en-US" altLang="zh-CN" sz="3600" b="1" baseline="-25000" smtClean="0">
                <a:effectLst>
                  <a:outerShdw blurRad="38100" dist="38100" dir="2700000" algn="tl">
                    <a:srgbClr val="C0C0C0"/>
                  </a:outerShdw>
                </a:effectLst>
                <a:sym typeface="Symbol" pitchFamily="18" charset="2"/>
              </a:rPr>
              <a:t>1</a:t>
            </a:r>
            <a:r>
              <a:rPr lang="en-US" altLang="zh-CN" sz="3600" b="1" smtClean="0">
                <a:effectLst>
                  <a:outerShdw blurRad="38100" dist="38100" dir="2700000" algn="tl">
                    <a:srgbClr val="C0C0C0"/>
                  </a:outerShdw>
                </a:effectLst>
                <a:sym typeface="Symbol" pitchFamily="18" charset="2"/>
              </a:rPr>
              <a:t>mod m=x</a:t>
            </a:r>
            <a:r>
              <a:rPr lang="en-US" altLang="zh-CN" sz="3600" b="1" baseline="-25000" smtClean="0">
                <a:effectLst>
                  <a:outerShdw blurRad="38100" dist="38100" dir="2700000" algn="tl">
                    <a:srgbClr val="C0C0C0"/>
                  </a:outerShdw>
                </a:effectLst>
                <a:sym typeface="Symbol" pitchFamily="18" charset="2"/>
              </a:rPr>
              <a:t>2</a:t>
            </a:r>
            <a:r>
              <a:rPr lang="en-US" altLang="zh-CN" sz="3600" b="1" smtClean="0">
                <a:effectLst>
                  <a:outerShdw blurRad="38100" dist="38100" dir="2700000" algn="tl">
                    <a:srgbClr val="C0C0C0"/>
                  </a:outerShdw>
                </a:effectLst>
                <a:sym typeface="Symbol" pitchFamily="18" charset="2"/>
              </a:rPr>
              <a:t> mod m</a:t>
            </a:r>
          </a:p>
          <a:p>
            <a:pPr marL="0" indent="0" eaLnBrk="1" hangingPunct="1">
              <a:spcBef>
                <a:spcPct val="0"/>
              </a:spcBef>
              <a:buFontTx/>
              <a:buNone/>
              <a:defRPr/>
            </a:pPr>
            <a:r>
              <a:rPr lang="en-US" altLang="zh-CN" sz="3600" b="1" smtClean="0">
                <a:effectLst>
                  <a:outerShdw blurRad="38100" dist="38100" dir="2700000" algn="tl">
                    <a:srgbClr val="C0C0C0"/>
                  </a:outerShdw>
                </a:effectLst>
                <a:sym typeface="Symbol" pitchFamily="18" charset="2"/>
              </a:rPr>
              <a:t> x</a:t>
            </a:r>
            <a:r>
              <a:rPr lang="en-US" altLang="zh-CN" sz="3600" b="1" baseline="-25000" smtClean="0">
                <a:effectLst>
                  <a:outerShdw blurRad="38100" dist="38100" dir="2700000" algn="tl">
                    <a:srgbClr val="C0C0C0"/>
                  </a:outerShdw>
                </a:effectLst>
                <a:sym typeface="Symbol" pitchFamily="18" charset="2"/>
              </a:rPr>
              <a:t>1</a:t>
            </a:r>
            <a:r>
              <a:rPr lang="en-US" altLang="zh-CN" sz="3600" b="1" smtClean="0">
                <a:effectLst>
                  <a:outerShdw blurRad="38100" dist="38100" dir="2700000" algn="tl">
                    <a:srgbClr val="C0C0C0"/>
                  </a:outerShdw>
                </a:effectLst>
                <a:sym typeface="Symbol" pitchFamily="18" charset="2"/>
              </a:rPr>
              <a:t>,x</a:t>
            </a:r>
            <a:r>
              <a:rPr lang="en-US" altLang="zh-CN" sz="3600" b="1" baseline="-25000" smtClean="0">
                <a:effectLst>
                  <a:outerShdw blurRad="38100" dist="38100" dir="2700000" algn="tl">
                    <a:srgbClr val="C0C0C0"/>
                  </a:outerShdw>
                </a:effectLst>
                <a:sym typeface="Symbol" pitchFamily="18" charset="2"/>
              </a:rPr>
              <a:t>2</a:t>
            </a:r>
            <a:r>
              <a:rPr lang="zh-CN" altLang="en-US" sz="3600" b="1" smtClean="0">
                <a:effectLst>
                  <a:outerShdw blurRad="38100" dist="38100" dir="2700000" algn="tl">
                    <a:srgbClr val="C0C0C0"/>
                  </a:outerShdw>
                </a:effectLst>
                <a:sym typeface="Symbol" pitchFamily="18" charset="2"/>
              </a:rPr>
              <a:t>同属一个同余类，即是同一解。</a:t>
            </a:r>
          </a:p>
          <a:p>
            <a:pPr marL="0" indent="0" eaLnBrk="1" hangingPunct="1">
              <a:spcBef>
                <a:spcPct val="0"/>
              </a:spcBef>
              <a:buFontTx/>
              <a:buNone/>
              <a:defRPr/>
            </a:pPr>
            <a:endParaRPr lang="en-US" altLang="zh-CN" sz="3600" b="1" smtClean="0">
              <a:effectLst>
                <a:outerShdw blurRad="38100" dist="38100" dir="2700000" algn="tl">
                  <a:srgbClr val="C0C0C0"/>
                </a:outerShdw>
              </a:effectLst>
              <a:sym typeface="Symbol" pitchFamily="18" charset="2"/>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pic>
        <p:nvPicPr>
          <p:cNvPr id="18434" name="Picture 4"/>
          <p:cNvPicPr>
            <a:picLocks noChangeAspect="1" noChangeArrowheads="1"/>
          </p:cNvPicPr>
          <p:nvPr/>
        </p:nvPicPr>
        <p:blipFill>
          <a:blip r:embed="rId2" cstate="print"/>
          <a:srcRect/>
          <a:stretch>
            <a:fillRect/>
          </a:stretch>
        </p:blipFill>
        <p:spPr bwMode="auto">
          <a:xfrm>
            <a:off x="251520" y="1485156"/>
            <a:ext cx="8640763" cy="5184204"/>
          </a:xfrm>
          <a:prstGeom prst="rect">
            <a:avLst/>
          </a:prstGeom>
          <a:noFill/>
          <a:ln w="9525">
            <a:noFill/>
            <a:miter lim="800000"/>
            <a:headEnd/>
            <a:tailEnd/>
          </a:ln>
        </p:spPr>
      </p:pic>
      <p:sp>
        <p:nvSpPr>
          <p:cNvPr id="4" name="标题 3"/>
          <p:cNvSpPr>
            <a:spLocks noGrp="1"/>
          </p:cNvSpPr>
          <p:nvPr>
            <p:ph type="title"/>
          </p:nvPr>
        </p:nvSpPr>
        <p:spPr>
          <a:xfrm>
            <a:off x="467544" y="260648"/>
            <a:ext cx="8229600" cy="1143000"/>
          </a:xfrm>
        </p:spPr>
        <p:txBody>
          <a:bodyPr>
            <a:normAutofit/>
          </a:bodyPr>
          <a:lstStyle/>
          <a:p>
            <a:r>
              <a:rPr lang="en-US" altLang="zh-CN" dirty="0" smtClean="0"/>
              <a:t>2</a:t>
            </a:r>
            <a:r>
              <a:rPr lang="en-US" altLang="zh-CN" baseline="30000" dirty="0" smtClean="0"/>
              <a:t>1000000</a:t>
            </a:r>
            <a:r>
              <a:rPr lang="en-US" altLang="zh-CN" dirty="0" smtClean="0"/>
              <a:t>mod 77=?</a:t>
            </a:r>
            <a:endParaRPr lang="zh-CN" alt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64514" name="Rectangle 2"/>
          <p:cNvSpPr>
            <a:spLocks noGrp="1" noChangeArrowheads="1"/>
          </p:cNvSpPr>
          <p:nvPr>
            <p:ph type="body" sz="half" idx="1"/>
          </p:nvPr>
        </p:nvSpPr>
        <p:spPr>
          <a:xfrm>
            <a:off x="250825" y="1556791"/>
            <a:ext cx="8713788" cy="4967833"/>
          </a:xfrm>
        </p:spPr>
        <p:txBody>
          <a:bodyPr lIns="0" tIns="0" rIns="0" bIns="0">
            <a:normAutofit fontScale="92500" lnSpcReduction="20000"/>
          </a:bodyPr>
          <a:lstStyle/>
          <a:p>
            <a:pPr marL="0" indent="0" eaLnBrk="1" hangingPunct="1">
              <a:spcBef>
                <a:spcPct val="0"/>
              </a:spcBef>
              <a:buFontTx/>
              <a:buNone/>
              <a:defRPr/>
            </a:pPr>
            <a:r>
              <a:rPr lang="zh-CN" altLang="en-US" b="1" dirty="0" smtClean="0">
                <a:effectLst>
                  <a:outerShdw blurRad="38100" dist="38100" dir="2700000" algn="tl">
                    <a:srgbClr val="C0C0C0"/>
                  </a:outerShdw>
                </a:effectLst>
                <a:sym typeface="Symbol" pitchFamily="18" charset="2"/>
              </a:rPr>
              <a:t>解二　</a:t>
            </a:r>
            <a:r>
              <a:rPr lang="en-US" altLang="zh-CN" b="1" dirty="0" smtClean="0">
                <a:effectLst>
                  <a:outerShdw blurRad="38100" dist="38100" dir="2700000" algn="tl">
                    <a:srgbClr val="C0C0C0"/>
                  </a:outerShdw>
                </a:effectLst>
                <a:sym typeface="Symbol" pitchFamily="18" charset="2"/>
              </a:rPr>
              <a:t>77=7x11,  N=2</a:t>
            </a:r>
            <a:r>
              <a:rPr lang="en-US" altLang="zh-CN" b="1" baseline="30000" dirty="0" smtClean="0">
                <a:effectLst>
                  <a:outerShdw blurRad="38100" dist="38100" dir="2700000" algn="tl">
                    <a:srgbClr val="C0C0C0"/>
                  </a:outerShdw>
                </a:effectLst>
                <a:sym typeface="Symbol" pitchFamily="18" charset="2"/>
              </a:rPr>
              <a:t>1000000</a:t>
            </a:r>
            <a:r>
              <a:rPr lang="en-US" altLang="zh-CN" b="1" dirty="0" smtClean="0">
                <a:effectLst>
                  <a:outerShdw blurRad="38100" dist="38100" dir="2700000" algn="tl">
                    <a:srgbClr val="C0C0C0"/>
                  </a:outerShdw>
                </a:effectLst>
                <a:sym typeface="Symbol" pitchFamily="18" charset="2"/>
              </a:rPr>
              <a:t>, N mod 77=?</a:t>
            </a:r>
          </a:p>
          <a:p>
            <a:pPr marL="0" indent="0" eaLnBrk="1" hangingPunct="1">
              <a:spcBef>
                <a:spcPct val="0"/>
              </a:spcBef>
              <a:buFontTx/>
              <a:buNone/>
              <a:defRPr/>
            </a:pPr>
            <a:r>
              <a:rPr lang="en-US" altLang="zh-CN" b="1" dirty="0" smtClean="0">
                <a:effectLst>
                  <a:outerShdw blurRad="38100" dist="38100" dir="2700000" algn="tl">
                    <a:srgbClr val="C0C0C0"/>
                  </a:outerShdw>
                </a:effectLst>
                <a:sym typeface="Symbol" pitchFamily="18" charset="2"/>
              </a:rPr>
              <a:t>N mod 7=b1    N mod 11=b2</a:t>
            </a:r>
          </a:p>
          <a:p>
            <a:pPr marL="0" indent="0" eaLnBrk="1" hangingPunct="1">
              <a:spcBef>
                <a:spcPct val="0"/>
              </a:spcBef>
              <a:buFontTx/>
              <a:buNone/>
              <a:defRPr/>
            </a:pPr>
            <a:r>
              <a:rPr lang="en-US" altLang="zh-CN" b="1" dirty="0" smtClean="0">
                <a:effectLst>
                  <a:outerShdw blurRad="38100" dist="38100" dir="2700000" algn="tl">
                    <a:srgbClr val="C0C0C0"/>
                  </a:outerShdw>
                </a:effectLst>
                <a:sym typeface="Symbol" pitchFamily="18" charset="2"/>
              </a:rPr>
              <a:t>b1,b2</a:t>
            </a:r>
            <a:r>
              <a:rPr lang="zh-CN" altLang="en-US" b="1" dirty="0" smtClean="0">
                <a:effectLst>
                  <a:outerShdw blurRad="38100" dist="38100" dir="2700000" algn="tl">
                    <a:srgbClr val="C0C0C0"/>
                  </a:outerShdw>
                </a:effectLst>
                <a:sym typeface="Symbol" pitchFamily="18" charset="2"/>
              </a:rPr>
              <a:t>可求出，问 </a:t>
            </a:r>
            <a:r>
              <a:rPr lang="en-US" altLang="zh-CN" b="1" dirty="0" smtClean="0">
                <a:effectLst>
                  <a:outerShdw blurRad="38100" dist="38100" dir="2700000" algn="tl">
                    <a:srgbClr val="C0C0C0"/>
                  </a:outerShdw>
                </a:effectLst>
                <a:sym typeface="Symbol" pitchFamily="18" charset="2"/>
              </a:rPr>
              <a:t>N mod 77=?</a:t>
            </a:r>
          </a:p>
          <a:p>
            <a:pPr marL="0" indent="0" eaLnBrk="1" hangingPunct="1">
              <a:spcBef>
                <a:spcPct val="0"/>
              </a:spcBef>
              <a:buFontTx/>
              <a:buNone/>
              <a:defRPr/>
            </a:pPr>
            <a:r>
              <a:rPr lang="en-US" altLang="zh-CN" b="1" dirty="0" smtClean="0">
                <a:effectLst>
                  <a:outerShdw blurRad="38100" dist="38100" dir="2700000" algn="tl">
                    <a:srgbClr val="C0C0C0"/>
                  </a:outerShdw>
                </a:effectLst>
                <a:sym typeface="Symbol" pitchFamily="18" charset="2"/>
              </a:rPr>
              <a:t> 2</a:t>
            </a:r>
            <a:r>
              <a:rPr lang="en-US" altLang="zh-CN" b="1" baseline="30000" dirty="0" smtClean="0">
                <a:effectLst>
                  <a:outerShdw blurRad="38100" dist="38100" dir="2700000" algn="tl">
                    <a:srgbClr val="C0C0C0"/>
                  </a:outerShdw>
                </a:effectLst>
                <a:sym typeface="Symbol" pitchFamily="18" charset="2"/>
              </a:rPr>
              <a:t>(7) </a:t>
            </a:r>
            <a:r>
              <a:rPr lang="en-US" altLang="zh-CN" b="1" dirty="0" smtClean="0">
                <a:effectLst>
                  <a:outerShdw blurRad="38100" dist="38100" dir="2700000" algn="tl">
                    <a:srgbClr val="C0C0C0"/>
                  </a:outerShdw>
                </a:effectLst>
                <a:sym typeface="Symbol" pitchFamily="18" charset="2"/>
              </a:rPr>
              <a:t>2</a:t>
            </a:r>
            <a:r>
              <a:rPr lang="en-US" altLang="zh-CN" b="1" baseline="30000" dirty="0" smtClean="0">
                <a:effectLst>
                  <a:outerShdw blurRad="38100" dist="38100" dir="2700000" algn="tl">
                    <a:srgbClr val="C0C0C0"/>
                  </a:outerShdw>
                </a:effectLst>
                <a:sym typeface="Symbol" pitchFamily="18" charset="2"/>
              </a:rPr>
              <a:t>6</a:t>
            </a:r>
            <a:r>
              <a:rPr lang="en-US" altLang="zh-CN" b="1" dirty="0" smtClean="0">
                <a:effectLst>
                  <a:outerShdw blurRad="38100" dist="38100" dir="2700000" algn="tl">
                    <a:srgbClr val="C0C0C0"/>
                  </a:outerShdw>
                </a:effectLst>
                <a:sym typeface="Symbol" pitchFamily="18" charset="2"/>
              </a:rPr>
              <a:t>1 mod 7                  </a:t>
            </a:r>
            <a:r>
              <a:rPr lang="en-US" altLang="zh-CN" b="1" dirty="0" smtClean="0">
                <a:solidFill>
                  <a:srgbClr val="FF0000"/>
                </a:solidFill>
                <a:effectLst>
                  <a:outerShdw blurRad="38100" dist="38100" dir="2700000" algn="tl">
                    <a:srgbClr val="C0C0C0"/>
                  </a:outerShdw>
                </a:effectLst>
                <a:sym typeface="Symbol" pitchFamily="18" charset="2"/>
              </a:rPr>
              <a:t>Euler Th.</a:t>
            </a:r>
          </a:p>
          <a:p>
            <a:pPr marL="0" indent="0" eaLnBrk="1" hangingPunct="1">
              <a:spcBef>
                <a:spcPct val="0"/>
              </a:spcBef>
              <a:buFontTx/>
              <a:buNone/>
              <a:defRPr/>
            </a:pPr>
            <a:r>
              <a:rPr lang="en-US" altLang="zh-CN" b="1" dirty="0" smtClean="0">
                <a:effectLst>
                  <a:outerShdw blurRad="38100" dist="38100" dir="2700000" algn="tl">
                    <a:srgbClr val="C0C0C0"/>
                  </a:outerShdw>
                </a:effectLst>
                <a:sym typeface="Symbol" pitchFamily="18" charset="2"/>
              </a:rPr>
              <a:t> 1000000=166666x6+4</a:t>
            </a:r>
          </a:p>
          <a:p>
            <a:pPr marL="0" indent="0" eaLnBrk="1" hangingPunct="1">
              <a:spcBef>
                <a:spcPct val="0"/>
              </a:spcBef>
              <a:buFontTx/>
              <a:buNone/>
              <a:defRPr/>
            </a:pPr>
            <a:r>
              <a:rPr lang="en-US" altLang="zh-CN" b="1" dirty="0" smtClean="0">
                <a:effectLst>
                  <a:outerShdw blurRad="38100" dist="38100" dir="2700000" algn="tl">
                    <a:srgbClr val="C0C0C0"/>
                  </a:outerShdw>
                </a:effectLst>
                <a:sym typeface="Symbol" pitchFamily="18" charset="2"/>
              </a:rPr>
              <a:t>N=2</a:t>
            </a:r>
            <a:r>
              <a:rPr lang="en-US" altLang="zh-CN" b="1" baseline="30000" dirty="0" smtClean="0">
                <a:effectLst>
                  <a:outerShdw blurRad="38100" dist="38100" dir="2700000" algn="tl">
                    <a:srgbClr val="C0C0C0"/>
                  </a:outerShdw>
                </a:effectLst>
                <a:sym typeface="Symbol" pitchFamily="18" charset="2"/>
              </a:rPr>
              <a:t>1000000</a:t>
            </a:r>
            <a:r>
              <a:rPr lang="en-US" altLang="zh-CN" b="1" dirty="0" smtClean="0">
                <a:effectLst>
                  <a:outerShdw blurRad="38100" dist="38100" dir="2700000" algn="tl">
                    <a:srgbClr val="C0C0C0"/>
                  </a:outerShdw>
                </a:effectLst>
                <a:sym typeface="Symbol" pitchFamily="18" charset="2"/>
              </a:rPr>
              <a:t>=2</a:t>
            </a:r>
            <a:r>
              <a:rPr lang="en-US" altLang="zh-CN" b="1" baseline="30000" dirty="0" smtClean="0">
                <a:effectLst>
                  <a:outerShdw blurRad="38100" dist="38100" dir="2700000" algn="tl">
                    <a:srgbClr val="C0C0C0"/>
                  </a:outerShdw>
                </a:effectLst>
                <a:sym typeface="Symbol" pitchFamily="18" charset="2"/>
              </a:rPr>
              <a:t>166666x6+4</a:t>
            </a:r>
            <a:r>
              <a:rPr lang="en-US" altLang="zh-CN" b="1" dirty="0" smtClean="0">
                <a:effectLst>
                  <a:outerShdw blurRad="38100" dist="38100" dir="2700000" algn="tl">
                    <a:srgbClr val="C0C0C0"/>
                  </a:outerShdw>
                </a:effectLst>
                <a:sym typeface="Symbol" pitchFamily="18" charset="2"/>
              </a:rPr>
              <a:t>=(2</a:t>
            </a:r>
            <a:r>
              <a:rPr lang="en-US" altLang="zh-CN" b="1" baseline="30000" dirty="0" smtClean="0">
                <a:effectLst>
                  <a:outerShdw blurRad="38100" dist="38100" dir="2700000" algn="tl">
                    <a:srgbClr val="C0C0C0"/>
                  </a:outerShdw>
                </a:effectLst>
                <a:sym typeface="Symbol" pitchFamily="18" charset="2"/>
              </a:rPr>
              <a:t>6</a:t>
            </a:r>
            <a:r>
              <a:rPr lang="en-US" altLang="zh-CN" b="1" dirty="0" smtClean="0">
                <a:effectLst>
                  <a:outerShdw blurRad="38100" dist="38100" dir="2700000" algn="tl">
                    <a:srgbClr val="C0C0C0"/>
                  </a:outerShdw>
                </a:effectLst>
                <a:sym typeface="Symbol" pitchFamily="18" charset="2"/>
              </a:rPr>
              <a:t>)</a:t>
            </a:r>
            <a:r>
              <a:rPr lang="en-US" altLang="zh-CN" b="1" baseline="30000" dirty="0" smtClean="0">
                <a:effectLst>
                  <a:outerShdw blurRad="38100" dist="38100" dir="2700000" algn="tl">
                    <a:srgbClr val="C0C0C0"/>
                  </a:outerShdw>
                </a:effectLst>
                <a:sym typeface="Symbol" pitchFamily="18" charset="2"/>
              </a:rPr>
              <a:t>166666</a:t>
            </a:r>
            <a:r>
              <a:rPr lang="en-US" altLang="zh-CN" b="1" dirty="0" smtClean="0">
                <a:effectLst>
                  <a:outerShdw blurRad="38100" dist="38100" dir="2700000" algn="tl">
                    <a:srgbClr val="C0C0C0"/>
                  </a:outerShdw>
                </a:effectLst>
                <a:sym typeface="Symbol" pitchFamily="18" charset="2"/>
              </a:rPr>
              <a:t>2</a:t>
            </a:r>
            <a:r>
              <a:rPr lang="en-US" altLang="zh-CN" b="1" baseline="30000" dirty="0" smtClean="0">
                <a:effectLst>
                  <a:outerShdw blurRad="38100" dist="38100" dir="2700000" algn="tl">
                    <a:srgbClr val="C0C0C0"/>
                  </a:outerShdw>
                </a:effectLst>
                <a:sym typeface="Symbol" pitchFamily="18" charset="2"/>
              </a:rPr>
              <a:t>4 </a:t>
            </a:r>
            <a:r>
              <a:rPr lang="en-US" altLang="zh-CN" b="1" dirty="0" smtClean="0">
                <a:effectLst>
                  <a:outerShdw blurRad="38100" dist="38100" dir="2700000" algn="tl">
                    <a:srgbClr val="C0C0C0"/>
                  </a:outerShdw>
                </a:effectLst>
                <a:sym typeface="Symbol" pitchFamily="18" charset="2"/>
              </a:rPr>
              <a:t>2 mod 7</a:t>
            </a:r>
          </a:p>
          <a:p>
            <a:pPr marL="0" indent="0" eaLnBrk="1" hangingPunct="1">
              <a:spcBef>
                <a:spcPct val="0"/>
              </a:spcBef>
              <a:buFontTx/>
              <a:buNone/>
              <a:defRPr/>
            </a:pPr>
            <a:r>
              <a:rPr lang="en-US" altLang="zh-CN" b="1" dirty="0" smtClean="0">
                <a:effectLst>
                  <a:outerShdw blurRad="38100" dist="38100" dir="2700000" algn="tl">
                    <a:srgbClr val="C0C0C0"/>
                  </a:outerShdw>
                </a:effectLst>
                <a:sym typeface="Symbol" pitchFamily="18" charset="2"/>
              </a:rPr>
              <a:t> 2</a:t>
            </a:r>
            <a:r>
              <a:rPr lang="en-US" altLang="zh-CN" b="1" baseline="30000" dirty="0" smtClean="0">
                <a:effectLst>
                  <a:outerShdw blurRad="38100" dist="38100" dir="2700000" algn="tl">
                    <a:srgbClr val="C0C0C0"/>
                  </a:outerShdw>
                </a:effectLst>
                <a:sym typeface="Symbol" pitchFamily="18" charset="2"/>
              </a:rPr>
              <a:t>(11) </a:t>
            </a:r>
            <a:r>
              <a:rPr lang="en-US" altLang="zh-CN" b="1" dirty="0" smtClean="0">
                <a:effectLst>
                  <a:outerShdw blurRad="38100" dist="38100" dir="2700000" algn="tl">
                    <a:srgbClr val="C0C0C0"/>
                  </a:outerShdw>
                </a:effectLst>
                <a:sym typeface="Symbol" pitchFamily="18" charset="2"/>
              </a:rPr>
              <a:t>2</a:t>
            </a:r>
            <a:r>
              <a:rPr lang="en-US" altLang="zh-CN" b="1" baseline="30000" dirty="0" smtClean="0">
                <a:effectLst>
                  <a:outerShdw blurRad="38100" dist="38100" dir="2700000" algn="tl">
                    <a:srgbClr val="C0C0C0"/>
                  </a:outerShdw>
                </a:effectLst>
                <a:sym typeface="Symbol" pitchFamily="18" charset="2"/>
              </a:rPr>
              <a:t>10</a:t>
            </a:r>
            <a:r>
              <a:rPr lang="en-US" altLang="zh-CN" b="1" dirty="0" smtClean="0">
                <a:effectLst>
                  <a:outerShdw blurRad="38100" dist="38100" dir="2700000" algn="tl">
                    <a:srgbClr val="C0C0C0"/>
                  </a:outerShdw>
                </a:effectLst>
                <a:sym typeface="Symbol" pitchFamily="18" charset="2"/>
              </a:rPr>
              <a:t>1 mod 11               </a:t>
            </a:r>
            <a:r>
              <a:rPr lang="en-US" altLang="zh-CN" b="1" dirty="0" smtClean="0">
                <a:solidFill>
                  <a:srgbClr val="FF0000"/>
                </a:solidFill>
                <a:effectLst>
                  <a:outerShdw blurRad="38100" dist="38100" dir="2700000" algn="tl">
                    <a:srgbClr val="C0C0C0"/>
                  </a:outerShdw>
                </a:effectLst>
                <a:sym typeface="Symbol" pitchFamily="18" charset="2"/>
              </a:rPr>
              <a:t>Euler Th.</a:t>
            </a:r>
          </a:p>
          <a:p>
            <a:pPr marL="0" indent="0" eaLnBrk="1" hangingPunct="1">
              <a:spcBef>
                <a:spcPct val="0"/>
              </a:spcBef>
              <a:buFontTx/>
              <a:buNone/>
              <a:defRPr/>
            </a:pPr>
            <a:r>
              <a:rPr lang="en-US" altLang="zh-CN" b="1" dirty="0" smtClean="0">
                <a:effectLst>
                  <a:outerShdw blurRad="38100" dist="38100" dir="2700000" algn="tl">
                    <a:srgbClr val="C0C0C0"/>
                  </a:outerShdw>
                </a:effectLst>
                <a:sym typeface="Symbol" pitchFamily="18" charset="2"/>
              </a:rPr>
              <a:t> 1000000=100000x10</a:t>
            </a:r>
          </a:p>
          <a:p>
            <a:pPr marL="0" indent="0" eaLnBrk="1" hangingPunct="1">
              <a:spcBef>
                <a:spcPct val="0"/>
              </a:spcBef>
              <a:buFontTx/>
              <a:buNone/>
              <a:defRPr/>
            </a:pPr>
            <a:r>
              <a:rPr lang="en-US" altLang="zh-CN" b="1" dirty="0" smtClean="0">
                <a:effectLst>
                  <a:outerShdw blurRad="38100" dist="38100" dir="2700000" algn="tl">
                    <a:srgbClr val="C0C0C0"/>
                  </a:outerShdw>
                </a:effectLst>
                <a:sym typeface="Symbol" pitchFamily="18" charset="2"/>
              </a:rPr>
              <a:t>N=2</a:t>
            </a:r>
            <a:r>
              <a:rPr lang="en-US" altLang="zh-CN" b="1" baseline="30000" dirty="0" smtClean="0">
                <a:effectLst>
                  <a:outerShdw blurRad="38100" dist="38100" dir="2700000" algn="tl">
                    <a:srgbClr val="C0C0C0"/>
                  </a:outerShdw>
                </a:effectLst>
                <a:sym typeface="Symbol" pitchFamily="18" charset="2"/>
              </a:rPr>
              <a:t>1000000</a:t>
            </a:r>
            <a:r>
              <a:rPr lang="en-US" altLang="zh-CN" b="1" dirty="0" smtClean="0">
                <a:effectLst>
                  <a:outerShdw blurRad="38100" dist="38100" dir="2700000" algn="tl">
                    <a:srgbClr val="C0C0C0"/>
                  </a:outerShdw>
                </a:effectLst>
                <a:sym typeface="Symbol" pitchFamily="18" charset="2"/>
              </a:rPr>
              <a:t>=2</a:t>
            </a:r>
            <a:r>
              <a:rPr lang="en-US" altLang="zh-CN" b="1" baseline="30000" dirty="0" smtClean="0">
                <a:effectLst>
                  <a:outerShdw blurRad="38100" dist="38100" dir="2700000" algn="tl">
                    <a:srgbClr val="C0C0C0"/>
                  </a:outerShdw>
                </a:effectLst>
                <a:sym typeface="Symbol" pitchFamily="18" charset="2"/>
              </a:rPr>
              <a:t>100000x10</a:t>
            </a:r>
            <a:r>
              <a:rPr lang="en-US" altLang="zh-CN" b="1" dirty="0" smtClean="0">
                <a:effectLst>
                  <a:outerShdw blurRad="38100" dist="38100" dir="2700000" algn="tl">
                    <a:srgbClr val="C0C0C0"/>
                  </a:outerShdw>
                </a:effectLst>
                <a:sym typeface="Symbol" pitchFamily="18" charset="2"/>
              </a:rPr>
              <a:t>=(2</a:t>
            </a:r>
            <a:r>
              <a:rPr lang="en-US" altLang="zh-CN" b="1" baseline="30000" dirty="0" smtClean="0">
                <a:effectLst>
                  <a:outerShdw blurRad="38100" dist="38100" dir="2700000" algn="tl">
                    <a:srgbClr val="C0C0C0"/>
                  </a:outerShdw>
                </a:effectLst>
                <a:sym typeface="Symbol" pitchFamily="18" charset="2"/>
              </a:rPr>
              <a:t>10</a:t>
            </a:r>
            <a:r>
              <a:rPr lang="en-US" altLang="zh-CN" b="1" dirty="0" smtClean="0">
                <a:effectLst>
                  <a:outerShdw blurRad="38100" dist="38100" dir="2700000" algn="tl">
                    <a:srgbClr val="C0C0C0"/>
                  </a:outerShdw>
                </a:effectLst>
                <a:sym typeface="Symbol" pitchFamily="18" charset="2"/>
              </a:rPr>
              <a:t>)</a:t>
            </a:r>
            <a:r>
              <a:rPr lang="en-US" altLang="zh-CN" b="1" baseline="30000" dirty="0" smtClean="0">
                <a:effectLst>
                  <a:outerShdw blurRad="38100" dist="38100" dir="2700000" algn="tl">
                    <a:srgbClr val="C0C0C0"/>
                  </a:outerShdw>
                </a:effectLst>
                <a:sym typeface="Symbol" pitchFamily="18" charset="2"/>
              </a:rPr>
              <a:t>100000 </a:t>
            </a:r>
            <a:r>
              <a:rPr lang="en-US" altLang="zh-CN" b="1" dirty="0" smtClean="0">
                <a:effectLst>
                  <a:outerShdw blurRad="38100" dist="38100" dir="2700000" algn="tl">
                    <a:srgbClr val="C0C0C0"/>
                  </a:outerShdw>
                </a:effectLst>
                <a:sym typeface="Symbol" pitchFamily="18" charset="2"/>
              </a:rPr>
              <a:t>1 mod 11</a:t>
            </a:r>
          </a:p>
          <a:p>
            <a:pPr marL="0" indent="0" eaLnBrk="1" hangingPunct="1">
              <a:spcBef>
                <a:spcPct val="0"/>
              </a:spcBef>
              <a:buFontTx/>
              <a:buNone/>
              <a:defRPr/>
            </a:pPr>
            <a:r>
              <a:rPr lang="en-US" altLang="zh-CN" b="1" dirty="0" smtClean="0">
                <a:effectLst>
                  <a:outerShdw blurRad="38100" dist="38100" dir="2700000" algn="tl">
                    <a:srgbClr val="C0C0C0"/>
                  </a:outerShdw>
                </a:effectLst>
                <a:sym typeface="Symbol" pitchFamily="18" charset="2"/>
              </a:rPr>
              <a:t>N mod 7=2</a:t>
            </a:r>
          </a:p>
          <a:p>
            <a:pPr marL="0" indent="0" eaLnBrk="1" hangingPunct="1">
              <a:spcBef>
                <a:spcPct val="0"/>
              </a:spcBef>
              <a:buFontTx/>
              <a:buNone/>
              <a:defRPr/>
            </a:pPr>
            <a:r>
              <a:rPr lang="en-US" altLang="zh-CN" b="1" dirty="0" smtClean="0">
                <a:effectLst>
                  <a:outerShdw blurRad="38100" dist="38100" dir="2700000" algn="tl">
                    <a:srgbClr val="C0C0C0"/>
                  </a:outerShdw>
                </a:effectLst>
                <a:sym typeface="Symbol" pitchFamily="18" charset="2"/>
              </a:rPr>
              <a:t>N mod 11=1  </a:t>
            </a:r>
            <a:r>
              <a:rPr lang="zh-CN" altLang="en-US" b="1" dirty="0" smtClean="0">
                <a:effectLst>
                  <a:outerShdw blurRad="38100" dist="38100" dir="2700000" algn="tl">
                    <a:srgbClr val="C0C0C0"/>
                  </a:outerShdw>
                </a:effectLst>
                <a:sym typeface="Symbol" pitchFamily="18" charset="2"/>
              </a:rPr>
              <a:t>求</a:t>
            </a:r>
            <a:r>
              <a:rPr lang="en-US" altLang="zh-CN" b="1" dirty="0" smtClean="0">
                <a:effectLst>
                  <a:outerShdw blurRad="38100" dist="38100" dir="2700000" algn="tl">
                    <a:srgbClr val="C0C0C0"/>
                  </a:outerShdw>
                </a:effectLst>
                <a:sym typeface="Symbol" pitchFamily="18" charset="2"/>
              </a:rPr>
              <a:t>N mod 77=?</a:t>
            </a:r>
          </a:p>
          <a:p>
            <a:pPr marL="0" indent="0" eaLnBrk="1" hangingPunct="1">
              <a:spcBef>
                <a:spcPct val="0"/>
              </a:spcBef>
              <a:buFontTx/>
              <a:buNone/>
              <a:defRPr/>
            </a:pPr>
            <a:r>
              <a:rPr lang="en-US" altLang="zh-CN" b="1" dirty="0" smtClean="0">
                <a:effectLst>
                  <a:outerShdw blurRad="38100" dist="38100" dir="2700000" algn="tl">
                    <a:srgbClr val="C0C0C0"/>
                  </a:outerShdw>
                </a:effectLst>
                <a:sym typeface="Symbol" pitchFamily="18" charset="2"/>
              </a:rPr>
              <a:t> m1=7, m2=11, m=m1*m2=77</a:t>
            </a:r>
          </a:p>
          <a:p>
            <a:pPr marL="0" indent="0" eaLnBrk="1" hangingPunct="1">
              <a:spcBef>
                <a:spcPct val="0"/>
              </a:spcBef>
              <a:buFontTx/>
              <a:buNone/>
              <a:defRPr/>
            </a:pPr>
            <a:r>
              <a:rPr lang="en-US" altLang="zh-CN" b="1" dirty="0" smtClean="0">
                <a:effectLst>
                  <a:outerShdw blurRad="38100" dist="38100" dir="2700000" algn="tl">
                    <a:srgbClr val="C0C0C0"/>
                  </a:outerShdw>
                </a:effectLst>
                <a:sym typeface="Symbol" pitchFamily="18" charset="2"/>
              </a:rPr>
              <a:t> M1=m/m1=11,  M2=m/m2=7 </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65538" name="Rectangle 2"/>
          <p:cNvSpPr>
            <a:spLocks noGrp="1" noChangeArrowheads="1"/>
          </p:cNvSpPr>
          <p:nvPr>
            <p:ph type="body" sz="half" idx="1"/>
          </p:nvPr>
        </p:nvSpPr>
        <p:spPr>
          <a:xfrm>
            <a:off x="250825" y="188913"/>
            <a:ext cx="8713788" cy="6335712"/>
          </a:xfrm>
        </p:spPr>
        <p:txBody>
          <a:bodyPr lIns="0" tIns="0" rIns="0" bIns="0"/>
          <a:lstStyle/>
          <a:p>
            <a:pPr marL="0" indent="0" eaLnBrk="1" hangingPunct="1">
              <a:spcBef>
                <a:spcPct val="0"/>
              </a:spcBef>
              <a:buFontTx/>
              <a:buNone/>
              <a:defRPr/>
            </a:pPr>
            <a:r>
              <a:rPr lang="zh-CN" altLang="en-US" sz="3600" b="1" smtClean="0">
                <a:effectLst>
                  <a:outerShdw blurRad="38100" dist="38100" dir="2700000" algn="tl">
                    <a:srgbClr val="C0C0C0"/>
                  </a:outerShdw>
                </a:effectLst>
                <a:sym typeface="Symbol" pitchFamily="18" charset="2"/>
              </a:rPr>
              <a:t>解二　</a:t>
            </a:r>
            <a:r>
              <a:rPr lang="en-US" altLang="zh-CN" sz="3600" b="1" smtClean="0">
                <a:effectLst>
                  <a:outerShdw blurRad="38100" dist="38100" dir="2700000" algn="tl">
                    <a:srgbClr val="C0C0C0"/>
                  </a:outerShdw>
                </a:effectLst>
                <a:sym typeface="Symbol" pitchFamily="18" charset="2"/>
              </a:rPr>
              <a:t>77=7*11  x=2</a:t>
            </a:r>
            <a:r>
              <a:rPr lang="en-US" altLang="zh-CN" sz="3600" b="1" baseline="30000" smtClean="0">
                <a:effectLst>
                  <a:outerShdw blurRad="38100" dist="38100" dir="2700000" algn="tl">
                    <a:srgbClr val="C0C0C0"/>
                  </a:outerShdw>
                </a:effectLst>
                <a:sym typeface="Symbol" pitchFamily="18" charset="2"/>
              </a:rPr>
              <a:t>1000000</a:t>
            </a:r>
            <a:r>
              <a:rPr lang="en-US" altLang="zh-CN" sz="3600" b="1" smtClean="0">
                <a:effectLst>
                  <a:outerShdw blurRad="38100" dist="38100" dir="2700000" algn="tl">
                    <a:srgbClr val="C0C0C0"/>
                  </a:outerShdw>
                </a:effectLst>
                <a:sym typeface="Symbol" pitchFamily="18" charset="2"/>
              </a:rPr>
              <a:t>,x mod 77=?</a:t>
            </a:r>
          </a:p>
          <a:p>
            <a:pPr marL="0" indent="0" eaLnBrk="1" hangingPunct="1">
              <a:spcBef>
                <a:spcPct val="0"/>
              </a:spcBef>
              <a:buFontTx/>
              <a:buNone/>
              <a:defRPr/>
            </a:pPr>
            <a:r>
              <a:rPr lang="en-US" altLang="zh-CN" sz="3600" b="1" smtClean="0">
                <a:effectLst>
                  <a:outerShdw blurRad="38100" dist="38100" dir="2700000" algn="tl">
                    <a:srgbClr val="C0C0C0"/>
                  </a:outerShdw>
                </a:effectLst>
                <a:sym typeface="Symbol" pitchFamily="18" charset="2"/>
              </a:rPr>
              <a:t>x  mod 7=2</a:t>
            </a:r>
          </a:p>
          <a:p>
            <a:pPr marL="0" indent="0" eaLnBrk="1" hangingPunct="1">
              <a:spcBef>
                <a:spcPct val="0"/>
              </a:spcBef>
              <a:buFontTx/>
              <a:buNone/>
              <a:defRPr/>
            </a:pPr>
            <a:r>
              <a:rPr lang="en-US" altLang="zh-CN" sz="3600" b="1" smtClean="0">
                <a:effectLst>
                  <a:outerShdw blurRad="38100" dist="38100" dir="2700000" algn="tl">
                    <a:srgbClr val="C0C0C0"/>
                  </a:outerShdw>
                </a:effectLst>
                <a:sym typeface="Symbol" pitchFamily="18" charset="2"/>
              </a:rPr>
              <a:t>x  mod 11=1  </a:t>
            </a:r>
            <a:r>
              <a:rPr lang="zh-CN" altLang="en-US" sz="3600" b="1" smtClean="0">
                <a:effectLst>
                  <a:outerShdw blurRad="38100" dist="38100" dir="2700000" algn="tl">
                    <a:srgbClr val="C0C0C0"/>
                  </a:outerShdw>
                </a:effectLst>
                <a:sym typeface="Symbol" pitchFamily="18" charset="2"/>
              </a:rPr>
              <a:t>求</a:t>
            </a:r>
            <a:r>
              <a:rPr lang="en-US" altLang="zh-CN" sz="3600" b="1" smtClean="0">
                <a:effectLst>
                  <a:outerShdw blurRad="38100" dist="38100" dir="2700000" algn="tl">
                    <a:srgbClr val="C0C0C0"/>
                  </a:outerShdw>
                </a:effectLst>
                <a:sym typeface="Symbol" pitchFamily="18" charset="2"/>
              </a:rPr>
              <a:t>x mod 77=?</a:t>
            </a:r>
          </a:p>
          <a:p>
            <a:pPr marL="0" indent="0" eaLnBrk="1" hangingPunct="1">
              <a:spcBef>
                <a:spcPct val="0"/>
              </a:spcBef>
              <a:buFontTx/>
              <a:buNone/>
              <a:defRPr/>
            </a:pPr>
            <a:r>
              <a:rPr lang="en-US" altLang="zh-CN" sz="3600" b="1" smtClean="0">
                <a:effectLst>
                  <a:outerShdw blurRad="38100" dist="38100" dir="2700000" algn="tl">
                    <a:srgbClr val="C0C0C0"/>
                  </a:outerShdw>
                </a:effectLst>
                <a:sym typeface="Symbol" pitchFamily="18" charset="2"/>
              </a:rPr>
              <a:t> m1=7 m2=11 m=m1*m2=77</a:t>
            </a:r>
          </a:p>
          <a:p>
            <a:pPr marL="0" indent="0" eaLnBrk="1" hangingPunct="1">
              <a:spcBef>
                <a:spcPct val="0"/>
              </a:spcBef>
              <a:buFontTx/>
              <a:buNone/>
              <a:defRPr/>
            </a:pPr>
            <a:r>
              <a:rPr lang="en-US" altLang="zh-CN" sz="3600" b="1" smtClean="0">
                <a:effectLst>
                  <a:outerShdw blurRad="38100" dist="38100" dir="2700000" algn="tl">
                    <a:srgbClr val="C0C0C0"/>
                  </a:outerShdw>
                </a:effectLst>
                <a:sym typeface="Symbol" pitchFamily="18" charset="2"/>
              </a:rPr>
              <a:t> M1=m/m1=11  M2=m/m2=7</a:t>
            </a:r>
          </a:p>
          <a:p>
            <a:pPr marL="0" indent="0" eaLnBrk="1" hangingPunct="1">
              <a:spcBef>
                <a:spcPct val="0"/>
              </a:spcBef>
              <a:buFontTx/>
              <a:buNone/>
              <a:defRPr/>
            </a:pPr>
            <a:r>
              <a:rPr lang="en-US" altLang="zh-CN" sz="3600" b="1" smtClean="0">
                <a:effectLst>
                  <a:outerShdw blurRad="38100" dist="38100" dir="2700000" algn="tl">
                    <a:srgbClr val="C0C0C0"/>
                  </a:outerShdw>
                </a:effectLst>
                <a:sym typeface="Symbol" pitchFamily="18" charset="2"/>
              </a:rPr>
              <a:t> M1M1’ mod m1=1  </a:t>
            </a:r>
            <a:r>
              <a:rPr lang="en-US" altLang="zh-CN" sz="3600" b="1" smtClean="0">
                <a:solidFill>
                  <a:srgbClr val="FF0000"/>
                </a:solidFill>
                <a:effectLst>
                  <a:outerShdw blurRad="38100" dist="38100" dir="2700000" algn="tl">
                    <a:srgbClr val="C0C0C0"/>
                  </a:outerShdw>
                </a:effectLst>
                <a:sym typeface="Symbol" pitchFamily="18" charset="2"/>
              </a:rPr>
              <a:t>M1</a:t>
            </a:r>
            <a:r>
              <a:rPr lang="zh-CN" altLang="en-US" sz="3600" b="1" smtClean="0">
                <a:solidFill>
                  <a:srgbClr val="FF0000"/>
                </a:solidFill>
                <a:effectLst>
                  <a:outerShdw blurRad="38100" dist="38100" dir="2700000" algn="tl">
                    <a:srgbClr val="C0C0C0"/>
                  </a:outerShdw>
                </a:effectLst>
                <a:sym typeface="Symbol" pitchFamily="18" charset="2"/>
              </a:rPr>
              <a:t>的逆元</a:t>
            </a:r>
          </a:p>
          <a:p>
            <a:pPr marL="0" indent="0" eaLnBrk="1" hangingPunct="1">
              <a:spcBef>
                <a:spcPct val="0"/>
              </a:spcBef>
              <a:buFontTx/>
              <a:buNone/>
              <a:defRPr/>
            </a:pPr>
            <a:r>
              <a:rPr lang="zh-CN" altLang="en-US" sz="3600" b="1" smtClean="0">
                <a:effectLst>
                  <a:outerShdw blurRad="38100" dist="38100" dir="2700000" algn="tl">
                    <a:srgbClr val="C0C0C0"/>
                  </a:outerShdw>
                </a:effectLst>
                <a:sym typeface="Symbol" pitchFamily="18" charset="2"/>
              </a:rPr>
              <a:t> </a:t>
            </a:r>
            <a:r>
              <a:rPr lang="en-US" altLang="zh-CN" sz="3600" b="1" smtClean="0">
                <a:effectLst>
                  <a:outerShdw blurRad="38100" dist="38100" dir="2700000" algn="tl">
                    <a:srgbClr val="C0C0C0"/>
                  </a:outerShdw>
                </a:effectLst>
                <a:sym typeface="Symbol" pitchFamily="18" charset="2"/>
              </a:rPr>
              <a:t>M2M2’ mod m2=1  </a:t>
            </a:r>
            <a:r>
              <a:rPr lang="en-US" altLang="zh-CN" sz="3600" b="1" smtClean="0">
                <a:solidFill>
                  <a:srgbClr val="FF0000"/>
                </a:solidFill>
                <a:effectLst>
                  <a:outerShdw blurRad="38100" dist="38100" dir="2700000" algn="tl">
                    <a:srgbClr val="C0C0C0"/>
                  </a:outerShdw>
                </a:effectLst>
                <a:sym typeface="Symbol" pitchFamily="18" charset="2"/>
              </a:rPr>
              <a:t>M2</a:t>
            </a:r>
            <a:r>
              <a:rPr lang="zh-CN" altLang="en-US" sz="3600" b="1" smtClean="0">
                <a:solidFill>
                  <a:srgbClr val="FF0000"/>
                </a:solidFill>
                <a:effectLst>
                  <a:outerShdw blurRad="38100" dist="38100" dir="2700000" algn="tl">
                    <a:srgbClr val="C0C0C0"/>
                  </a:outerShdw>
                </a:effectLst>
                <a:sym typeface="Symbol" pitchFamily="18" charset="2"/>
              </a:rPr>
              <a:t>的逆元</a:t>
            </a:r>
          </a:p>
          <a:p>
            <a:pPr marL="0" indent="0" eaLnBrk="1" hangingPunct="1">
              <a:spcBef>
                <a:spcPct val="0"/>
              </a:spcBef>
              <a:buFontTx/>
              <a:buNone/>
              <a:defRPr/>
            </a:pPr>
            <a:r>
              <a:rPr lang="en-US" altLang="zh-CN" sz="3600" b="1" smtClean="0">
                <a:effectLst>
                  <a:outerShdw blurRad="38100" dist="38100" dir="2700000" algn="tl">
                    <a:srgbClr val="C0C0C0"/>
                  </a:outerShdw>
                </a:effectLst>
                <a:sym typeface="Symbol" pitchFamily="18" charset="2"/>
              </a:rPr>
              <a:t>11M1’ mod 7=1   M1’=</a:t>
            </a:r>
            <a:r>
              <a:rPr lang="en-US" altLang="zh-CN" b="1" smtClean="0">
                <a:effectLst>
                  <a:outerShdw blurRad="38100" dist="38100" dir="2700000" algn="tl">
                    <a:srgbClr val="C0C0C0"/>
                  </a:outerShdw>
                </a:effectLst>
                <a:sym typeface="Symbol" pitchFamily="18" charset="2"/>
              </a:rPr>
              <a:t>2</a:t>
            </a:r>
            <a:r>
              <a:rPr lang="en-US" altLang="zh-CN" sz="2400" b="1" smtClean="0">
                <a:effectLst>
                  <a:outerShdw blurRad="38100" dist="38100" dir="2700000" algn="tl">
                    <a:srgbClr val="C0C0C0"/>
                  </a:outerShdw>
                </a:effectLst>
                <a:sym typeface="Symbol" pitchFamily="18" charset="2"/>
              </a:rPr>
              <a:t>=11</a:t>
            </a:r>
            <a:r>
              <a:rPr lang="en-US" altLang="zh-CN" sz="2400" b="1" baseline="30000" smtClean="0">
                <a:effectLst>
                  <a:outerShdw blurRad="38100" dist="38100" dir="2700000" algn="tl">
                    <a:srgbClr val="C0C0C0"/>
                  </a:outerShdw>
                </a:effectLst>
                <a:sym typeface="Symbol" pitchFamily="18" charset="2"/>
              </a:rPr>
              <a:t> (7)-1</a:t>
            </a:r>
            <a:r>
              <a:rPr lang="en-US" altLang="zh-CN" sz="2400" b="1" smtClean="0">
                <a:effectLst>
                  <a:outerShdw blurRad="38100" dist="38100" dir="2700000" algn="tl">
                    <a:srgbClr val="C0C0C0"/>
                  </a:outerShdw>
                </a:effectLst>
                <a:sym typeface="Symbol" pitchFamily="18" charset="2"/>
              </a:rPr>
              <a:t>mod 7 =11</a:t>
            </a:r>
            <a:r>
              <a:rPr lang="en-US" altLang="zh-CN" sz="2400" b="1" baseline="30000" smtClean="0">
                <a:effectLst>
                  <a:outerShdw blurRad="38100" dist="38100" dir="2700000" algn="tl">
                    <a:srgbClr val="C0C0C0"/>
                  </a:outerShdw>
                </a:effectLst>
                <a:sym typeface="Symbol" pitchFamily="18" charset="2"/>
              </a:rPr>
              <a:t>5</a:t>
            </a:r>
            <a:r>
              <a:rPr lang="en-US" altLang="zh-CN" sz="2400" b="1" smtClean="0">
                <a:effectLst>
                  <a:outerShdw blurRad="38100" dist="38100" dir="2700000" algn="tl">
                    <a:srgbClr val="C0C0C0"/>
                  </a:outerShdw>
                </a:effectLst>
                <a:sym typeface="Symbol" pitchFamily="18" charset="2"/>
              </a:rPr>
              <a:t> mod7 </a:t>
            </a:r>
          </a:p>
          <a:p>
            <a:pPr marL="0" indent="0" eaLnBrk="1" hangingPunct="1">
              <a:spcBef>
                <a:spcPct val="0"/>
              </a:spcBef>
              <a:buFontTx/>
              <a:buNone/>
              <a:defRPr/>
            </a:pPr>
            <a:r>
              <a:rPr lang="en-US" altLang="zh-CN" sz="3600" b="1" smtClean="0">
                <a:effectLst>
                  <a:outerShdw blurRad="38100" dist="38100" dir="2700000" algn="tl">
                    <a:srgbClr val="C0C0C0"/>
                  </a:outerShdw>
                </a:effectLst>
                <a:sym typeface="Symbol" pitchFamily="18" charset="2"/>
              </a:rPr>
              <a:t>7M2’ mod 11=1   M2’=8</a:t>
            </a:r>
            <a:r>
              <a:rPr lang="en-US" altLang="zh-CN" sz="2400" b="1" smtClean="0">
                <a:effectLst>
                  <a:outerShdw blurRad="38100" dist="38100" dir="2700000" algn="tl">
                    <a:srgbClr val="C0C0C0"/>
                  </a:outerShdw>
                </a:effectLst>
                <a:sym typeface="Symbol" pitchFamily="18" charset="2"/>
              </a:rPr>
              <a:t>=7</a:t>
            </a:r>
            <a:r>
              <a:rPr lang="en-US" altLang="zh-CN" sz="2400" b="1" baseline="30000" smtClean="0">
                <a:effectLst>
                  <a:outerShdw blurRad="38100" dist="38100" dir="2700000" algn="tl">
                    <a:srgbClr val="C0C0C0"/>
                  </a:outerShdw>
                </a:effectLst>
                <a:sym typeface="Symbol" pitchFamily="18" charset="2"/>
              </a:rPr>
              <a:t> (11)-1</a:t>
            </a:r>
            <a:r>
              <a:rPr lang="en-US" altLang="zh-CN" sz="2400" b="1" smtClean="0">
                <a:effectLst>
                  <a:outerShdw blurRad="38100" dist="38100" dir="2700000" algn="tl">
                    <a:srgbClr val="C0C0C0"/>
                  </a:outerShdw>
                </a:effectLst>
                <a:sym typeface="Symbol" pitchFamily="18" charset="2"/>
              </a:rPr>
              <a:t>mod 11 =7</a:t>
            </a:r>
            <a:r>
              <a:rPr lang="en-US" altLang="zh-CN" sz="2400" b="1" baseline="30000" smtClean="0">
                <a:effectLst>
                  <a:outerShdw blurRad="38100" dist="38100" dir="2700000" algn="tl">
                    <a:srgbClr val="C0C0C0"/>
                  </a:outerShdw>
                </a:effectLst>
                <a:sym typeface="Symbol" pitchFamily="18" charset="2"/>
              </a:rPr>
              <a:t>9</a:t>
            </a:r>
            <a:r>
              <a:rPr lang="en-US" altLang="zh-CN" sz="2400" b="1" smtClean="0">
                <a:effectLst>
                  <a:outerShdw blurRad="38100" dist="38100" dir="2700000" algn="tl">
                    <a:srgbClr val="C0C0C0"/>
                  </a:outerShdw>
                </a:effectLst>
                <a:sym typeface="Symbol" pitchFamily="18" charset="2"/>
              </a:rPr>
              <a:t> mod11</a:t>
            </a:r>
          </a:p>
          <a:p>
            <a:pPr marL="0" indent="0" eaLnBrk="1" hangingPunct="1">
              <a:spcBef>
                <a:spcPct val="0"/>
              </a:spcBef>
              <a:buFontTx/>
              <a:buNone/>
              <a:defRPr/>
            </a:pPr>
            <a:r>
              <a:rPr lang="en-US" altLang="zh-CN" sz="2400" b="1" smtClean="0">
                <a:effectLst>
                  <a:outerShdw blurRad="38100" dist="38100" dir="2700000" algn="tl">
                    <a:srgbClr val="C0C0C0"/>
                  </a:outerShdw>
                </a:effectLst>
                <a:sym typeface="Symbol" pitchFamily="18" charset="2"/>
              </a:rPr>
              <a:t> </a:t>
            </a:r>
            <a:r>
              <a:rPr lang="en-US" altLang="zh-CN" sz="3600" b="1" smtClean="0">
                <a:effectLst>
                  <a:outerShdw blurRad="38100" dist="38100" dir="2700000" algn="tl">
                    <a:srgbClr val="C0C0C0"/>
                  </a:outerShdw>
                </a:effectLst>
                <a:sym typeface="Symbol" pitchFamily="18" charset="2"/>
              </a:rPr>
              <a:t>x=(M1M1’b1+M2M2’b2)mod m=</a:t>
            </a:r>
          </a:p>
          <a:p>
            <a:pPr marL="0" indent="0" eaLnBrk="1" hangingPunct="1">
              <a:spcBef>
                <a:spcPct val="0"/>
              </a:spcBef>
              <a:buFontTx/>
              <a:buNone/>
              <a:defRPr/>
            </a:pPr>
            <a:r>
              <a:rPr lang="en-US" altLang="zh-CN" sz="3600" b="1" smtClean="0">
                <a:effectLst>
                  <a:outerShdw blurRad="38100" dist="38100" dir="2700000" algn="tl">
                    <a:srgbClr val="C0C0C0"/>
                  </a:outerShdw>
                </a:effectLst>
                <a:sym typeface="Symbol" pitchFamily="18" charset="2"/>
              </a:rPr>
              <a:t>  =(11*2*2+7*8*1)mod m=23</a:t>
            </a:r>
          </a:p>
          <a:p>
            <a:pPr marL="0" indent="0" eaLnBrk="1" hangingPunct="1">
              <a:spcBef>
                <a:spcPct val="0"/>
              </a:spcBef>
              <a:buFontTx/>
              <a:buNone/>
              <a:defRPr/>
            </a:pPr>
            <a:endParaRPr lang="en-US" altLang="zh-CN" sz="3600" b="1" smtClean="0">
              <a:effectLst>
                <a:outerShdw blurRad="38100" dist="38100" dir="2700000" algn="tl">
                  <a:srgbClr val="C0C0C0"/>
                </a:outerShdw>
              </a:effectLst>
              <a:sym typeface="Symbol" pitchFamily="18" charset="2"/>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pPr eaLnBrk="1" hangingPunct="1"/>
            <a:r>
              <a:rPr lang="zh-CN" altLang="en-US" dirty="0" smtClean="0"/>
              <a:t>等价于求不定方程组</a:t>
            </a:r>
          </a:p>
        </p:txBody>
      </p:sp>
      <p:sp>
        <p:nvSpPr>
          <p:cNvPr id="4099" name="内容占位符 2"/>
          <p:cNvSpPr>
            <a:spLocks noGrp="1"/>
          </p:cNvSpPr>
          <p:nvPr>
            <p:ph idx="1"/>
          </p:nvPr>
        </p:nvSpPr>
        <p:spPr>
          <a:xfrm>
            <a:off x="457200" y="1600201"/>
            <a:ext cx="8229600" cy="3196952"/>
          </a:xfrm>
        </p:spPr>
        <p:txBody>
          <a:bodyPr/>
          <a:lstStyle/>
          <a:p>
            <a:pPr eaLnBrk="1" hangingPunct="1">
              <a:buNone/>
            </a:pPr>
            <a:r>
              <a:rPr lang="zh-CN" altLang="en-US" dirty="0" smtClean="0"/>
              <a:t>设物有</a:t>
            </a:r>
            <a:r>
              <a:rPr lang="en-US" altLang="zh-CN" dirty="0" smtClean="0"/>
              <a:t>N</a:t>
            </a:r>
            <a:r>
              <a:rPr lang="zh-CN" altLang="en-US" dirty="0" smtClean="0"/>
              <a:t>，依题意</a:t>
            </a:r>
            <a:r>
              <a:rPr lang="en-US" altLang="zh-CN" dirty="0" smtClean="0"/>
              <a:t>N</a:t>
            </a:r>
            <a:r>
              <a:rPr lang="zh-CN" altLang="en-US" dirty="0" smtClean="0"/>
              <a:t>满足：</a:t>
            </a:r>
            <a:endParaRPr lang="en-US" altLang="zh-CN" dirty="0" smtClean="0"/>
          </a:p>
          <a:p>
            <a:pPr algn="ctr">
              <a:buNone/>
            </a:pPr>
            <a:r>
              <a:rPr lang="zh-CN" altLang="en-US" b="1" dirty="0" smtClean="0">
                <a:sym typeface="Symbol" pitchFamily="18" charset="2"/>
              </a:rPr>
              <a:t>（</a:t>
            </a:r>
            <a:r>
              <a:rPr lang="en-US" altLang="zh-CN" b="1" dirty="0" smtClean="0">
                <a:sym typeface="Symbol" pitchFamily="18" charset="2"/>
              </a:rPr>
              <a:t>1</a:t>
            </a:r>
            <a:r>
              <a:rPr lang="zh-CN" altLang="en-US" b="1" dirty="0" smtClean="0">
                <a:sym typeface="Symbol" pitchFamily="18" charset="2"/>
              </a:rPr>
              <a:t>）三三数之</a:t>
            </a:r>
            <a:r>
              <a:rPr lang="zh-CN" altLang="en-US" b="1" dirty="0" smtClean="0">
                <a:effectLst>
                  <a:outerShdw blurRad="38100" dist="38100" dir="2700000" algn="tl">
                    <a:srgbClr val="000000">
                      <a:alpha val="43137"/>
                    </a:srgbClr>
                  </a:outerShdw>
                </a:effectLst>
                <a:sym typeface="Symbol" pitchFamily="18" charset="2"/>
              </a:rPr>
              <a:t>剩</a:t>
            </a:r>
            <a:r>
              <a:rPr lang="zh-CN" altLang="en-US" b="1" dirty="0" smtClean="0">
                <a:sym typeface="Symbol" pitchFamily="18" charset="2"/>
              </a:rPr>
              <a:t>二，</a:t>
            </a:r>
            <a:r>
              <a:rPr lang="en-US" altLang="zh-CN" b="1" dirty="0" smtClean="0">
                <a:sym typeface="Wingdings" pitchFamily="2" charset="2"/>
              </a:rPr>
              <a:t></a:t>
            </a:r>
            <a:r>
              <a:rPr lang="zh-CN" altLang="en-US" b="1" dirty="0" smtClean="0">
                <a:sym typeface="Symbol" pitchFamily="18" charset="2"/>
              </a:rPr>
              <a:t> </a:t>
            </a:r>
            <a:r>
              <a:rPr lang="en-US" altLang="zh-CN" dirty="0" smtClean="0">
                <a:solidFill>
                  <a:srgbClr val="FF0000"/>
                </a:solidFill>
              </a:rPr>
              <a:t>N=3x+2</a:t>
            </a:r>
          </a:p>
          <a:p>
            <a:pPr algn="ctr">
              <a:buNone/>
            </a:pPr>
            <a:r>
              <a:rPr lang="zh-CN" altLang="en-US" b="1" dirty="0" smtClean="0">
                <a:sym typeface="Symbol" pitchFamily="18" charset="2"/>
              </a:rPr>
              <a:t>（</a:t>
            </a:r>
            <a:r>
              <a:rPr lang="en-US" altLang="zh-CN" b="1" dirty="0" smtClean="0">
                <a:sym typeface="Symbol" pitchFamily="18" charset="2"/>
              </a:rPr>
              <a:t>2</a:t>
            </a:r>
            <a:r>
              <a:rPr lang="zh-CN" altLang="en-US" b="1" dirty="0" smtClean="0">
                <a:sym typeface="Symbol" pitchFamily="18" charset="2"/>
              </a:rPr>
              <a:t>）五五数之</a:t>
            </a:r>
            <a:r>
              <a:rPr lang="zh-CN" altLang="en-US" b="1" dirty="0" smtClean="0">
                <a:effectLst>
                  <a:outerShdw blurRad="38100" dist="38100" dir="2700000" algn="tl">
                    <a:srgbClr val="000000">
                      <a:alpha val="43137"/>
                    </a:srgbClr>
                  </a:outerShdw>
                </a:effectLst>
                <a:sym typeface="Symbol" pitchFamily="18" charset="2"/>
              </a:rPr>
              <a:t>剩</a:t>
            </a:r>
            <a:r>
              <a:rPr lang="zh-CN" altLang="en-US" b="1" dirty="0" smtClean="0">
                <a:sym typeface="Symbol" pitchFamily="18" charset="2"/>
              </a:rPr>
              <a:t>三，</a:t>
            </a:r>
            <a:r>
              <a:rPr lang="en-US" altLang="zh-CN" b="1" dirty="0" smtClean="0">
                <a:sym typeface="Wingdings" pitchFamily="2" charset="2"/>
              </a:rPr>
              <a:t></a:t>
            </a:r>
            <a:r>
              <a:rPr lang="en-US" altLang="zh-CN" dirty="0" smtClean="0">
                <a:solidFill>
                  <a:srgbClr val="FF0000"/>
                </a:solidFill>
              </a:rPr>
              <a:t>N=5y+3</a:t>
            </a:r>
          </a:p>
          <a:p>
            <a:pPr algn="ctr">
              <a:buNone/>
            </a:pPr>
            <a:r>
              <a:rPr lang="zh-CN" altLang="en-US" b="1" dirty="0" smtClean="0">
                <a:sym typeface="Symbol" pitchFamily="18" charset="2"/>
              </a:rPr>
              <a:t>（</a:t>
            </a:r>
            <a:r>
              <a:rPr lang="en-US" altLang="zh-CN" b="1" dirty="0" smtClean="0">
                <a:sym typeface="Symbol" pitchFamily="18" charset="2"/>
              </a:rPr>
              <a:t>3</a:t>
            </a:r>
            <a:r>
              <a:rPr lang="zh-CN" altLang="en-US" b="1" dirty="0" smtClean="0">
                <a:sym typeface="Symbol" pitchFamily="18" charset="2"/>
              </a:rPr>
              <a:t>）七七数之</a:t>
            </a:r>
            <a:r>
              <a:rPr lang="zh-CN" altLang="en-US" b="1" dirty="0" smtClean="0">
                <a:effectLst>
                  <a:outerShdw blurRad="38100" dist="38100" dir="2700000" algn="tl">
                    <a:srgbClr val="000000">
                      <a:alpha val="43137"/>
                    </a:srgbClr>
                  </a:outerShdw>
                </a:effectLst>
                <a:sym typeface="Symbol" pitchFamily="18" charset="2"/>
              </a:rPr>
              <a:t>剩</a:t>
            </a:r>
            <a:r>
              <a:rPr lang="zh-CN" altLang="en-US" b="1" dirty="0" smtClean="0">
                <a:sym typeface="Symbol" pitchFamily="18" charset="2"/>
              </a:rPr>
              <a:t>二，</a:t>
            </a:r>
            <a:r>
              <a:rPr lang="en-US" altLang="zh-CN" b="1" dirty="0" smtClean="0">
                <a:sym typeface="Wingdings" pitchFamily="2" charset="2"/>
              </a:rPr>
              <a:t></a:t>
            </a:r>
            <a:r>
              <a:rPr lang="en-US" altLang="zh-CN" dirty="0" smtClean="0">
                <a:solidFill>
                  <a:srgbClr val="FF0000"/>
                </a:solidFill>
              </a:rPr>
              <a:t>N=7z+2</a:t>
            </a:r>
          </a:p>
          <a:p>
            <a:pPr eaLnBrk="1" hangingPunct="1">
              <a:buNone/>
            </a:pPr>
            <a:r>
              <a:rPr lang="zh-CN" altLang="en-US" dirty="0" smtClean="0"/>
              <a:t>其中</a:t>
            </a:r>
            <a:r>
              <a:rPr lang="en-US" altLang="zh-CN" dirty="0" smtClean="0"/>
              <a:t>x, y, z</a:t>
            </a:r>
            <a:r>
              <a:rPr lang="zh-CN" altLang="en-US" dirty="0" smtClean="0"/>
              <a:t>都是自然数，</a:t>
            </a:r>
            <a:r>
              <a:rPr lang="en-US" altLang="zh-CN" dirty="0" smtClean="0"/>
              <a:t>N</a:t>
            </a:r>
            <a:r>
              <a:rPr lang="zh-CN" altLang="en-US" dirty="0" smtClean="0"/>
              <a:t>为正整数。</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不定方程解</a:t>
            </a:r>
            <a:endParaRPr lang="zh-CN" altLang="en-US" dirty="0"/>
          </a:p>
        </p:txBody>
      </p:sp>
      <p:sp>
        <p:nvSpPr>
          <p:cNvPr id="3" name="内容占位符 2"/>
          <p:cNvSpPr txBox="1">
            <a:spLocks/>
          </p:cNvSpPr>
          <p:nvPr/>
        </p:nvSpPr>
        <p:spPr>
          <a:xfrm>
            <a:off x="457200" y="1600200"/>
            <a:ext cx="8229600" cy="4997151"/>
          </a:xfrm>
          <a:prstGeom prst="rect">
            <a:avLst/>
          </a:prstGeom>
        </p:spPr>
        <p:txBody>
          <a:bodyPr/>
          <a:lstStyle/>
          <a:p>
            <a:pPr marL="342900" marR="0" lvl="0" indent="-342900" algn="ctr" defTabSz="914400" rtl="0" eaLnBrk="1" fontAlgn="auto" latinLnBrk="0" hangingPunct="1">
              <a:lnSpc>
                <a:spcPct val="100000"/>
              </a:lnSpc>
              <a:spcBef>
                <a:spcPct val="20000"/>
              </a:spcBef>
              <a:spcAft>
                <a:spcPts val="0"/>
              </a:spcAft>
              <a:buClr>
                <a:schemeClr val="tx2"/>
              </a:buClr>
              <a:buSzPct val="50000"/>
              <a:buFont typeface="Wingdings 2"/>
              <a:buNone/>
              <a:tabLst/>
              <a:defRPr/>
            </a:pP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满足条件（</a:t>
            </a:r>
            <a:r>
              <a:rPr kumimoji="0" lang="en-US" altLang="zh-CN" sz="3200" b="1"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1</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）三三数之</a:t>
            </a:r>
            <a:r>
              <a:rPr kumimoji="0" lang="zh-CN" altLang="en-US" sz="32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sym typeface="Symbol" pitchFamily="18" charset="2"/>
              </a:rPr>
              <a:t>剩</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二，</a:t>
            </a:r>
            <a:r>
              <a:rPr kumimoji="0" lang="en-US" altLang="zh-CN" sz="3200" b="1" i="0" u="none" strike="noStrike" kern="1200" cap="none" spc="0" normalizeH="0" baseline="0" noProof="0" dirty="0" smtClean="0">
                <a:ln>
                  <a:noFill/>
                </a:ln>
                <a:solidFill>
                  <a:schemeClr val="tx1"/>
                </a:solidFill>
                <a:effectLst/>
                <a:uLnTx/>
                <a:uFillTx/>
                <a:latin typeface="+mn-lt"/>
                <a:ea typeface="+mn-ea"/>
                <a:cs typeface="+mn-cs"/>
                <a:sym typeface="Wingdings" pitchFamily="2" charset="2"/>
              </a:rPr>
              <a:t></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 </a:t>
            </a:r>
            <a:r>
              <a:rPr kumimoji="0" lang="en-US" altLang="zh-CN" sz="3200" b="0" i="0" u="none" strike="noStrike" kern="1200" cap="none" spc="0" normalizeH="0" baseline="0" noProof="0" dirty="0" smtClean="0">
                <a:ln>
                  <a:noFill/>
                </a:ln>
                <a:solidFill>
                  <a:srgbClr val="FF0000"/>
                </a:solidFill>
                <a:effectLst/>
                <a:uLnTx/>
                <a:uFillTx/>
                <a:latin typeface="+mn-lt"/>
                <a:ea typeface="+mn-ea"/>
                <a:cs typeface="+mn-cs"/>
              </a:rPr>
              <a:t>N=3x+2</a:t>
            </a:r>
          </a:p>
          <a:p>
            <a:pPr marL="342900" marR="0" lvl="0" indent="-342900" algn="ctr" defTabSz="914400" rtl="0" eaLnBrk="1" fontAlgn="auto" latinLnBrk="0" hangingPunct="1">
              <a:lnSpc>
                <a:spcPct val="100000"/>
              </a:lnSpc>
              <a:spcBef>
                <a:spcPct val="20000"/>
              </a:spcBef>
              <a:spcAft>
                <a:spcPts val="0"/>
              </a:spcAft>
              <a:buClr>
                <a:schemeClr val="tx2"/>
              </a:buClr>
              <a:buSzPct val="50000"/>
              <a:buFont typeface="Wingdings 2"/>
              <a:buNone/>
              <a:tabLst/>
              <a:defRPr/>
            </a:pPr>
            <a:r>
              <a:rPr lang="zh-CN" altLang="en-US" sz="3200" dirty="0" smtClean="0">
                <a:solidFill>
                  <a:srgbClr val="FF0000"/>
                </a:solidFill>
                <a:latin typeface="+mn-lt"/>
                <a:ea typeface="+mn-ea"/>
              </a:rPr>
              <a:t>有下列序列：</a:t>
            </a:r>
            <a:endParaRPr lang="en-US" altLang="zh-CN" sz="3200" dirty="0" smtClean="0">
              <a:solidFill>
                <a:srgbClr val="FF0000"/>
              </a:solidFill>
              <a:latin typeface="+mn-lt"/>
              <a:ea typeface="+mn-ea"/>
            </a:endParaRPr>
          </a:p>
          <a:p>
            <a:pPr marL="342900" marR="0" lvl="0" indent="-342900" algn="ctr" defTabSz="914400" rtl="0" eaLnBrk="1" fontAlgn="auto" latinLnBrk="0" hangingPunct="1">
              <a:lnSpc>
                <a:spcPct val="100000"/>
              </a:lnSpc>
              <a:spcBef>
                <a:spcPct val="20000"/>
              </a:spcBef>
              <a:spcAft>
                <a:spcPts val="0"/>
              </a:spcAft>
              <a:buClr>
                <a:schemeClr val="tx2"/>
              </a:buClr>
              <a:buSzPct val="50000"/>
              <a:buFont typeface="Wingdings 2"/>
              <a:buNone/>
              <a:tabLst/>
              <a:defRPr/>
            </a:pPr>
            <a:endParaRPr kumimoji="0" lang="en-US" altLang="zh-CN" sz="32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
                <a:schemeClr val="tx2"/>
              </a:buClr>
              <a:buSzPct val="50000"/>
              <a:buFont typeface="Wingdings 2"/>
              <a:buNone/>
              <a:tabLst/>
              <a:defRPr/>
            </a:pP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满足条件（</a:t>
            </a:r>
            <a:r>
              <a:rPr kumimoji="0" lang="en-US" altLang="zh-CN" sz="3200" b="1"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2</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）五五数之</a:t>
            </a:r>
            <a:r>
              <a:rPr kumimoji="0" lang="zh-CN" altLang="en-US" sz="32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sym typeface="Symbol" pitchFamily="18" charset="2"/>
              </a:rPr>
              <a:t>剩</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三，</a:t>
            </a:r>
            <a:r>
              <a:rPr kumimoji="0" lang="en-US" altLang="zh-CN" sz="3200" b="1" i="0" u="none" strike="noStrike" kern="1200" cap="none" spc="0" normalizeH="0" baseline="0" noProof="0" dirty="0" smtClean="0">
                <a:ln>
                  <a:noFill/>
                </a:ln>
                <a:solidFill>
                  <a:schemeClr val="tx1"/>
                </a:solidFill>
                <a:effectLst/>
                <a:uLnTx/>
                <a:uFillTx/>
                <a:latin typeface="+mn-lt"/>
                <a:ea typeface="+mn-ea"/>
                <a:cs typeface="+mn-cs"/>
                <a:sym typeface="Wingdings" pitchFamily="2" charset="2"/>
              </a:rPr>
              <a:t></a:t>
            </a:r>
            <a:r>
              <a:rPr kumimoji="0" lang="en-US" altLang="zh-CN" sz="3200" b="0" i="0" u="none" strike="noStrike" kern="1200" cap="none" spc="0" normalizeH="0" baseline="0" noProof="0" dirty="0" smtClean="0">
                <a:ln>
                  <a:noFill/>
                </a:ln>
                <a:solidFill>
                  <a:srgbClr val="FF0000"/>
                </a:solidFill>
                <a:effectLst/>
                <a:uLnTx/>
                <a:uFillTx/>
                <a:latin typeface="+mn-lt"/>
                <a:ea typeface="+mn-ea"/>
                <a:cs typeface="+mn-cs"/>
              </a:rPr>
              <a:t>N=5y+3</a:t>
            </a:r>
          </a:p>
          <a:p>
            <a:pPr marL="342900" marR="0" lvl="0" indent="-342900" algn="ctr" defTabSz="914400" rtl="0" eaLnBrk="1" fontAlgn="auto" latinLnBrk="0" hangingPunct="1">
              <a:lnSpc>
                <a:spcPct val="100000"/>
              </a:lnSpc>
              <a:spcBef>
                <a:spcPct val="20000"/>
              </a:spcBef>
              <a:spcAft>
                <a:spcPts val="0"/>
              </a:spcAft>
              <a:buClr>
                <a:schemeClr val="tx2"/>
              </a:buClr>
              <a:buSzPct val="50000"/>
              <a:buFont typeface="Wingdings 2"/>
              <a:buNone/>
              <a:tabLst/>
              <a:defRPr/>
            </a:pPr>
            <a:endParaRPr lang="en-US" altLang="zh-CN" sz="3200" dirty="0" smtClean="0">
              <a:solidFill>
                <a:srgbClr val="FF0000"/>
              </a:solidFill>
              <a:latin typeface="+mn-lt"/>
              <a:ea typeface="+mn-ea"/>
            </a:endParaRPr>
          </a:p>
          <a:p>
            <a:pPr marL="342900" marR="0" lvl="0" indent="-342900" algn="ctr" defTabSz="914400" rtl="0" eaLnBrk="1" fontAlgn="auto" latinLnBrk="0" hangingPunct="1">
              <a:lnSpc>
                <a:spcPct val="100000"/>
              </a:lnSpc>
              <a:spcBef>
                <a:spcPct val="20000"/>
              </a:spcBef>
              <a:spcAft>
                <a:spcPts val="0"/>
              </a:spcAft>
              <a:buClr>
                <a:schemeClr val="tx2"/>
              </a:buClr>
              <a:buSzPct val="50000"/>
              <a:buFont typeface="Wingdings 2"/>
              <a:buNone/>
              <a:tabLst/>
              <a:defRPr/>
            </a:pPr>
            <a:endParaRPr kumimoji="0" lang="en-US" altLang="zh-CN" sz="32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
                <a:schemeClr val="tx2"/>
              </a:buClr>
              <a:buSzPct val="50000"/>
              <a:buFont typeface="Wingdings 2"/>
              <a:buNone/>
              <a:tabLst/>
              <a:defRPr/>
            </a:pP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满足条件（</a:t>
            </a:r>
            <a:r>
              <a:rPr kumimoji="0" lang="en-US" altLang="zh-CN" sz="3200" b="1"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3</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）七七数之</a:t>
            </a:r>
            <a:r>
              <a:rPr kumimoji="0" lang="zh-CN" altLang="en-US" sz="32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sym typeface="Symbol" pitchFamily="18" charset="2"/>
              </a:rPr>
              <a:t>剩</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二，</a:t>
            </a:r>
            <a:r>
              <a:rPr kumimoji="0" lang="en-US" altLang="zh-CN" sz="3200" b="1" i="0" u="none" strike="noStrike" kern="1200" cap="none" spc="0" normalizeH="0" baseline="0" noProof="0" dirty="0" smtClean="0">
                <a:ln>
                  <a:noFill/>
                </a:ln>
                <a:solidFill>
                  <a:schemeClr val="tx1"/>
                </a:solidFill>
                <a:effectLst/>
                <a:uLnTx/>
                <a:uFillTx/>
                <a:latin typeface="+mn-lt"/>
                <a:ea typeface="+mn-ea"/>
                <a:cs typeface="+mn-cs"/>
                <a:sym typeface="Wingdings" pitchFamily="2" charset="2"/>
              </a:rPr>
              <a:t></a:t>
            </a:r>
            <a:r>
              <a:rPr kumimoji="0" lang="en-US" altLang="zh-CN" sz="3200" b="0" i="0" u="none" strike="noStrike" kern="1200" cap="none" spc="0" normalizeH="0" baseline="0" noProof="0" dirty="0" smtClean="0">
                <a:ln>
                  <a:noFill/>
                </a:ln>
                <a:solidFill>
                  <a:srgbClr val="FF0000"/>
                </a:solidFill>
                <a:effectLst/>
                <a:uLnTx/>
                <a:uFillTx/>
                <a:latin typeface="+mn-lt"/>
                <a:ea typeface="+mn-ea"/>
                <a:cs typeface="+mn-cs"/>
              </a:rPr>
              <a:t>N=7z+2</a:t>
            </a:r>
          </a:p>
        </p:txBody>
      </p:sp>
      <p:graphicFrame>
        <p:nvGraphicFramePr>
          <p:cNvPr id="4" name="表格 3"/>
          <p:cNvGraphicFramePr>
            <a:graphicFrameLocks noGrp="1"/>
          </p:cNvGraphicFramePr>
          <p:nvPr/>
        </p:nvGraphicFramePr>
        <p:xfrm>
          <a:off x="1475658" y="2276872"/>
          <a:ext cx="6048670" cy="731520"/>
        </p:xfrm>
        <a:graphic>
          <a:graphicData uri="http://schemas.openxmlformats.org/drawingml/2006/table">
            <a:tbl>
              <a:tblPr firstRow="1" bandRow="1">
                <a:tableStyleId>{5C22544A-7EE6-4342-B048-85BDC9FD1C3A}</a:tableStyleId>
              </a:tblPr>
              <a:tblGrid>
                <a:gridCol w="604867"/>
                <a:gridCol w="604867"/>
                <a:gridCol w="604867"/>
                <a:gridCol w="604867"/>
                <a:gridCol w="604867"/>
                <a:gridCol w="604867"/>
                <a:gridCol w="604867"/>
                <a:gridCol w="604867"/>
                <a:gridCol w="604867"/>
                <a:gridCol w="604867"/>
              </a:tblGrid>
              <a:tr h="360040">
                <a:tc>
                  <a:txBody>
                    <a:bodyPr/>
                    <a:lstStyle/>
                    <a:p>
                      <a:r>
                        <a:rPr lang="en-US" altLang="zh-CN" dirty="0" smtClean="0"/>
                        <a:t>X=0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9</a:t>
                      </a:r>
                      <a:endParaRPr lang="zh-CN" altLang="en-US" dirty="0"/>
                    </a:p>
                  </a:txBody>
                  <a:tcPr/>
                </a:tc>
              </a:tr>
              <a:tr h="360040">
                <a:tc>
                  <a:txBody>
                    <a:bodyPr/>
                    <a:lstStyle/>
                    <a:p>
                      <a:r>
                        <a:rPr lang="en-US" altLang="zh-CN" dirty="0" smtClean="0"/>
                        <a:t>2</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11</a:t>
                      </a:r>
                      <a:endParaRPr lang="zh-CN" altLang="en-US" dirty="0"/>
                    </a:p>
                  </a:txBody>
                  <a:tcPr/>
                </a:tc>
                <a:tc>
                  <a:txBody>
                    <a:bodyPr/>
                    <a:lstStyle/>
                    <a:p>
                      <a:r>
                        <a:rPr lang="en-US" altLang="zh-CN" dirty="0" smtClean="0"/>
                        <a:t>14</a:t>
                      </a:r>
                      <a:endParaRPr lang="zh-CN" altLang="en-US" dirty="0"/>
                    </a:p>
                  </a:txBody>
                  <a:tcPr/>
                </a:tc>
                <a:tc>
                  <a:txBody>
                    <a:bodyPr/>
                    <a:lstStyle/>
                    <a:p>
                      <a:r>
                        <a:rPr lang="en-US" altLang="zh-CN" dirty="0" smtClean="0"/>
                        <a:t>17</a:t>
                      </a:r>
                      <a:endParaRPr lang="zh-CN" altLang="en-US" dirty="0"/>
                    </a:p>
                  </a:txBody>
                  <a:tcPr/>
                </a:tc>
                <a:tc>
                  <a:txBody>
                    <a:bodyPr/>
                    <a:lstStyle/>
                    <a:p>
                      <a:r>
                        <a:rPr lang="en-US" altLang="zh-CN" dirty="0" smtClean="0"/>
                        <a:t>20</a:t>
                      </a:r>
                      <a:endParaRPr lang="zh-CN" altLang="en-US" dirty="0"/>
                    </a:p>
                  </a:txBody>
                  <a:tcPr/>
                </a:tc>
                <a:tc>
                  <a:txBody>
                    <a:bodyPr/>
                    <a:lstStyle/>
                    <a:p>
                      <a:r>
                        <a:rPr lang="en-US" altLang="zh-CN" b="1" dirty="0" smtClean="0">
                          <a:solidFill>
                            <a:srgbClr val="FF0000"/>
                          </a:solidFill>
                        </a:rPr>
                        <a:t>23</a:t>
                      </a:r>
                      <a:endParaRPr lang="zh-CN" altLang="en-US" b="1" dirty="0">
                        <a:solidFill>
                          <a:srgbClr val="FF0000"/>
                        </a:solidFill>
                      </a:endParaRPr>
                    </a:p>
                  </a:txBody>
                  <a:tcPr/>
                </a:tc>
                <a:tc>
                  <a:txBody>
                    <a:bodyPr/>
                    <a:lstStyle/>
                    <a:p>
                      <a:r>
                        <a:rPr lang="en-US" altLang="zh-CN" dirty="0" smtClean="0"/>
                        <a:t>26</a:t>
                      </a:r>
                      <a:endParaRPr lang="zh-CN" altLang="en-US" dirty="0"/>
                    </a:p>
                  </a:txBody>
                  <a:tcPr/>
                </a:tc>
                <a:tc>
                  <a:txBody>
                    <a:bodyPr/>
                    <a:lstStyle/>
                    <a:p>
                      <a:r>
                        <a:rPr lang="en-US" altLang="zh-CN" dirty="0" smtClean="0"/>
                        <a:t>29</a:t>
                      </a:r>
                      <a:endParaRPr lang="zh-CN" altLang="en-US" dirty="0"/>
                    </a:p>
                  </a:txBody>
                  <a:tcPr/>
                </a:tc>
              </a:tr>
            </a:tbl>
          </a:graphicData>
        </a:graphic>
      </p:graphicFrame>
      <p:graphicFrame>
        <p:nvGraphicFramePr>
          <p:cNvPr id="5" name="表格 4"/>
          <p:cNvGraphicFramePr>
            <a:graphicFrameLocks noGrp="1"/>
          </p:cNvGraphicFramePr>
          <p:nvPr/>
        </p:nvGraphicFramePr>
        <p:xfrm>
          <a:off x="1475656" y="4149080"/>
          <a:ext cx="6096000" cy="74168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r>
                        <a:rPr lang="en-US" altLang="zh-CN" dirty="0" smtClean="0"/>
                        <a:t>Y=0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9</a:t>
                      </a:r>
                      <a:endParaRPr lang="zh-CN" altLang="en-US" dirty="0"/>
                    </a:p>
                  </a:txBody>
                  <a:tcPr/>
                </a:tc>
              </a:tr>
              <a:tr h="370840">
                <a:tc>
                  <a:txBody>
                    <a:bodyPr/>
                    <a:lstStyle/>
                    <a:p>
                      <a:r>
                        <a:rPr lang="en-US" altLang="zh-CN" dirty="0" smtClean="0"/>
                        <a:t>3</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13</a:t>
                      </a:r>
                      <a:endParaRPr lang="zh-CN" altLang="en-US" dirty="0"/>
                    </a:p>
                  </a:txBody>
                  <a:tcPr/>
                </a:tc>
                <a:tc>
                  <a:txBody>
                    <a:bodyPr/>
                    <a:lstStyle/>
                    <a:p>
                      <a:r>
                        <a:rPr lang="en-US" altLang="zh-CN" dirty="0" smtClean="0"/>
                        <a:t>18</a:t>
                      </a:r>
                      <a:endParaRPr lang="zh-CN" altLang="en-US" dirty="0"/>
                    </a:p>
                  </a:txBody>
                  <a:tcPr/>
                </a:tc>
                <a:tc>
                  <a:txBody>
                    <a:bodyPr/>
                    <a:lstStyle/>
                    <a:p>
                      <a:r>
                        <a:rPr lang="en-US" altLang="zh-CN" b="1" dirty="0" smtClean="0">
                          <a:solidFill>
                            <a:srgbClr val="FF0000"/>
                          </a:solidFill>
                        </a:rPr>
                        <a:t>23</a:t>
                      </a:r>
                      <a:endParaRPr lang="zh-CN" altLang="en-US" b="1" dirty="0">
                        <a:solidFill>
                          <a:srgbClr val="FF0000"/>
                        </a:solidFill>
                      </a:endParaRPr>
                    </a:p>
                  </a:txBody>
                  <a:tcPr/>
                </a:tc>
                <a:tc>
                  <a:txBody>
                    <a:bodyPr/>
                    <a:lstStyle/>
                    <a:p>
                      <a:r>
                        <a:rPr lang="en-US" altLang="zh-CN" dirty="0" smtClean="0"/>
                        <a:t>28</a:t>
                      </a:r>
                      <a:endParaRPr lang="zh-CN" altLang="en-US" dirty="0"/>
                    </a:p>
                  </a:txBody>
                  <a:tcPr/>
                </a:tc>
                <a:tc>
                  <a:txBody>
                    <a:bodyPr/>
                    <a:lstStyle/>
                    <a:p>
                      <a:r>
                        <a:rPr lang="en-US" altLang="zh-CN" dirty="0" smtClean="0"/>
                        <a:t>33</a:t>
                      </a:r>
                      <a:endParaRPr lang="zh-CN" altLang="en-US" dirty="0"/>
                    </a:p>
                  </a:txBody>
                  <a:tcPr/>
                </a:tc>
                <a:tc>
                  <a:txBody>
                    <a:bodyPr/>
                    <a:lstStyle/>
                    <a:p>
                      <a:r>
                        <a:rPr lang="en-US" altLang="zh-CN" dirty="0" smtClean="0"/>
                        <a:t>38</a:t>
                      </a:r>
                      <a:endParaRPr lang="zh-CN" altLang="en-US" dirty="0"/>
                    </a:p>
                  </a:txBody>
                  <a:tcPr/>
                </a:tc>
                <a:tc>
                  <a:txBody>
                    <a:bodyPr/>
                    <a:lstStyle/>
                    <a:p>
                      <a:r>
                        <a:rPr lang="en-US" altLang="zh-CN" dirty="0" smtClean="0"/>
                        <a:t>43</a:t>
                      </a:r>
                      <a:endParaRPr lang="zh-CN" altLang="en-US" dirty="0"/>
                    </a:p>
                  </a:txBody>
                  <a:tcPr/>
                </a:tc>
                <a:tc>
                  <a:txBody>
                    <a:bodyPr/>
                    <a:lstStyle/>
                    <a:p>
                      <a:r>
                        <a:rPr lang="en-US" altLang="zh-CN" dirty="0" smtClean="0"/>
                        <a:t>48</a:t>
                      </a:r>
                      <a:endParaRPr lang="zh-CN" altLang="en-US" dirty="0"/>
                    </a:p>
                  </a:txBody>
                  <a:tcPr/>
                </a:tc>
              </a:tr>
            </a:tbl>
          </a:graphicData>
        </a:graphic>
      </p:graphicFrame>
      <p:graphicFrame>
        <p:nvGraphicFramePr>
          <p:cNvPr id="6" name="表格 5"/>
          <p:cNvGraphicFramePr>
            <a:graphicFrameLocks noGrp="1"/>
          </p:cNvGraphicFramePr>
          <p:nvPr/>
        </p:nvGraphicFramePr>
        <p:xfrm>
          <a:off x="1619672" y="5733256"/>
          <a:ext cx="6096000" cy="74168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r>
                        <a:rPr lang="en-US" altLang="zh-CN" dirty="0" smtClean="0"/>
                        <a:t>Z=0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9</a:t>
                      </a:r>
                      <a:endParaRPr lang="zh-CN" altLang="en-US" dirty="0"/>
                    </a:p>
                  </a:txBody>
                  <a:tcPr/>
                </a:tc>
              </a:tr>
              <a:tr h="370840">
                <a:tc>
                  <a:txBody>
                    <a:bodyPr/>
                    <a:lstStyle/>
                    <a:p>
                      <a:r>
                        <a:rPr lang="en-US" altLang="zh-CN" dirty="0" smtClean="0"/>
                        <a:t>2</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16</a:t>
                      </a:r>
                      <a:endParaRPr lang="zh-CN" altLang="en-US" dirty="0"/>
                    </a:p>
                  </a:txBody>
                  <a:tcPr/>
                </a:tc>
                <a:tc>
                  <a:txBody>
                    <a:bodyPr/>
                    <a:lstStyle/>
                    <a:p>
                      <a:r>
                        <a:rPr lang="en-US" altLang="zh-CN" b="1" dirty="0" smtClean="0">
                          <a:solidFill>
                            <a:srgbClr val="FF0000"/>
                          </a:solidFill>
                        </a:rPr>
                        <a:t>23</a:t>
                      </a:r>
                      <a:endParaRPr lang="zh-CN" altLang="en-US" b="1" dirty="0">
                        <a:solidFill>
                          <a:srgbClr val="FF0000"/>
                        </a:solidFill>
                      </a:endParaRPr>
                    </a:p>
                  </a:txBody>
                  <a:tcPr/>
                </a:tc>
                <a:tc>
                  <a:txBody>
                    <a:bodyPr/>
                    <a:lstStyle/>
                    <a:p>
                      <a:r>
                        <a:rPr lang="en-US" altLang="zh-CN" dirty="0" smtClean="0"/>
                        <a:t>30</a:t>
                      </a:r>
                      <a:endParaRPr lang="zh-CN" altLang="en-US" dirty="0"/>
                    </a:p>
                  </a:txBody>
                  <a:tcPr/>
                </a:tc>
                <a:tc>
                  <a:txBody>
                    <a:bodyPr/>
                    <a:lstStyle/>
                    <a:p>
                      <a:r>
                        <a:rPr lang="en-US" altLang="zh-CN" dirty="0" smtClean="0"/>
                        <a:t>37</a:t>
                      </a:r>
                      <a:endParaRPr lang="zh-CN" altLang="en-US" dirty="0"/>
                    </a:p>
                  </a:txBody>
                  <a:tcPr/>
                </a:tc>
                <a:tc>
                  <a:txBody>
                    <a:bodyPr/>
                    <a:lstStyle/>
                    <a:p>
                      <a:r>
                        <a:rPr lang="en-US" altLang="zh-CN" dirty="0" smtClean="0"/>
                        <a:t>44</a:t>
                      </a:r>
                      <a:endParaRPr lang="zh-CN" altLang="en-US" dirty="0"/>
                    </a:p>
                  </a:txBody>
                  <a:tcPr/>
                </a:tc>
                <a:tc>
                  <a:txBody>
                    <a:bodyPr/>
                    <a:lstStyle/>
                    <a:p>
                      <a:r>
                        <a:rPr lang="en-US" altLang="zh-CN" dirty="0" smtClean="0"/>
                        <a:t>51</a:t>
                      </a:r>
                      <a:endParaRPr lang="zh-CN" altLang="en-US" dirty="0"/>
                    </a:p>
                  </a:txBody>
                  <a:tcPr/>
                </a:tc>
                <a:tc>
                  <a:txBody>
                    <a:bodyPr/>
                    <a:lstStyle/>
                    <a:p>
                      <a:r>
                        <a:rPr lang="en-US" altLang="zh-CN" dirty="0" smtClean="0"/>
                        <a:t>58</a:t>
                      </a:r>
                      <a:endParaRPr lang="zh-CN" altLang="en-US" dirty="0"/>
                    </a:p>
                  </a:txBody>
                  <a:tcPr/>
                </a:tc>
                <a:tc>
                  <a:txBody>
                    <a:bodyPr/>
                    <a:lstStyle/>
                    <a:p>
                      <a:r>
                        <a:rPr lang="en-US" altLang="zh-CN" dirty="0" smtClean="0"/>
                        <a:t>65</a:t>
                      </a:r>
                      <a:endParaRPr lang="zh-CN" altLang="en-US" dirty="0"/>
                    </a:p>
                  </a:txBody>
                  <a:tcPr/>
                </a:tc>
              </a:tr>
            </a:tbl>
          </a:graphicData>
        </a:graphic>
      </p:graphicFrame>
      <p:sp>
        <p:nvSpPr>
          <p:cNvPr id="7" name="TextBox 6"/>
          <p:cNvSpPr txBox="1"/>
          <p:nvPr/>
        </p:nvSpPr>
        <p:spPr>
          <a:xfrm>
            <a:off x="683568" y="2996952"/>
            <a:ext cx="7704856" cy="2123658"/>
          </a:xfrm>
          <a:prstGeom prst="rect">
            <a:avLst/>
          </a:prstGeom>
          <a:solidFill>
            <a:srgbClr val="FF0000"/>
          </a:solidFill>
        </p:spPr>
        <p:txBody>
          <a:bodyPr wrap="square" rtlCol="0">
            <a:spAutoFit/>
          </a:bodyPr>
          <a:lstStyle/>
          <a:p>
            <a:r>
              <a:rPr lang="zh-CN" altLang="en-US" sz="4400" dirty="0" smtClean="0"/>
              <a:t>不定方程组的一个解为</a:t>
            </a:r>
            <a:r>
              <a:rPr lang="en-US" altLang="zh-CN" sz="4400" dirty="0" smtClean="0"/>
              <a:t>23</a:t>
            </a:r>
            <a:r>
              <a:rPr lang="zh-CN" altLang="en-US" sz="4400" dirty="0" smtClean="0"/>
              <a:t>，</a:t>
            </a:r>
            <a:endParaRPr lang="en-US" altLang="zh-CN" sz="4400" dirty="0" smtClean="0"/>
          </a:p>
          <a:p>
            <a:r>
              <a:rPr lang="zh-CN" altLang="en-US" sz="4400" dirty="0" smtClean="0"/>
              <a:t>通解为 </a:t>
            </a:r>
            <a:r>
              <a:rPr lang="en-US" altLang="zh-CN" sz="4400" dirty="0" smtClean="0"/>
              <a:t>23+[3,5,7]n=23+105n</a:t>
            </a:r>
          </a:p>
          <a:p>
            <a:r>
              <a:rPr lang="en-US" altLang="zh-CN" sz="4400" dirty="0" smtClean="0"/>
              <a:t>n</a:t>
            </a:r>
            <a:r>
              <a:rPr lang="zh-CN" altLang="en-US" sz="4400" dirty="0" smtClean="0"/>
              <a:t>为自然数</a:t>
            </a:r>
            <a:endParaRPr lang="zh-CN" altLang="en-US" sz="4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zh-CN" altLang="en-US" smtClean="0"/>
              <a:t>等价于一次同余方程组</a:t>
            </a:r>
          </a:p>
        </p:txBody>
      </p:sp>
      <p:sp>
        <p:nvSpPr>
          <p:cNvPr id="5123" name="内容占位符 2"/>
          <p:cNvSpPr>
            <a:spLocks noGrp="1"/>
          </p:cNvSpPr>
          <p:nvPr>
            <p:ph idx="1"/>
          </p:nvPr>
        </p:nvSpPr>
        <p:spPr>
          <a:xfrm>
            <a:off x="457200" y="1600200"/>
            <a:ext cx="8229600" cy="3052936"/>
          </a:xfrm>
        </p:spPr>
        <p:txBody>
          <a:bodyPr>
            <a:normAutofit fontScale="92500"/>
          </a:bodyPr>
          <a:lstStyle/>
          <a:p>
            <a:pPr eaLnBrk="1" hangingPunct="1">
              <a:buNone/>
            </a:pPr>
            <a:r>
              <a:rPr lang="zh-CN" altLang="en-US" dirty="0" smtClean="0"/>
              <a:t>用现代数论符号表示，同余方程组可以写成：</a:t>
            </a:r>
            <a:endParaRPr lang="en-US" altLang="zh-CN" dirty="0" smtClean="0"/>
          </a:p>
          <a:p>
            <a:pPr eaLnBrk="1" hangingPunct="1">
              <a:buNone/>
            </a:pPr>
            <a:endParaRPr lang="en-US" altLang="zh-CN" dirty="0" smtClean="0"/>
          </a:p>
          <a:p>
            <a:pPr algn="ctr">
              <a:buNone/>
            </a:pPr>
            <a:r>
              <a:rPr lang="zh-CN" altLang="en-US" b="1" dirty="0" smtClean="0">
                <a:sym typeface="Symbol" pitchFamily="18" charset="2"/>
              </a:rPr>
              <a:t>三三数之</a:t>
            </a:r>
            <a:r>
              <a:rPr lang="zh-CN" altLang="en-US" b="1" dirty="0" smtClean="0">
                <a:effectLst>
                  <a:outerShdw blurRad="38100" dist="38100" dir="2700000" algn="tl">
                    <a:srgbClr val="000000">
                      <a:alpha val="43137"/>
                    </a:srgbClr>
                  </a:outerShdw>
                </a:effectLst>
                <a:sym typeface="Symbol" pitchFamily="18" charset="2"/>
              </a:rPr>
              <a:t>剩</a:t>
            </a:r>
            <a:r>
              <a:rPr lang="zh-CN" altLang="en-US" b="1" dirty="0" smtClean="0">
                <a:sym typeface="Symbol" pitchFamily="18" charset="2"/>
              </a:rPr>
              <a:t>二   </a:t>
            </a:r>
            <a:r>
              <a:rPr lang="en-US" altLang="zh-CN" dirty="0" smtClean="0">
                <a:solidFill>
                  <a:srgbClr val="FF0000"/>
                </a:solidFill>
              </a:rPr>
              <a:t>N mod 3=2            N ≡2 (mod 3)</a:t>
            </a:r>
          </a:p>
          <a:p>
            <a:pPr algn="ctr">
              <a:buNone/>
            </a:pPr>
            <a:r>
              <a:rPr lang="zh-CN" altLang="en-US" b="1" dirty="0" smtClean="0">
                <a:sym typeface="Symbol" pitchFamily="18" charset="2"/>
              </a:rPr>
              <a:t>五五数之</a:t>
            </a:r>
            <a:r>
              <a:rPr lang="zh-CN" altLang="en-US" b="1" dirty="0" smtClean="0">
                <a:effectLst>
                  <a:outerShdw blurRad="38100" dist="38100" dir="2700000" algn="tl">
                    <a:srgbClr val="000000">
                      <a:alpha val="43137"/>
                    </a:srgbClr>
                  </a:outerShdw>
                </a:effectLst>
                <a:sym typeface="Symbol" pitchFamily="18" charset="2"/>
              </a:rPr>
              <a:t>剩</a:t>
            </a:r>
            <a:r>
              <a:rPr lang="zh-CN" altLang="en-US" b="1" dirty="0" smtClean="0">
                <a:sym typeface="Symbol" pitchFamily="18" charset="2"/>
              </a:rPr>
              <a:t>三   </a:t>
            </a:r>
            <a:r>
              <a:rPr lang="en-US" altLang="zh-CN" dirty="0" smtClean="0">
                <a:solidFill>
                  <a:srgbClr val="FF0000"/>
                </a:solidFill>
              </a:rPr>
              <a:t>N mod 5=3            N ≡3 (mod 5)</a:t>
            </a:r>
          </a:p>
          <a:p>
            <a:pPr algn="ctr">
              <a:buNone/>
            </a:pPr>
            <a:r>
              <a:rPr lang="zh-CN" altLang="en-US" b="1" dirty="0" smtClean="0">
                <a:sym typeface="Symbol" pitchFamily="18" charset="2"/>
              </a:rPr>
              <a:t>七七数之</a:t>
            </a:r>
            <a:r>
              <a:rPr lang="zh-CN" altLang="en-US" b="1" dirty="0" smtClean="0">
                <a:effectLst>
                  <a:outerShdw blurRad="38100" dist="38100" dir="2700000" algn="tl">
                    <a:srgbClr val="000000">
                      <a:alpha val="43137"/>
                    </a:srgbClr>
                  </a:outerShdw>
                </a:effectLst>
                <a:sym typeface="Symbol" pitchFamily="18" charset="2"/>
              </a:rPr>
              <a:t>剩</a:t>
            </a:r>
            <a:r>
              <a:rPr lang="zh-CN" altLang="en-US" b="1" dirty="0" smtClean="0">
                <a:sym typeface="Symbol" pitchFamily="18" charset="2"/>
              </a:rPr>
              <a:t>二   </a:t>
            </a:r>
            <a:r>
              <a:rPr lang="en-US" altLang="zh-CN" dirty="0" smtClean="0">
                <a:solidFill>
                  <a:srgbClr val="FF0000"/>
                </a:solidFill>
              </a:rPr>
              <a:t>N mod 7=2            N ≡2 (mod 7)</a:t>
            </a:r>
          </a:p>
          <a:p>
            <a:pPr eaLnBrk="1" hangingPunct="1"/>
            <a:endParaRPr lang="zh-CN" altLang="en-US" dirty="0" smtClean="0"/>
          </a:p>
        </p:txBody>
      </p:sp>
      <p:sp>
        <p:nvSpPr>
          <p:cNvPr id="4" name="左右箭头 3"/>
          <p:cNvSpPr/>
          <p:nvPr/>
        </p:nvSpPr>
        <p:spPr>
          <a:xfrm>
            <a:off x="5219997" y="2781796"/>
            <a:ext cx="792163" cy="36036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左右箭头 4"/>
          <p:cNvSpPr/>
          <p:nvPr/>
        </p:nvSpPr>
        <p:spPr>
          <a:xfrm>
            <a:off x="5219997" y="3358059"/>
            <a:ext cx="792163" cy="35877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左右箭头 5"/>
          <p:cNvSpPr/>
          <p:nvPr/>
        </p:nvSpPr>
        <p:spPr>
          <a:xfrm>
            <a:off x="5219997" y="3934321"/>
            <a:ext cx="792163" cy="35877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左大括号 6"/>
          <p:cNvSpPr/>
          <p:nvPr/>
        </p:nvSpPr>
        <p:spPr>
          <a:xfrm>
            <a:off x="3131840" y="2925812"/>
            <a:ext cx="216346" cy="1223963"/>
          </a:xfrm>
          <a:prstGeom prst="leftBrace">
            <a:avLst/>
          </a:prstGeom>
          <a:ln w="57150">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8" name="左大括号 7"/>
          <p:cNvSpPr/>
          <p:nvPr/>
        </p:nvSpPr>
        <p:spPr>
          <a:xfrm>
            <a:off x="6012160" y="2925812"/>
            <a:ext cx="216346" cy="1225550"/>
          </a:xfrm>
          <a:prstGeom prst="leftBrace">
            <a:avLst/>
          </a:prstGeom>
          <a:ln w="57150">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9" name="矩形 8"/>
          <p:cNvSpPr/>
          <p:nvPr/>
        </p:nvSpPr>
        <p:spPr>
          <a:xfrm>
            <a:off x="1116013" y="4725144"/>
            <a:ext cx="6911975" cy="1200150"/>
          </a:xfrm>
          <a:prstGeom prst="rect">
            <a:avLst/>
          </a:prstGeom>
          <a:solidFill>
            <a:schemeClr val="accent6">
              <a:lumMod val="20000"/>
              <a:lumOff val="80000"/>
            </a:schemeClr>
          </a:solidFill>
        </p:spPr>
        <p:txBody>
          <a:bodyPr>
            <a:spAutoFit/>
          </a:bodyPr>
          <a:lstStyle/>
          <a:p>
            <a:pPr>
              <a:defRPr/>
            </a:pPr>
            <a:r>
              <a:rPr lang="zh-CN" altLang="en-US" sz="3600" b="1" dirty="0">
                <a:solidFill>
                  <a:srgbClr val="FF0000"/>
                </a:solidFill>
              </a:rPr>
              <a:t>西方称为“中国剩余定理”</a:t>
            </a:r>
            <a:endParaRPr lang="en-US" altLang="zh-CN" sz="3600" b="1" dirty="0">
              <a:solidFill>
                <a:srgbClr val="FF0000"/>
              </a:solidFill>
            </a:endParaRPr>
          </a:p>
          <a:p>
            <a:pPr>
              <a:defRPr/>
            </a:pPr>
            <a:r>
              <a:rPr lang="en-US" altLang="zh-CN" sz="3600" b="1" dirty="0">
                <a:solidFill>
                  <a:srgbClr val="FF0000"/>
                </a:solidFill>
              </a:rPr>
              <a:t>Chinese Remainder Theorem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57200" y="274638"/>
            <a:ext cx="8229600" cy="850900"/>
          </a:xfrm>
        </p:spPr>
        <p:txBody>
          <a:bodyPr/>
          <a:lstStyle/>
          <a:p>
            <a:pPr eaLnBrk="1" hangingPunct="1"/>
            <a:r>
              <a:rPr lang="zh-CN" altLang="en-US" dirty="0" smtClean="0"/>
              <a:t>同余加性质解法</a:t>
            </a:r>
          </a:p>
        </p:txBody>
      </p:sp>
      <p:sp>
        <p:nvSpPr>
          <p:cNvPr id="3" name="内容占位符 2"/>
          <p:cNvSpPr>
            <a:spLocks noGrp="1"/>
          </p:cNvSpPr>
          <p:nvPr>
            <p:ph idx="1"/>
          </p:nvPr>
        </p:nvSpPr>
        <p:spPr>
          <a:xfrm>
            <a:off x="539552" y="1484784"/>
            <a:ext cx="8229600" cy="432048"/>
          </a:xfrm>
        </p:spPr>
        <p:txBody>
          <a:bodyPr>
            <a:noAutofit/>
          </a:bodyPr>
          <a:lstStyle/>
          <a:p>
            <a:pPr algn="ctr" eaLnBrk="1" hangingPunct="1">
              <a:buFontTx/>
              <a:buNone/>
              <a:defRPr/>
            </a:pPr>
            <a:r>
              <a:rPr lang="zh-CN" altLang="en-US" sz="2400" dirty="0" smtClean="0"/>
              <a:t>将</a:t>
            </a:r>
            <a:r>
              <a:rPr lang="en-US" altLang="zh-CN" sz="2400" dirty="0" smtClean="0"/>
              <a:t>x</a:t>
            </a:r>
            <a:r>
              <a:rPr lang="zh-CN" altLang="en-US" sz="2400" dirty="0" smtClean="0"/>
              <a:t>拆成三个数的和，设</a:t>
            </a:r>
            <a:r>
              <a:rPr lang="en-US" altLang="zh-CN" sz="2400" dirty="0" smtClean="0"/>
              <a:t>x=</a:t>
            </a:r>
            <a:r>
              <a:rPr lang="en-US" altLang="zh-CN" sz="2400" dirty="0" err="1" smtClean="0"/>
              <a:t>a+b+c</a:t>
            </a:r>
            <a:r>
              <a:rPr lang="en-US" altLang="zh-CN" sz="2400" dirty="0" smtClean="0"/>
              <a:t>, </a:t>
            </a:r>
            <a:r>
              <a:rPr lang="zh-CN" altLang="en-US" sz="2400" dirty="0" smtClean="0"/>
              <a:t>其中</a:t>
            </a:r>
            <a:endParaRPr lang="en-US" altLang="zh-CN" sz="2400" dirty="0" smtClean="0"/>
          </a:p>
        </p:txBody>
      </p:sp>
      <p:sp>
        <p:nvSpPr>
          <p:cNvPr id="5" name="矩形 4"/>
          <p:cNvSpPr/>
          <p:nvPr/>
        </p:nvSpPr>
        <p:spPr>
          <a:xfrm>
            <a:off x="755650" y="1989138"/>
            <a:ext cx="2592388" cy="1570037"/>
          </a:xfrm>
          <a:prstGeom prst="rect">
            <a:avLst/>
          </a:prstGeom>
          <a:solidFill>
            <a:schemeClr val="accent1">
              <a:lumMod val="20000"/>
              <a:lumOff val="80000"/>
            </a:schemeClr>
          </a:solidFill>
        </p:spPr>
        <p:txBody>
          <a:bodyPr>
            <a:spAutoFit/>
          </a:bodyPr>
          <a:lstStyle/>
          <a:p>
            <a:pPr>
              <a:defRPr/>
            </a:pPr>
            <a:r>
              <a:rPr lang="en-US" altLang="zh-CN" sz="3200" b="1" dirty="0">
                <a:solidFill>
                  <a:srgbClr val="00B0F0"/>
                </a:solidFill>
              </a:rPr>
              <a:t>a ≡2(mod 3)</a:t>
            </a:r>
          </a:p>
          <a:p>
            <a:pPr>
              <a:defRPr/>
            </a:pPr>
            <a:r>
              <a:rPr lang="en-US" altLang="zh-CN" sz="3200" b="1" dirty="0">
                <a:solidFill>
                  <a:srgbClr val="00B0F0"/>
                </a:solidFill>
              </a:rPr>
              <a:t>a ≡0(mod 5)</a:t>
            </a:r>
          </a:p>
          <a:p>
            <a:pPr>
              <a:defRPr/>
            </a:pPr>
            <a:r>
              <a:rPr lang="en-US" altLang="zh-CN" sz="3200" b="1" dirty="0">
                <a:solidFill>
                  <a:srgbClr val="00B0F0"/>
                </a:solidFill>
              </a:rPr>
              <a:t>a ≡0(mod 7)</a:t>
            </a:r>
          </a:p>
        </p:txBody>
      </p:sp>
      <p:sp>
        <p:nvSpPr>
          <p:cNvPr id="6" name="矩形 5"/>
          <p:cNvSpPr/>
          <p:nvPr/>
        </p:nvSpPr>
        <p:spPr>
          <a:xfrm>
            <a:off x="3348038" y="1989138"/>
            <a:ext cx="2592387" cy="1570037"/>
          </a:xfrm>
          <a:prstGeom prst="rect">
            <a:avLst/>
          </a:prstGeom>
          <a:solidFill>
            <a:schemeClr val="accent2">
              <a:lumMod val="20000"/>
              <a:lumOff val="80000"/>
            </a:schemeClr>
          </a:solidFill>
        </p:spPr>
        <p:txBody>
          <a:bodyPr>
            <a:spAutoFit/>
          </a:bodyPr>
          <a:lstStyle/>
          <a:p>
            <a:pPr>
              <a:defRPr/>
            </a:pPr>
            <a:r>
              <a:rPr lang="en-US" altLang="zh-CN" sz="3200" b="1" dirty="0">
                <a:solidFill>
                  <a:srgbClr val="FF0000"/>
                </a:solidFill>
              </a:rPr>
              <a:t>b ≡0(mod 3)</a:t>
            </a:r>
          </a:p>
          <a:p>
            <a:pPr>
              <a:defRPr/>
            </a:pPr>
            <a:r>
              <a:rPr lang="en-US" altLang="zh-CN" sz="3200" b="1" dirty="0">
                <a:solidFill>
                  <a:srgbClr val="FF0000"/>
                </a:solidFill>
              </a:rPr>
              <a:t>b ≡3(mod 5)</a:t>
            </a:r>
          </a:p>
          <a:p>
            <a:pPr>
              <a:defRPr/>
            </a:pPr>
            <a:r>
              <a:rPr lang="en-US" altLang="zh-CN" sz="3200" b="1" dirty="0">
                <a:solidFill>
                  <a:srgbClr val="FF0000"/>
                </a:solidFill>
              </a:rPr>
              <a:t>b ≡0(mod 7)</a:t>
            </a:r>
          </a:p>
        </p:txBody>
      </p:sp>
      <p:sp>
        <p:nvSpPr>
          <p:cNvPr id="7" name="矩形 6"/>
          <p:cNvSpPr/>
          <p:nvPr/>
        </p:nvSpPr>
        <p:spPr>
          <a:xfrm>
            <a:off x="5940425" y="1989138"/>
            <a:ext cx="2592388" cy="1570037"/>
          </a:xfrm>
          <a:prstGeom prst="rect">
            <a:avLst/>
          </a:prstGeom>
          <a:solidFill>
            <a:schemeClr val="accent3">
              <a:lumMod val="20000"/>
              <a:lumOff val="80000"/>
            </a:schemeClr>
          </a:solidFill>
        </p:spPr>
        <p:txBody>
          <a:bodyPr>
            <a:spAutoFit/>
          </a:bodyPr>
          <a:lstStyle/>
          <a:p>
            <a:pPr>
              <a:defRPr/>
            </a:pPr>
            <a:r>
              <a:rPr lang="en-US" altLang="zh-CN" sz="3200" b="1" dirty="0">
                <a:solidFill>
                  <a:schemeClr val="accent3">
                    <a:lumMod val="75000"/>
                  </a:schemeClr>
                </a:solidFill>
              </a:rPr>
              <a:t>c ≡0(mod 3)</a:t>
            </a:r>
          </a:p>
          <a:p>
            <a:pPr>
              <a:defRPr/>
            </a:pPr>
            <a:r>
              <a:rPr lang="en-US" altLang="zh-CN" sz="3200" b="1" dirty="0">
                <a:solidFill>
                  <a:schemeClr val="accent3">
                    <a:lumMod val="75000"/>
                  </a:schemeClr>
                </a:solidFill>
              </a:rPr>
              <a:t>c ≡0(mod 5)</a:t>
            </a:r>
          </a:p>
          <a:p>
            <a:pPr>
              <a:defRPr/>
            </a:pPr>
            <a:r>
              <a:rPr lang="en-US" altLang="zh-CN" sz="3200" b="1" dirty="0">
                <a:solidFill>
                  <a:schemeClr val="accent3">
                    <a:lumMod val="75000"/>
                  </a:schemeClr>
                </a:solidFill>
              </a:rPr>
              <a:t>c ≡2(mod 7)</a:t>
            </a:r>
          </a:p>
        </p:txBody>
      </p:sp>
      <p:sp>
        <p:nvSpPr>
          <p:cNvPr id="10" name="下箭头 9"/>
          <p:cNvSpPr/>
          <p:nvPr/>
        </p:nvSpPr>
        <p:spPr>
          <a:xfrm>
            <a:off x="1619250" y="3573463"/>
            <a:ext cx="649288" cy="5032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下箭头 10"/>
          <p:cNvSpPr/>
          <p:nvPr/>
        </p:nvSpPr>
        <p:spPr>
          <a:xfrm>
            <a:off x="4284663" y="3573463"/>
            <a:ext cx="647700" cy="5032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下箭头 11"/>
          <p:cNvSpPr/>
          <p:nvPr/>
        </p:nvSpPr>
        <p:spPr>
          <a:xfrm>
            <a:off x="6948488" y="3573463"/>
            <a:ext cx="647700" cy="5032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矩形 12"/>
          <p:cNvSpPr/>
          <p:nvPr/>
        </p:nvSpPr>
        <p:spPr>
          <a:xfrm>
            <a:off x="684213" y="4076700"/>
            <a:ext cx="2592387" cy="830997"/>
          </a:xfrm>
          <a:prstGeom prst="rect">
            <a:avLst/>
          </a:prstGeom>
          <a:solidFill>
            <a:schemeClr val="accent1">
              <a:lumMod val="20000"/>
              <a:lumOff val="80000"/>
            </a:schemeClr>
          </a:solidFill>
        </p:spPr>
        <p:txBody>
          <a:bodyPr>
            <a:spAutoFit/>
          </a:bodyPr>
          <a:lstStyle/>
          <a:p>
            <a:pPr>
              <a:defRPr/>
            </a:pPr>
            <a:r>
              <a:rPr lang="en-US" altLang="zh-CN" sz="2400" b="1" dirty="0">
                <a:solidFill>
                  <a:srgbClr val="00B0F0"/>
                </a:solidFill>
              </a:rPr>
              <a:t>a=35t, t</a:t>
            </a:r>
            <a:r>
              <a:rPr lang="zh-CN" altLang="en-US" sz="2400" b="1" dirty="0">
                <a:solidFill>
                  <a:srgbClr val="00B0F0"/>
                </a:solidFill>
              </a:rPr>
              <a:t>为整数</a:t>
            </a:r>
            <a:endParaRPr lang="en-US" altLang="zh-CN" sz="2400" b="1" dirty="0">
              <a:solidFill>
                <a:srgbClr val="00B0F0"/>
              </a:solidFill>
            </a:endParaRPr>
          </a:p>
          <a:p>
            <a:pPr>
              <a:defRPr/>
            </a:pPr>
            <a:r>
              <a:rPr lang="en-US" altLang="zh-CN" sz="2400" b="1" dirty="0">
                <a:solidFill>
                  <a:srgbClr val="00B0F0"/>
                </a:solidFill>
              </a:rPr>
              <a:t>a≡2(mod 3)</a:t>
            </a:r>
          </a:p>
        </p:txBody>
      </p:sp>
      <p:sp>
        <p:nvSpPr>
          <p:cNvPr id="14" name="矩形 13"/>
          <p:cNvSpPr/>
          <p:nvPr/>
        </p:nvSpPr>
        <p:spPr>
          <a:xfrm>
            <a:off x="3276600" y="4076700"/>
            <a:ext cx="2735263" cy="830997"/>
          </a:xfrm>
          <a:prstGeom prst="rect">
            <a:avLst/>
          </a:prstGeom>
          <a:solidFill>
            <a:schemeClr val="accent2">
              <a:lumMod val="20000"/>
              <a:lumOff val="80000"/>
            </a:schemeClr>
          </a:solidFill>
        </p:spPr>
        <p:txBody>
          <a:bodyPr>
            <a:spAutoFit/>
          </a:bodyPr>
          <a:lstStyle/>
          <a:p>
            <a:pPr>
              <a:defRPr/>
            </a:pPr>
            <a:r>
              <a:rPr lang="en-US" altLang="zh-CN" sz="2400" b="1" dirty="0">
                <a:solidFill>
                  <a:srgbClr val="FF0000"/>
                </a:solidFill>
              </a:rPr>
              <a:t>b=21m, m</a:t>
            </a:r>
            <a:r>
              <a:rPr lang="zh-CN" altLang="en-US" sz="2400" b="1" dirty="0">
                <a:solidFill>
                  <a:srgbClr val="FF0000"/>
                </a:solidFill>
              </a:rPr>
              <a:t>为整数</a:t>
            </a:r>
            <a:endParaRPr lang="en-US" altLang="zh-CN" sz="2400" b="1" dirty="0">
              <a:solidFill>
                <a:srgbClr val="FF0000"/>
              </a:solidFill>
            </a:endParaRPr>
          </a:p>
          <a:p>
            <a:pPr>
              <a:defRPr/>
            </a:pPr>
            <a:r>
              <a:rPr lang="en-US" altLang="zh-CN" sz="2400" b="1" dirty="0">
                <a:solidFill>
                  <a:srgbClr val="FF0000"/>
                </a:solidFill>
              </a:rPr>
              <a:t>b≡3(mod 5)</a:t>
            </a:r>
          </a:p>
        </p:txBody>
      </p:sp>
      <p:sp>
        <p:nvSpPr>
          <p:cNvPr id="15" name="矩形 14"/>
          <p:cNvSpPr/>
          <p:nvPr/>
        </p:nvSpPr>
        <p:spPr>
          <a:xfrm>
            <a:off x="6011863" y="4076700"/>
            <a:ext cx="2592387" cy="830997"/>
          </a:xfrm>
          <a:prstGeom prst="rect">
            <a:avLst/>
          </a:prstGeom>
          <a:solidFill>
            <a:schemeClr val="accent3">
              <a:lumMod val="20000"/>
              <a:lumOff val="80000"/>
            </a:schemeClr>
          </a:solidFill>
        </p:spPr>
        <p:txBody>
          <a:bodyPr>
            <a:spAutoFit/>
          </a:bodyPr>
          <a:lstStyle/>
          <a:p>
            <a:pPr>
              <a:defRPr/>
            </a:pPr>
            <a:r>
              <a:rPr lang="en-US" altLang="zh-CN" sz="2400" b="1" dirty="0">
                <a:solidFill>
                  <a:schemeClr val="accent3">
                    <a:lumMod val="75000"/>
                  </a:schemeClr>
                </a:solidFill>
              </a:rPr>
              <a:t>c=15n, n</a:t>
            </a:r>
            <a:r>
              <a:rPr lang="zh-CN" altLang="en-US" sz="2400" b="1" dirty="0">
                <a:solidFill>
                  <a:schemeClr val="accent3">
                    <a:lumMod val="75000"/>
                  </a:schemeClr>
                </a:solidFill>
              </a:rPr>
              <a:t>为整数</a:t>
            </a:r>
            <a:endParaRPr lang="en-US" altLang="zh-CN" sz="2400" b="1" dirty="0">
              <a:solidFill>
                <a:schemeClr val="accent3">
                  <a:lumMod val="75000"/>
                </a:schemeClr>
              </a:solidFill>
            </a:endParaRPr>
          </a:p>
          <a:p>
            <a:pPr>
              <a:defRPr/>
            </a:pPr>
            <a:r>
              <a:rPr lang="en-US" altLang="zh-CN" sz="2400" b="1" dirty="0">
                <a:solidFill>
                  <a:schemeClr val="accent3">
                    <a:lumMod val="75000"/>
                  </a:schemeClr>
                </a:solidFill>
              </a:rPr>
              <a:t>c≡2(mod 7)</a:t>
            </a:r>
          </a:p>
        </p:txBody>
      </p:sp>
      <p:sp>
        <p:nvSpPr>
          <p:cNvPr id="16" name="下箭头 15"/>
          <p:cNvSpPr/>
          <p:nvPr/>
        </p:nvSpPr>
        <p:spPr>
          <a:xfrm>
            <a:off x="1547813" y="5013325"/>
            <a:ext cx="647700" cy="5032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下箭头 16"/>
          <p:cNvSpPr/>
          <p:nvPr/>
        </p:nvSpPr>
        <p:spPr>
          <a:xfrm>
            <a:off x="4211638" y="5013325"/>
            <a:ext cx="647700" cy="5032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下箭头 17"/>
          <p:cNvSpPr/>
          <p:nvPr/>
        </p:nvSpPr>
        <p:spPr>
          <a:xfrm>
            <a:off x="6875463" y="5013325"/>
            <a:ext cx="649287" cy="5032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矩形 18"/>
          <p:cNvSpPr/>
          <p:nvPr/>
        </p:nvSpPr>
        <p:spPr>
          <a:xfrm>
            <a:off x="684213" y="5516563"/>
            <a:ext cx="2592387" cy="523875"/>
          </a:xfrm>
          <a:prstGeom prst="rect">
            <a:avLst/>
          </a:prstGeom>
          <a:solidFill>
            <a:schemeClr val="accent1">
              <a:lumMod val="20000"/>
              <a:lumOff val="80000"/>
            </a:schemeClr>
          </a:solidFill>
        </p:spPr>
        <p:txBody>
          <a:bodyPr>
            <a:spAutoFit/>
          </a:bodyPr>
          <a:lstStyle/>
          <a:p>
            <a:pPr>
              <a:defRPr/>
            </a:pPr>
            <a:r>
              <a:rPr lang="en-US" altLang="zh-CN" sz="2800" b="1" dirty="0">
                <a:solidFill>
                  <a:srgbClr val="00B0F0"/>
                </a:solidFill>
              </a:rPr>
              <a:t>a=35</a:t>
            </a:r>
          </a:p>
        </p:txBody>
      </p:sp>
      <p:sp>
        <p:nvSpPr>
          <p:cNvPr id="20" name="矩形 19"/>
          <p:cNvSpPr/>
          <p:nvPr/>
        </p:nvSpPr>
        <p:spPr>
          <a:xfrm>
            <a:off x="3276600" y="5516563"/>
            <a:ext cx="2735263" cy="523875"/>
          </a:xfrm>
          <a:prstGeom prst="rect">
            <a:avLst/>
          </a:prstGeom>
          <a:solidFill>
            <a:schemeClr val="accent2">
              <a:lumMod val="20000"/>
              <a:lumOff val="80000"/>
            </a:schemeClr>
          </a:solidFill>
        </p:spPr>
        <p:txBody>
          <a:bodyPr>
            <a:spAutoFit/>
          </a:bodyPr>
          <a:lstStyle/>
          <a:p>
            <a:pPr>
              <a:defRPr/>
            </a:pPr>
            <a:r>
              <a:rPr lang="en-US" altLang="zh-CN" sz="2800" b="1" dirty="0">
                <a:solidFill>
                  <a:srgbClr val="FF0000"/>
                </a:solidFill>
              </a:rPr>
              <a:t>b=21x3=63</a:t>
            </a:r>
          </a:p>
        </p:txBody>
      </p:sp>
      <p:sp>
        <p:nvSpPr>
          <p:cNvPr id="21" name="矩形 20"/>
          <p:cNvSpPr/>
          <p:nvPr/>
        </p:nvSpPr>
        <p:spPr>
          <a:xfrm>
            <a:off x="6011863" y="5516563"/>
            <a:ext cx="2592387" cy="523875"/>
          </a:xfrm>
          <a:prstGeom prst="rect">
            <a:avLst/>
          </a:prstGeom>
          <a:solidFill>
            <a:schemeClr val="accent3">
              <a:lumMod val="20000"/>
              <a:lumOff val="80000"/>
            </a:schemeClr>
          </a:solidFill>
        </p:spPr>
        <p:txBody>
          <a:bodyPr>
            <a:spAutoFit/>
          </a:bodyPr>
          <a:lstStyle/>
          <a:p>
            <a:pPr>
              <a:defRPr/>
            </a:pPr>
            <a:r>
              <a:rPr lang="en-US" altLang="zh-CN" sz="2800" b="1" dirty="0">
                <a:solidFill>
                  <a:schemeClr val="accent3">
                    <a:lumMod val="75000"/>
                  </a:schemeClr>
                </a:solidFill>
              </a:rPr>
              <a:t>c=15x2=30</a:t>
            </a:r>
          </a:p>
        </p:txBody>
      </p:sp>
      <p:sp>
        <p:nvSpPr>
          <p:cNvPr id="22" name="矩形 21"/>
          <p:cNvSpPr/>
          <p:nvPr/>
        </p:nvSpPr>
        <p:spPr>
          <a:xfrm>
            <a:off x="1692275" y="6165850"/>
            <a:ext cx="5832475" cy="584200"/>
          </a:xfrm>
          <a:prstGeom prst="rect">
            <a:avLst/>
          </a:prstGeom>
          <a:solidFill>
            <a:schemeClr val="accent2">
              <a:lumMod val="60000"/>
              <a:lumOff val="40000"/>
            </a:schemeClr>
          </a:solidFill>
        </p:spPr>
        <p:txBody>
          <a:bodyPr>
            <a:spAutoFit/>
          </a:bodyPr>
          <a:lstStyle/>
          <a:p>
            <a:pPr>
              <a:defRPr/>
            </a:pPr>
            <a:r>
              <a:rPr lang="en-US" altLang="zh-CN" sz="3200" b="1" dirty="0"/>
              <a:t>x</a:t>
            </a:r>
            <a:r>
              <a:rPr lang="zh-CN" altLang="en-US" sz="3200" b="1" dirty="0"/>
              <a:t>一个解为</a:t>
            </a:r>
            <a:r>
              <a:rPr lang="en-US" altLang="zh-CN" sz="3200" b="1" dirty="0"/>
              <a:t>35+63+30=128</a:t>
            </a:r>
          </a:p>
        </p:txBody>
      </p:sp>
      <p:sp>
        <p:nvSpPr>
          <p:cNvPr id="23" name="矩形 22"/>
          <p:cNvSpPr>
            <a:spLocks noChangeArrowheads="1"/>
          </p:cNvSpPr>
          <p:nvPr/>
        </p:nvSpPr>
        <p:spPr bwMode="auto">
          <a:xfrm>
            <a:off x="2051720" y="2204864"/>
            <a:ext cx="4535488" cy="3046413"/>
          </a:xfrm>
          <a:prstGeom prst="rect">
            <a:avLst/>
          </a:prstGeom>
          <a:solidFill>
            <a:srgbClr val="92D050"/>
          </a:solidFill>
          <a:ln w="9525">
            <a:noFill/>
            <a:miter lim="800000"/>
            <a:headEnd/>
            <a:tailEnd/>
          </a:ln>
        </p:spPr>
        <p:txBody>
          <a:bodyPr>
            <a:spAutoFit/>
          </a:bodyPr>
          <a:lstStyle/>
          <a:p>
            <a:pPr algn="ctr"/>
            <a:r>
              <a:rPr lang="en-US" altLang="zh-CN" sz="4800" b="1" dirty="0"/>
              <a:t>X</a:t>
            </a:r>
            <a:r>
              <a:rPr lang="zh-CN" altLang="en-US" sz="4800" b="1" dirty="0"/>
              <a:t>通解为</a:t>
            </a:r>
            <a:endParaRPr lang="en-US" altLang="zh-CN" sz="4800" b="1" dirty="0"/>
          </a:p>
          <a:p>
            <a:pPr algn="ctr"/>
            <a:r>
              <a:rPr lang="en-US" altLang="zh-CN" sz="4800" b="1" dirty="0"/>
              <a:t>128+[3,5,7]N =128+105N</a:t>
            </a:r>
          </a:p>
          <a:p>
            <a:pPr algn="ctr"/>
            <a:r>
              <a:rPr lang="en-US" altLang="zh-CN" sz="4800" b="1" dirty="0"/>
              <a:t>N</a:t>
            </a:r>
            <a:r>
              <a:rPr lang="zh-CN" altLang="en-US" sz="4800" b="1" dirty="0"/>
              <a:t>为整数</a:t>
            </a:r>
            <a:endParaRPr lang="en-US" altLang="zh-CN" sz="4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 presetClass="entr" presetSubtype="16"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0-#ppt_w/2"/>
                                          </p:val>
                                        </p:tav>
                                        <p:tav tm="100000">
                                          <p:val>
                                            <p:strVal val="#ppt_x"/>
                                          </p:val>
                                        </p:tav>
                                      </p:tavLst>
                                    </p:anim>
                                    <p:anim calcmode="lin" valueType="num">
                                      <p:cBhvr additive="base">
                                        <p:cTn id="18" dur="500" fill="hold"/>
                                        <p:tgtEl>
                                          <p:spTgt spid="13"/>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4" presetClass="entr" presetSubtype="16"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0-#ppt_w/2"/>
                                          </p:val>
                                        </p:tav>
                                        <p:tav tm="100000">
                                          <p:val>
                                            <p:strVal val="#ppt_x"/>
                                          </p:val>
                                        </p:tav>
                                      </p:tavLst>
                                    </p:anim>
                                    <p:anim calcmode="lin" valueType="num">
                                      <p:cBhvr additive="base">
                                        <p:cTn id="2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childTnLst>
                          </p:cTn>
                        </p:par>
                        <p:par>
                          <p:cTn id="35" fill="hold">
                            <p:stCondLst>
                              <p:cond delay="500"/>
                            </p:stCondLst>
                            <p:childTnLst>
                              <p:par>
                                <p:cTn id="36" presetID="4" presetClass="entr" presetSubtype="16"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ox(in)">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4" presetClass="entr" presetSubtype="16"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box(in)">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additive="base">
                                        <p:cTn id="59" dur="500" fill="hold"/>
                                        <p:tgtEl>
                                          <p:spTgt spid="7"/>
                                        </p:tgtEl>
                                        <p:attrNameLst>
                                          <p:attrName>ppt_x</p:attrName>
                                        </p:attrNameLst>
                                      </p:cBhvr>
                                      <p:tavLst>
                                        <p:tav tm="0">
                                          <p:val>
                                            <p:strVal val="1+#ppt_w/2"/>
                                          </p:val>
                                        </p:tav>
                                        <p:tav tm="100000">
                                          <p:val>
                                            <p:strVal val="#ppt_x"/>
                                          </p:val>
                                        </p:tav>
                                      </p:tavLst>
                                    </p:anim>
                                    <p:anim calcmode="lin" valueType="num">
                                      <p:cBhvr additive="base">
                                        <p:cTn id="60" dur="500" fill="hold"/>
                                        <p:tgtEl>
                                          <p:spTgt spid="7"/>
                                        </p:tgtEl>
                                        <p:attrNameLst>
                                          <p:attrName>ppt_y</p:attrName>
                                        </p:attrNameLst>
                                      </p:cBhvr>
                                      <p:tavLst>
                                        <p:tav tm="0">
                                          <p:val>
                                            <p:strVal val="#ppt_y"/>
                                          </p:val>
                                        </p:tav>
                                        <p:tav tm="100000">
                                          <p:val>
                                            <p:strVal val="#ppt_y"/>
                                          </p:val>
                                        </p:tav>
                                      </p:tavLst>
                                    </p:anim>
                                  </p:childTnLst>
                                </p:cTn>
                              </p:par>
                            </p:childTnLst>
                          </p:cTn>
                        </p:par>
                        <p:par>
                          <p:cTn id="61" fill="hold">
                            <p:stCondLst>
                              <p:cond delay="500"/>
                            </p:stCondLst>
                            <p:childTnLst>
                              <p:par>
                                <p:cTn id="62" presetID="4" presetClass="entr" presetSubtype="16" fill="hold" grpId="0" nodeType="after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box(in)">
                                      <p:cBhvr>
                                        <p:cTn id="64" dur="500"/>
                                        <p:tgtEl>
                                          <p:spTgt spid="12"/>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additive="base">
                                        <p:cTn id="69" dur="500" fill="hold"/>
                                        <p:tgtEl>
                                          <p:spTgt spid="15"/>
                                        </p:tgtEl>
                                        <p:attrNameLst>
                                          <p:attrName>ppt_x</p:attrName>
                                        </p:attrNameLst>
                                      </p:cBhvr>
                                      <p:tavLst>
                                        <p:tav tm="0">
                                          <p:val>
                                            <p:strVal val="1+#ppt_w/2"/>
                                          </p:val>
                                        </p:tav>
                                        <p:tav tm="100000">
                                          <p:val>
                                            <p:strVal val="#ppt_x"/>
                                          </p:val>
                                        </p:tav>
                                      </p:tavLst>
                                    </p:anim>
                                    <p:anim calcmode="lin" valueType="num">
                                      <p:cBhvr additive="base">
                                        <p:cTn id="70" dur="500" fill="hold"/>
                                        <p:tgtEl>
                                          <p:spTgt spid="15"/>
                                        </p:tgtEl>
                                        <p:attrNameLst>
                                          <p:attrName>ppt_y</p:attrName>
                                        </p:attrNameLst>
                                      </p:cBhvr>
                                      <p:tavLst>
                                        <p:tav tm="0">
                                          <p:val>
                                            <p:strVal val="#ppt_y"/>
                                          </p:val>
                                        </p:tav>
                                        <p:tav tm="100000">
                                          <p:val>
                                            <p:strVal val="#ppt_y"/>
                                          </p:val>
                                        </p:tav>
                                      </p:tavLst>
                                    </p:anim>
                                  </p:childTnLst>
                                </p:cTn>
                              </p:par>
                            </p:childTnLst>
                          </p:cTn>
                        </p:par>
                        <p:par>
                          <p:cTn id="71" fill="hold">
                            <p:stCondLst>
                              <p:cond delay="500"/>
                            </p:stCondLst>
                            <p:childTnLst>
                              <p:par>
                                <p:cTn id="72" presetID="4" presetClass="entr" presetSubtype="16" fill="hold" grpId="0" nodeType="after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box(in)">
                                      <p:cBhvr>
                                        <p:cTn id="74" dur="500"/>
                                        <p:tgtEl>
                                          <p:spTgt spid="18"/>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anim calcmode="lin" valueType="num">
                                      <p:cBhvr additive="base">
                                        <p:cTn id="79" dur="500" fill="hold"/>
                                        <p:tgtEl>
                                          <p:spTgt spid="21"/>
                                        </p:tgtEl>
                                        <p:attrNameLst>
                                          <p:attrName>ppt_x</p:attrName>
                                        </p:attrNameLst>
                                      </p:cBhvr>
                                      <p:tavLst>
                                        <p:tav tm="0">
                                          <p:val>
                                            <p:strVal val="1+#ppt_w/2"/>
                                          </p:val>
                                        </p:tav>
                                        <p:tav tm="100000">
                                          <p:val>
                                            <p:strVal val="#ppt_x"/>
                                          </p:val>
                                        </p:tav>
                                      </p:tavLst>
                                    </p:anim>
                                    <p:anim calcmode="lin" valueType="num">
                                      <p:cBhvr additive="base">
                                        <p:cTn id="80"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additive="base">
                                        <p:cTn id="85" dur="500" fill="hold"/>
                                        <p:tgtEl>
                                          <p:spTgt spid="22"/>
                                        </p:tgtEl>
                                        <p:attrNameLst>
                                          <p:attrName>ppt_x</p:attrName>
                                        </p:attrNameLst>
                                      </p:cBhvr>
                                      <p:tavLst>
                                        <p:tav tm="0">
                                          <p:val>
                                            <p:strVal val="#ppt_x"/>
                                          </p:val>
                                        </p:tav>
                                        <p:tav tm="100000">
                                          <p:val>
                                            <p:strVal val="#ppt_x"/>
                                          </p:val>
                                        </p:tav>
                                      </p:tavLst>
                                    </p:anim>
                                    <p:anim calcmode="lin" valueType="num">
                                      <p:cBhvr additive="base">
                                        <p:cTn id="8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5" presetClass="entr" presetSubtype="10" fill="hold" grpId="0" nodeType="click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checkerboard(across)">
                                      <p:cBhvr>
                                        <p:cTn id="91" dur="3000"/>
                                        <p:tgtEl>
                                          <p:spTgt spid="23"/>
                                        </p:tgtEl>
                                      </p:cBhvr>
                                    </p:animEffect>
                                  </p:childTnLst>
                                  <p:subTnLst>
                                    <p:audio>
                                      <p:cMediaNode>
                                        <p:cTn display="0" masterRel="sameClick">
                                          <p:stCondLst>
                                            <p:cond evt="begin" delay="0">
                                              <p:tn val="89"/>
                                            </p:cond>
                                          </p:stCondLst>
                                          <p:endCondLst>
                                            <p:cond evt="onStopAudio" delay="0">
                                              <p:tgtEl>
                                                <p:sldTgt/>
                                              </p:tgtEl>
                                            </p:cond>
                                          </p:endCondLst>
                                        </p:cTn>
                                        <p:tgtEl>
                                          <p:sndTgt r:embed="rId3" name="explod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457200" y="274638"/>
            <a:ext cx="8229600" cy="922337"/>
          </a:xfrm>
        </p:spPr>
        <p:txBody>
          <a:bodyPr/>
          <a:lstStyle/>
          <a:p>
            <a:pPr eaLnBrk="1" hangingPunct="1"/>
            <a:r>
              <a:rPr lang="zh-CN" altLang="en-US" dirty="0" smtClean="0"/>
              <a:t>同余加和乘性质解法</a:t>
            </a:r>
          </a:p>
        </p:txBody>
      </p:sp>
      <p:sp>
        <p:nvSpPr>
          <p:cNvPr id="3" name="内容占位符 2"/>
          <p:cNvSpPr>
            <a:spLocks noGrp="1"/>
          </p:cNvSpPr>
          <p:nvPr>
            <p:ph idx="1"/>
          </p:nvPr>
        </p:nvSpPr>
        <p:spPr>
          <a:xfrm>
            <a:off x="457200" y="1484784"/>
            <a:ext cx="8229600" cy="504354"/>
          </a:xfrm>
        </p:spPr>
        <p:txBody>
          <a:bodyPr>
            <a:noAutofit/>
          </a:bodyPr>
          <a:lstStyle/>
          <a:p>
            <a:pPr algn="ctr" eaLnBrk="1" hangingPunct="1">
              <a:buFontTx/>
              <a:buNone/>
              <a:defRPr/>
            </a:pPr>
            <a:r>
              <a:rPr lang="zh-CN" altLang="en-US" sz="1800" dirty="0" smtClean="0"/>
              <a:t> 将</a:t>
            </a:r>
            <a:r>
              <a:rPr lang="en-US" altLang="zh-CN" sz="1800" dirty="0" smtClean="0"/>
              <a:t>x</a:t>
            </a:r>
            <a:r>
              <a:rPr lang="zh-CN" altLang="en-US" sz="1800" dirty="0" smtClean="0"/>
              <a:t>拆成如下情况，</a:t>
            </a:r>
            <a:r>
              <a:rPr lang="en-US" altLang="zh-CN" sz="1800" dirty="0" smtClean="0"/>
              <a:t>X=2a+3b+2c</a:t>
            </a:r>
            <a:r>
              <a:rPr lang="zh-CN" altLang="en-US" sz="1800" dirty="0" smtClean="0"/>
              <a:t>，其中</a:t>
            </a:r>
            <a:r>
              <a:rPr lang="en-US" altLang="zh-CN" sz="1800" dirty="0" smtClean="0"/>
              <a:t>2,3,2</a:t>
            </a:r>
            <a:r>
              <a:rPr lang="zh-CN" altLang="en-US" sz="1800" dirty="0" smtClean="0"/>
              <a:t>分别为模</a:t>
            </a:r>
            <a:r>
              <a:rPr lang="en-US" altLang="zh-CN" sz="1800" dirty="0" smtClean="0"/>
              <a:t>3,5,7</a:t>
            </a:r>
            <a:r>
              <a:rPr lang="zh-CN" altLang="en-US" sz="1800" dirty="0" smtClean="0"/>
              <a:t>的余数，</a:t>
            </a:r>
            <a:r>
              <a:rPr lang="en-US" altLang="zh-CN" sz="1800" dirty="0" smtClean="0"/>
              <a:t>a, b, c</a:t>
            </a:r>
            <a:r>
              <a:rPr lang="zh-CN" altLang="en-US" sz="1800" dirty="0" smtClean="0"/>
              <a:t>满足</a:t>
            </a:r>
            <a:endParaRPr lang="zh-CN" altLang="en-US" sz="1800" dirty="0"/>
          </a:p>
        </p:txBody>
      </p:sp>
      <p:sp>
        <p:nvSpPr>
          <p:cNvPr id="5" name="矩形 4"/>
          <p:cNvSpPr/>
          <p:nvPr/>
        </p:nvSpPr>
        <p:spPr>
          <a:xfrm>
            <a:off x="755650" y="1989138"/>
            <a:ext cx="2592388" cy="1570037"/>
          </a:xfrm>
          <a:prstGeom prst="rect">
            <a:avLst/>
          </a:prstGeom>
          <a:solidFill>
            <a:schemeClr val="accent1">
              <a:lumMod val="20000"/>
              <a:lumOff val="80000"/>
            </a:schemeClr>
          </a:solidFill>
        </p:spPr>
        <p:txBody>
          <a:bodyPr>
            <a:spAutoFit/>
          </a:bodyPr>
          <a:lstStyle/>
          <a:p>
            <a:pPr>
              <a:defRPr/>
            </a:pPr>
            <a:r>
              <a:rPr lang="en-US" altLang="zh-CN" sz="3200" b="1" dirty="0">
                <a:solidFill>
                  <a:srgbClr val="FF0000"/>
                </a:solidFill>
              </a:rPr>
              <a:t>a ≡1(mod 3)</a:t>
            </a:r>
          </a:p>
          <a:p>
            <a:pPr>
              <a:defRPr/>
            </a:pPr>
            <a:r>
              <a:rPr lang="en-US" altLang="zh-CN" sz="3200" b="1" dirty="0">
                <a:solidFill>
                  <a:srgbClr val="FF0000"/>
                </a:solidFill>
              </a:rPr>
              <a:t>a ≡0(mod 5)</a:t>
            </a:r>
          </a:p>
          <a:p>
            <a:pPr>
              <a:defRPr/>
            </a:pPr>
            <a:r>
              <a:rPr lang="en-US" altLang="zh-CN" sz="3200" b="1" dirty="0">
                <a:solidFill>
                  <a:srgbClr val="FF0000"/>
                </a:solidFill>
              </a:rPr>
              <a:t>a ≡0(mod 7)</a:t>
            </a:r>
          </a:p>
        </p:txBody>
      </p:sp>
      <p:sp>
        <p:nvSpPr>
          <p:cNvPr id="6" name="矩形 5"/>
          <p:cNvSpPr/>
          <p:nvPr/>
        </p:nvSpPr>
        <p:spPr>
          <a:xfrm>
            <a:off x="3348038" y="1989138"/>
            <a:ext cx="2592387" cy="1570037"/>
          </a:xfrm>
          <a:prstGeom prst="rect">
            <a:avLst/>
          </a:prstGeom>
          <a:solidFill>
            <a:schemeClr val="accent3">
              <a:lumMod val="20000"/>
              <a:lumOff val="80000"/>
            </a:schemeClr>
          </a:solidFill>
        </p:spPr>
        <p:txBody>
          <a:bodyPr>
            <a:spAutoFit/>
          </a:bodyPr>
          <a:lstStyle/>
          <a:p>
            <a:pPr>
              <a:defRPr/>
            </a:pPr>
            <a:r>
              <a:rPr lang="en-US" altLang="zh-CN" sz="3200" b="1" dirty="0">
                <a:solidFill>
                  <a:srgbClr val="FF0000"/>
                </a:solidFill>
              </a:rPr>
              <a:t>b ≡0(mod 3)</a:t>
            </a:r>
          </a:p>
          <a:p>
            <a:pPr>
              <a:defRPr/>
            </a:pPr>
            <a:r>
              <a:rPr lang="en-US" altLang="zh-CN" sz="3200" b="1" dirty="0">
                <a:solidFill>
                  <a:srgbClr val="FF0000"/>
                </a:solidFill>
              </a:rPr>
              <a:t>b ≡1(mod 5)</a:t>
            </a:r>
          </a:p>
          <a:p>
            <a:pPr>
              <a:defRPr/>
            </a:pPr>
            <a:r>
              <a:rPr lang="en-US" altLang="zh-CN" sz="3200" b="1" dirty="0">
                <a:solidFill>
                  <a:srgbClr val="FF0000"/>
                </a:solidFill>
              </a:rPr>
              <a:t>b ≡0(mod 7)</a:t>
            </a:r>
          </a:p>
        </p:txBody>
      </p:sp>
      <p:sp>
        <p:nvSpPr>
          <p:cNvPr id="7" name="矩形 6"/>
          <p:cNvSpPr/>
          <p:nvPr/>
        </p:nvSpPr>
        <p:spPr>
          <a:xfrm>
            <a:off x="5940425" y="1989138"/>
            <a:ext cx="2592388" cy="1570037"/>
          </a:xfrm>
          <a:prstGeom prst="rect">
            <a:avLst/>
          </a:prstGeom>
          <a:solidFill>
            <a:schemeClr val="accent3">
              <a:lumMod val="40000"/>
              <a:lumOff val="60000"/>
            </a:schemeClr>
          </a:solidFill>
        </p:spPr>
        <p:txBody>
          <a:bodyPr>
            <a:spAutoFit/>
          </a:bodyPr>
          <a:lstStyle/>
          <a:p>
            <a:pPr>
              <a:defRPr/>
            </a:pPr>
            <a:r>
              <a:rPr lang="en-US" altLang="zh-CN" sz="3200" b="1" dirty="0">
                <a:solidFill>
                  <a:srgbClr val="FF0000"/>
                </a:solidFill>
              </a:rPr>
              <a:t>c ≡0(mod 3)</a:t>
            </a:r>
          </a:p>
          <a:p>
            <a:pPr>
              <a:defRPr/>
            </a:pPr>
            <a:r>
              <a:rPr lang="en-US" altLang="zh-CN" sz="3200" b="1" dirty="0">
                <a:solidFill>
                  <a:srgbClr val="FF0000"/>
                </a:solidFill>
              </a:rPr>
              <a:t>c ≡0(mod 5)</a:t>
            </a:r>
          </a:p>
          <a:p>
            <a:pPr>
              <a:defRPr/>
            </a:pPr>
            <a:r>
              <a:rPr lang="en-US" altLang="zh-CN" sz="3200" b="1" dirty="0">
                <a:solidFill>
                  <a:srgbClr val="FF0000"/>
                </a:solidFill>
              </a:rPr>
              <a:t>c ≡1(mod 7)</a:t>
            </a:r>
          </a:p>
        </p:txBody>
      </p:sp>
      <p:sp>
        <p:nvSpPr>
          <p:cNvPr id="8" name="下箭头 7"/>
          <p:cNvSpPr/>
          <p:nvPr/>
        </p:nvSpPr>
        <p:spPr>
          <a:xfrm>
            <a:off x="1619250" y="3573463"/>
            <a:ext cx="649288" cy="5032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下箭头 8"/>
          <p:cNvSpPr/>
          <p:nvPr/>
        </p:nvSpPr>
        <p:spPr>
          <a:xfrm>
            <a:off x="4284663" y="3573463"/>
            <a:ext cx="647700" cy="5032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下箭头 9"/>
          <p:cNvSpPr/>
          <p:nvPr/>
        </p:nvSpPr>
        <p:spPr>
          <a:xfrm>
            <a:off x="6948488" y="3573463"/>
            <a:ext cx="647700" cy="5032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矩形 10"/>
          <p:cNvSpPr/>
          <p:nvPr/>
        </p:nvSpPr>
        <p:spPr>
          <a:xfrm>
            <a:off x="684213" y="4076700"/>
            <a:ext cx="2592387" cy="830997"/>
          </a:xfrm>
          <a:prstGeom prst="rect">
            <a:avLst/>
          </a:prstGeom>
          <a:solidFill>
            <a:schemeClr val="accent1">
              <a:lumMod val="20000"/>
              <a:lumOff val="80000"/>
            </a:schemeClr>
          </a:solidFill>
        </p:spPr>
        <p:txBody>
          <a:bodyPr>
            <a:spAutoFit/>
          </a:bodyPr>
          <a:lstStyle/>
          <a:p>
            <a:pPr>
              <a:defRPr/>
            </a:pPr>
            <a:r>
              <a:rPr lang="en-US" altLang="zh-CN" sz="2400" b="1" dirty="0">
                <a:solidFill>
                  <a:srgbClr val="FF0000"/>
                </a:solidFill>
              </a:rPr>
              <a:t>a=35t, t</a:t>
            </a:r>
            <a:r>
              <a:rPr lang="zh-CN" altLang="en-US" sz="2400" b="1" dirty="0">
                <a:solidFill>
                  <a:srgbClr val="FF0000"/>
                </a:solidFill>
              </a:rPr>
              <a:t>为整数</a:t>
            </a:r>
            <a:endParaRPr lang="en-US" altLang="zh-CN" sz="2400" b="1" dirty="0">
              <a:solidFill>
                <a:srgbClr val="FF0000"/>
              </a:solidFill>
            </a:endParaRPr>
          </a:p>
          <a:p>
            <a:pPr>
              <a:defRPr/>
            </a:pPr>
            <a:r>
              <a:rPr lang="en-US" altLang="zh-CN" sz="2400" b="1" dirty="0">
                <a:solidFill>
                  <a:srgbClr val="FF0000"/>
                </a:solidFill>
              </a:rPr>
              <a:t>a≡1(mod 3)</a:t>
            </a:r>
          </a:p>
        </p:txBody>
      </p:sp>
      <p:sp>
        <p:nvSpPr>
          <p:cNvPr id="12" name="矩形 11"/>
          <p:cNvSpPr/>
          <p:nvPr/>
        </p:nvSpPr>
        <p:spPr>
          <a:xfrm>
            <a:off x="3276600" y="4076700"/>
            <a:ext cx="2735263" cy="830997"/>
          </a:xfrm>
          <a:prstGeom prst="rect">
            <a:avLst/>
          </a:prstGeom>
          <a:solidFill>
            <a:schemeClr val="accent3">
              <a:lumMod val="20000"/>
              <a:lumOff val="80000"/>
            </a:schemeClr>
          </a:solidFill>
        </p:spPr>
        <p:txBody>
          <a:bodyPr>
            <a:spAutoFit/>
          </a:bodyPr>
          <a:lstStyle/>
          <a:p>
            <a:pPr>
              <a:defRPr/>
            </a:pPr>
            <a:r>
              <a:rPr lang="en-US" altLang="zh-CN" sz="2400" b="1" dirty="0">
                <a:solidFill>
                  <a:srgbClr val="FF0000"/>
                </a:solidFill>
              </a:rPr>
              <a:t>b=21m, m</a:t>
            </a:r>
            <a:r>
              <a:rPr lang="zh-CN" altLang="en-US" sz="2400" b="1" dirty="0">
                <a:solidFill>
                  <a:srgbClr val="FF0000"/>
                </a:solidFill>
              </a:rPr>
              <a:t>为整数</a:t>
            </a:r>
            <a:endParaRPr lang="en-US" altLang="zh-CN" sz="2400" b="1" dirty="0">
              <a:solidFill>
                <a:srgbClr val="FF0000"/>
              </a:solidFill>
            </a:endParaRPr>
          </a:p>
          <a:p>
            <a:pPr>
              <a:defRPr/>
            </a:pPr>
            <a:r>
              <a:rPr lang="en-US" altLang="zh-CN" sz="2400" b="1" dirty="0">
                <a:solidFill>
                  <a:srgbClr val="FF0000"/>
                </a:solidFill>
              </a:rPr>
              <a:t>b≡1(mod 5)</a:t>
            </a:r>
          </a:p>
        </p:txBody>
      </p:sp>
      <p:sp>
        <p:nvSpPr>
          <p:cNvPr id="13" name="矩形 12"/>
          <p:cNvSpPr/>
          <p:nvPr/>
        </p:nvSpPr>
        <p:spPr>
          <a:xfrm>
            <a:off x="6011863" y="4076700"/>
            <a:ext cx="2592387" cy="830997"/>
          </a:xfrm>
          <a:prstGeom prst="rect">
            <a:avLst/>
          </a:prstGeom>
          <a:solidFill>
            <a:schemeClr val="accent3">
              <a:lumMod val="40000"/>
              <a:lumOff val="60000"/>
            </a:schemeClr>
          </a:solidFill>
        </p:spPr>
        <p:txBody>
          <a:bodyPr>
            <a:spAutoFit/>
          </a:bodyPr>
          <a:lstStyle/>
          <a:p>
            <a:pPr>
              <a:defRPr/>
            </a:pPr>
            <a:r>
              <a:rPr lang="en-US" altLang="zh-CN" sz="2400" b="1" dirty="0">
                <a:solidFill>
                  <a:srgbClr val="FF0000"/>
                </a:solidFill>
              </a:rPr>
              <a:t>c=15n, n</a:t>
            </a:r>
            <a:r>
              <a:rPr lang="zh-CN" altLang="en-US" sz="2400" b="1" dirty="0">
                <a:solidFill>
                  <a:srgbClr val="FF0000"/>
                </a:solidFill>
              </a:rPr>
              <a:t>为整数</a:t>
            </a:r>
            <a:endParaRPr lang="en-US" altLang="zh-CN" sz="2400" b="1" dirty="0">
              <a:solidFill>
                <a:srgbClr val="FF0000"/>
              </a:solidFill>
            </a:endParaRPr>
          </a:p>
          <a:p>
            <a:pPr>
              <a:defRPr/>
            </a:pPr>
            <a:r>
              <a:rPr lang="en-US" altLang="zh-CN" sz="2400" b="1" dirty="0">
                <a:solidFill>
                  <a:srgbClr val="FF0000"/>
                </a:solidFill>
              </a:rPr>
              <a:t>c≡1(mod 7)</a:t>
            </a:r>
          </a:p>
        </p:txBody>
      </p:sp>
      <p:sp>
        <p:nvSpPr>
          <p:cNvPr id="14" name="下箭头 13"/>
          <p:cNvSpPr/>
          <p:nvPr/>
        </p:nvSpPr>
        <p:spPr>
          <a:xfrm>
            <a:off x="1547813" y="5013325"/>
            <a:ext cx="647700" cy="5032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下箭头 14"/>
          <p:cNvSpPr/>
          <p:nvPr/>
        </p:nvSpPr>
        <p:spPr>
          <a:xfrm>
            <a:off x="4211638" y="5013325"/>
            <a:ext cx="647700" cy="5032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下箭头 15"/>
          <p:cNvSpPr/>
          <p:nvPr/>
        </p:nvSpPr>
        <p:spPr>
          <a:xfrm>
            <a:off x="6875463" y="5013325"/>
            <a:ext cx="649287" cy="5032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矩形 16"/>
          <p:cNvSpPr/>
          <p:nvPr/>
        </p:nvSpPr>
        <p:spPr>
          <a:xfrm>
            <a:off x="684213" y="5516563"/>
            <a:ext cx="2592387" cy="523875"/>
          </a:xfrm>
          <a:prstGeom prst="rect">
            <a:avLst/>
          </a:prstGeom>
          <a:solidFill>
            <a:schemeClr val="accent1">
              <a:lumMod val="20000"/>
              <a:lumOff val="80000"/>
            </a:schemeClr>
          </a:solidFill>
        </p:spPr>
        <p:txBody>
          <a:bodyPr>
            <a:spAutoFit/>
          </a:bodyPr>
          <a:lstStyle/>
          <a:p>
            <a:pPr>
              <a:defRPr/>
            </a:pPr>
            <a:r>
              <a:rPr lang="en-US" altLang="zh-CN" sz="2800" b="1" dirty="0">
                <a:solidFill>
                  <a:srgbClr val="FF0000"/>
                </a:solidFill>
              </a:rPr>
              <a:t>a=70</a:t>
            </a:r>
          </a:p>
        </p:txBody>
      </p:sp>
      <p:sp>
        <p:nvSpPr>
          <p:cNvPr id="18" name="矩形 17"/>
          <p:cNvSpPr/>
          <p:nvPr/>
        </p:nvSpPr>
        <p:spPr>
          <a:xfrm>
            <a:off x="3276600" y="5516563"/>
            <a:ext cx="2735263" cy="523875"/>
          </a:xfrm>
          <a:prstGeom prst="rect">
            <a:avLst/>
          </a:prstGeom>
          <a:solidFill>
            <a:schemeClr val="accent3">
              <a:lumMod val="20000"/>
              <a:lumOff val="80000"/>
            </a:schemeClr>
          </a:solidFill>
        </p:spPr>
        <p:txBody>
          <a:bodyPr>
            <a:spAutoFit/>
          </a:bodyPr>
          <a:lstStyle/>
          <a:p>
            <a:pPr>
              <a:defRPr/>
            </a:pPr>
            <a:r>
              <a:rPr lang="en-US" altLang="zh-CN" sz="2800" b="1" dirty="0">
                <a:solidFill>
                  <a:srgbClr val="FF0000"/>
                </a:solidFill>
              </a:rPr>
              <a:t>b=21</a:t>
            </a:r>
          </a:p>
        </p:txBody>
      </p:sp>
      <p:sp>
        <p:nvSpPr>
          <p:cNvPr id="19" name="矩形 18"/>
          <p:cNvSpPr/>
          <p:nvPr/>
        </p:nvSpPr>
        <p:spPr>
          <a:xfrm>
            <a:off x="6011863" y="5516563"/>
            <a:ext cx="2592387" cy="523875"/>
          </a:xfrm>
          <a:prstGeom prst="rect">
            <a:avLst/>
          </a:prstGeom>
          <a:solidFill>
            <a:schemeClr val="accent3">
              <a:lumMod val="40000"/>
              <a:lumOff val="60000"/>
            </a:schemeClr>
          </a:solidFill>
        </p:spPr>
        <p:txBody>
          <a:bodyPr>
            <a:spAutoFit/>
          </a:bodyPr>
          <a:lstStyle/>
          <a:p>
            <a:pPr>
              <a:defRPr/>
            </a:pPr>
            <a:r>
              <a:rPr lang="en-US" altLang="zh-CN" sz="2800" b="1" dirty="0">
                <a:solidFill>
                  <a:srgbClr val="FF0000"/>
                </a:solidFill>
              </a:rPr>
              <a:t>c=15</a:t>
            </a:r>
          </a:p>
        </p:txBody>
      </p:sp>
      <p:sp>
        <p:nvSpPr>
          <p:cNvPr id="20" name="矩形 19"/>
          <p:cNvSpPr/>
          <p:nvPr/>
        </p:nvSpPr>
        <p:spPr>
          <a:xfrm>
            <a:off x="611560" y="6085160"/>
            <a:ext cx="7920879" cy="584200"/>
          </a:xfrm>
          <a:prstGeom prst="rect">
            <a:avLst/>
          </a:prstGeom>
          <a:solidFill>
            <a:schemeClr val="accent3">
              <a:lumMod val="20000"/>
              <a:lumOff val="80000"/>
            </a:schemeClr>
          </a:solidFill>
        </p:spPr>
        <p:txBody>
          <a:bodyPr wrap="square">
            <a:spAutoFit/>
          </a:bodyPr>
          <a:lstStyle/>
          <a:p>
            <a:pPr algn="ctr">
              <a:defRPr/>
            </a:pPr>
            <a:r>
              <a:rPr lang="en-US" altLang="zh-CN" sz="3200" b="1" dirty="0" smtClean="0"/>
              <a:t>X</a:t>
            </a:r>
            <a:r>
              <a:rPr lang="zh-CN" altLang="en-US" sz="3200" b="1" dirty="0" smtClean="0"/>
              <a:t>的一</a:t>
            </a:r>
            <a:r>
              <a:rPr lang="zh-CN" altLang="en-US" sz="3200" b="1" dirty="0"/>
              <a:t>个解为</a:t>
            </a:r>
            <a:r>
              <a:rPr lang="en-US" altLang="zh-CN" sz="3200" b="1" dirty="0"/>
              <a:t>70x2+21x3+15x2=233</a:t>
            </a:r>
          </a:p>
        </p:txBody>
      </p:sp>
      <p:sp>
        <p:nvSpPr>
          <p:cNvPr id="21" name="矩形 20"/>
          <p:cNvSpPr>
            <a:spLocks noChangeArrowheads="1"/>
          </p:cNvSpPr>
          <p:nvPr/>
        </p:nvSpPr>
        <p:spPr bwMode="auto">
          <a:xfrm>
            <a:off x="2195736" y="2492896"/>
            <a:ext cx="4537075" cy="3046412"/>
          </a:xfrm>
          <a:prstGeom prst="rect">
            <a:avLst/>
          </a:prstGeom>
          <a:solidFill>
            <a:srgbClr val="FFFF00"/>
          </a:solidFill>
          <a:ln w="9525">
            <a:noFill/>
            <a:miter lim="800000"/>
            <a:headEnd/>
            <a:tailEnd/>
          </a:ln>
        </p:spPr>
        <p:txBody>
          <a:bodyPr>
            <a:spAutoFit/>
          </a:bodyPr>
          <a:lstStyle/>
          <a:p>
            <a:pPr algn="ctr"/>
            <a:r>
              <a:rPr lang="en-US" altLang="zh-CN" sz="4800" b="1" dirty="0"/>
              <a:t>X</a:t>
            </a:r>
            <a:r>
              <a:rPr lang="zh-CN" altLang="en-US" sz="4800" b="1" dirty="0"/>
              <a:t>通解为</a:t>
            </a:r>
            <a:endParaRPr lang="en-US" altLang="zh-CN" sz="4800" b="1" dirty="0"/>
          </a:p>
          <a:p>
            <a:pPr algn="ctr"/>
            <a:r>
              <a:rPr lang="en-US" altLang="zh-CN" sz="4800" b="1" dirty="0"/>
              <a:t>233+[3,5,7]N =233+105N</a:t>
            </a:r>
          </a:p>
          <a:p>
            <a:pPr algn="ctr"/>
            <a:r>
              <a:rPr lang="en-US" altLang="zh-CN" sz="4800" b="1" dirty="0"/>
              <a:t>N</a:t>
            </a:r>
            <a:r>
              <a:rPr lang="zh-CN" altLang="en-US" sz="4800" b="1" dirty="0"/>
              <a:t>为整数</a:t>
            </a:r>
            <a:endParaRPr lang="en-US" altLang="zh-CN" sz="4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ox(in)">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childTnLst>
                          </p:cTn>
                        </p:par>
                        <p:par>
                          <p:cTn id="17" fill="hold">
                            <p:stCondLst>
                              <p:cond delay="500"/>
                            </p:stCondLst>
                            <p:childTnLst>
                              <p:par>
                                <p:cTn id="18" presetID="4"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ox(in)">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linds(horizontal)">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linds(horizontal)">
                                      <p:cBhvr>
                                        <p:cTn id="30" dur="500"/>
                                        <p:tgtEl>
                                          <p:spTgt spid="6"/>
                                        </p:tgtEl>
                                      </p:cBhvr>
                                    </p:animEffect>
                                  </p:childTnLst>
                                </p:cTn>
                              </p:par>
                            </p:childTnLst>
                          </p:cTn>
                        </p:par>
                        <p:par>
                          <p:cTn id="31" fill="hold">
                            <p:stCondLst>
                              <p:cond delay="500"/>
                            </p:stCondLst>
                            <p:childTnLst>
                              <p:par>
                                <p:cTn id="32" presetID="4" presetClass="entr" presetSubtype="16"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ox(in)">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blinds(horizontal)">
                                      <p:cBhvr>
                                        <p:cTn id="39" dur="500"/>
                                        <p:tgtEl>
                                          <p:spTgt spid="12"/>
                                        </p:tgtEl>
                                      </p:cBhvr>
                                    </p:animEffect>
                                  </p:childTnLst>
                                </p:cTn>
                              </p:par>
                            </p:childTnLst>
                          </p:cTn>
                        </p:par>
                        <p:par>
                          <p:cTn id="40" fill="hold">
                            <p:stCondLst>
                              <p:cond delay="500"/>
                            </p:stCondLst>
                            <p:childTnLst>
                              <p:par>
                                <p:cTn id="41" presetID="4" presetClass="entr" presetSubtype="16"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box(in)">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blinds(horizontal)">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blinds(horizontal)">
                                      <p:cBhvr>
                                        <p:cTn id="53" dur="500"/>
                                        <p:tgtEl>
                                          <p:spTgt spid="7"/>
                                        </p:tgtEl>
                                      </p:cBhvr>
                                    </p:animEffect>
                                  </p:childTnLst>
                                </p:cTn>
                              </p:par>
                            </p:childTnLst>
                          </p:cTn>
                        </p:par>
                        <p:par>
                          <p:cTn id="54" fill="hold">
                            <p:stCondLst>
                              <p:cond delay="500"/>
                            </p:stCondLst>
                            <p:childTnLst>
                              <p:par>
                                <p:cTn id="55" presetID="4" presetClass="entr" presetSubtype="16" fill="hold" grpId="0" nodeType="after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box(in)">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blinds(horizontal)">
                                      <p:cBhvr>
                                        <p:cTn id="62" dur="500"/>
                                        <p:tgtEl>
                                          <p:spTgt spid="13"/>
                                        </p:tgtEl>
                                      </p:cBhvr>
                                    </p:animEffect>
                                  </p:childTnLst>
                                </p:cTn>
                              </p:par>
                            </p:childTnLst>
                          </p:cTn>
                        </p:par>
                        <p:par>
                          <p:cTn id="63" fill="hold">
                            <p:stCondLst>
                              <p:cond delay="500"/>
                            </p:stCondLst>
                            <p:childTnLst>
                              <p:par>
                                <p:cTn id="64" presetID="4" presetClass="entr" presetSubtype="16" fill="hold" grpId="0" nodeType="after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box(in)">
                                      <p:cBhvr>
                                        <p:cTn id="66" dur="500"/>
                                        <p:tgtEl>
                                          <p:spTgt spid="16"/>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blinds(horizontal)">
                                      <p:cBhvr>
                                        <p:cTn id="71" dur="500"/>
                                        <p:tgtEl>
                                          <p:spTgt spid="19"/>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20"/>
                                        </p:tgtEl>
                                        <p:attrNameLst>
                                          <p:attrName>style.visibility</p:attrName>
                                        </p:attrNameLst>
                                      </p:cBhvr>
                                      <p:to>
                                        <p:strVal val="visible"/>
                                      </p:to>
                                    </p:set>
                                    <p:anim calcmode="lin" valueType="num">
                                      <p:cBhvr additive="base">
                                        <p:cTn id="76" dur="500" fill="hold"/>
                                        <p:tgtEl>
                                          <p:spTgt spid="20"/>
                                        </p:tgtEl>
                                        <p:attrNameLst>
                                          <p:attrName>ppt_x</p:attrName>
                                        </p:attrNameLst>
                                      </p:cBhvr>
                                      <p:tavLst>
                                        <p:tav tm="0">
                                          <p:val>
                                            <p:strVal val="#ppt_x"/>
                                          </p:val>
                                        </p:tav>
                                        <p:tav tm="100000">
                                          <p:val>
                                            <p:strVal val="#ppt_x"/>
                                          </p:val>
                                        </p:tav>
                                      </p:tavLst>
                                    </p:anim>
                                    <p:anim calcmode="lin" valueType="num">
                                      <p:cBhvr additive="base">
                                        <p:cTn id="77"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8" presetClass="entr" presetSubtype="16" fill="hold" grpId="0" nodeType="click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diamond(in)">
                                      <p:cBhvr>
                                        <p:cTn id="82" dur="3000"/>
                                        <p:tgtEl>
                                          <p:spTgt spid="21"/>
                                        </p:tgtEl>
                                      </p:cBhvr>
                                    </p:animEffect>
                                  </p:childTnLst>
                                  <p:subTnLst>
                                    <p:audio>
                                      <p:cMediaNode>
                                        <p:cTn display="0" masterRel="sameClick">
                                          <p:stCondLst>
                                            <p:cond evt="begin" delay="0">
                                              <p:tn val="80"/>
                                            </p:cond>
                                          </p:stCondLst>
                                          <p:endCondLst>
                                            <p:cond evt="onStopAudio" delay="0">
                                              <p:tgtEl>
                                                <p:sldTgt/>
                                              </p:tgtEl>
                                            </p:cond>
                                          </p:endCondLst>
                                        </p:cTn>
                                        <p:tgtEl>
                                          <p:sndTgt r:embed="rId3" name="drumroll.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eaLnBrk="1" hangingPunct="1"/>
            <a:r>
              <a:rPr lang="zh-CN" altLang="en-US" b="1" smtClean="0"/>
              <a:t>孙子歌</a:t>
            </a:r>
          </a:p>
        </p:txBody>
      </p:sp>
      <p:sp>
        <p:nvSpPr>
          <p:cNvPr id="4" name="矩形 3"/>
          <p:cNvSpPr/>
          <p:nvPr/>
        </p:nvSpPr>
        <p:spPr>
          <a:xfrm>
            <a:off x="684213" y="1530499"/>
            <a:ext cx="7775575" cy="3048000"/>
          </a:xfrm>
          <a:prstGeom prst="rect">
            <a:avLst/>
          </a:prstGeom>
          <a:solidFill>
            <a:schemeClr val="accent2">
              <a:lumMod val="20000"/>
              <a:lumOff val="80000"/>
            </a:schemeClr>
          </a:solidFill>
        </p:spPr>
        <p:txBody>
          <a:bodyPr>
            <a:spAutoFit/>
          </a:bodyPr>
          <a:lstStyle/>
          <a:p>
            <a:pPr>
              <a:defRPr/>
            </a:pPr>
            <a:r>
              <a:rPr lang="zh-CN" altLang="en-US" sz="4800" b="1" dirty="0">
                <a:solidFill>
                  <a:srgbClr val="FF0000"/>
                </a:solidFill>
              </a:rPr>
              <a:t>三人同行七十稀（</a:t>
            </a:r>
            <a:r>
              <a:rPr lang="en-US" altLang="zh-CN" sz="4800" b="1" dirty="0">
                <a:solidFill>
                  <a:srgbClr val="FF0000"/>
                </a:solidFill>
              </a:rPr>
              <a:t>70</a:t>
            </a:r>
            <a:r>
              <a:rPr lang="zh-CN" altLang="en-US" sz="4800" b="1" dirty="0">
                <a:solidFill>
                  <a:srgbClr val="FF0000"/>
                </a:solidFill>
              </a:rPr>
              <a:t>），</a:t>
            </a:r>
            <a:endParaRPr lang="en-US" altLang="zh-CN" sz="4800" b="1" dirty="0">
              <a:solidFill>
                <a:srgbClr val="FF0000"/>
              </a:solidFill>
            </a:endParaRPr>
          </a:p>
          <a:p>
            <a:pPr>
              <a:defRPr/>
            </a:pPr>
            <a:r>
              <a:rPr lang="zh-CN" altLang="en-US" sz="4800" b="1" dirty="0">
                <a:solidFill>
                  <a:srgbClr val="FF0000"/>
                </a:solidFill>
              </a:rPr>
              <a:t>五树梅花廿一支（</a:t>
            </a:r>
            <a:r>
              <a:rPr lang="en-US" altLang="zh-CN" sz="4800" b="1" dirty="0">
                <a:solidFill>
                  <a:srgbClr val="FF0000"/>
                </a:solidFill>
              </a:rPr>
              <a:t>21</a:t>
            </a:r>
            <a:r>
              <a:rPr lang="zh-CN" altLang="en-US" sz="4800" b="1" dirty="0">
                <a:solidFill>
                  <a:srgbClr val="FF0000"/>
                </a:solidFill>
              </a:rPr>
              <a:t>），</a:t>
            </a:r>
            <a:endParaRPr lang="en-US" altLang="zh-CN" sz="4800" b="1" dirty="0">
              <a:solidFill>
                <a:srgbClr val="FF0000"/>
              </a:solidFill>
            </a:endParaRPr>
          </a:p>
          <a:p>
            <a:pPr>
              <a:defRPr/>
            </a:pPr>
            <a:r>
              <a:rPr lang="zh-CN" altLang="en-US" sz="4800" b="1" dirty="0">
                <a:solidFill>
                  <a:srgbClr val="FF0000"/>
                </a:solidFill>
              </a:rPr>
              <a:t>七子团圆</a:t>
            </a:r>
            <a:r>
              <a:rPr lang="zh-CN" altLang="en-US" sz="4800" b="1" dirty="0" smtClean="0">
                <a:solidFill>
                  <a:srgbClr val="FF0000"/>
                </a:solidFill>
              </a:rPr>
              <a:t>正月半（</a:t>
            </a:r>
            <a:r>
              <a:rPr lang="en-US" altLang="zh-CN" sz="4800" b="1" dirty="0">
                <a:solidFill>
                  <a:srgbClr val="FF0000"/>
                </a:solidFill>
              </a:rPr>
              <a:t>15</a:t>
            </a:r>
            <a:r>
              <a:rPr lang="zh-CN" altLang="en-US" sz="4800" b="1" dirty="0">
                <a:solidFill>
                  <a:srgbClr val="FF0000"/>
                </a:solidFill>
              </a:rPr>
              <a:t>），</a:t>
            </a:r>
            <a:endParaRPr lang="en-US" altLang="zh-CN" sz="4800" b="1" dirty="0">
              <a:solidFill>
                <a:srgbClr val="FF0000"/>
              </a:solidFill>
            </a:endParaRPr>
          </a:p>
          <a:p>
            <a:pPr>
              <a:defRPr/>
            </a:pPr>
            <a:r>
              <a:rPr lang="zh-CN" altLang="en-US" sz="4800" b="1" dirty="0" smtClean="0">
                <a:solidFill>
                  <a:srgbClr val="FF0000"/>
                </a:solidFill>
              </a:rPr>
              <a:t>除百零五</a:t>
            </a:r>
            <a:r>
              <a:rPr lang="zh-CN" altLang="en-US" sz="4800" b="1" dirty="0">
                <a:solidFill>
                  <a:srgbClr val="FF0000"/>
                </a:solidFill>
              </a:rPr>
              <a:t>便得知（</a:t>
            </a:r>
            <a:r>
              <a:rPr lang="en-US" altLang="zh-CN" sz="4800" b="1" dirty="0">
                <a:solidFill>
                  <a:srgbClr val="FF0000"/>
                </a:solidFill>
              </a:rPr>
              <a:t>105</a:t>
            </a:r>
            <a:r>
              <a:rPr lang="zh-CN" altLang="en-US" sz="4800" b="1" dirty="0">
                <a:solidFill>
                  <a:srgbClr val="FF0000"/>
                </a:solidFill>
              </a:rPr>
              <a:t>）。</a:t>
            </a:r>
          </a:p>
        </p:txBody>
      </p:sp>
      <p:sp>
        <p:nvSpPr>
          <p:cNvPr id="5" name="TextBox 4"/>
          <p:cNvSpPr txBox="1">
            <a:spLocks noChangeArrowheads="1"/>
          </p:cNvSpPr>
          <p:nvPr/>
        </p:nvSpPr>
        <p:spPr bwMode="auto">
          <a:xfrm>
            <a:off x="684213" y="4699149"/>
            <a:ext cx="7704137" cy="1754326"/>
          </a:xfrm>
          <a:prstGeom prst="rect">
            <a:avLst/>
          </a:prstGeom>
          <a:solidFill>
            <a:srgbClr val="92D050"/>
          </a:solidFill>
          <a:ln w="9525">
            <a:noFill/>
            <a:miter lim="800000"/>
            <a:headEnd/>
            <a:tailEnd/>
          </a:ln>
        </p:spPr>
        <p:txBody>
          <a:bodyPr wrap="square">
            <a:spAutoFit/>
          </a:bodyPr>
          <a:lstStyle/>
          <a:p>
            <a:r>
              <a:rPr lang="en-US" altLang="zh-CN" sz="5400" dirty="0" smtClean="0"/>
              <a:t>70x2+21x3+15x2-105xn=233-</a:t>
            </a:r>
            <a:r>
              <a:rPr lang="en-US" altLang="zh-CN" sz="5400" dirty="0" smtClean="0">
                <a:solidFill>
                  <a:srgbClr val="FF0000"/>
                </a:solidFill>
              </a:rPr>
              <a:t>105-105</a:t>
            </a:r>
            <a:r>
              <a:rPr lang="en-US" altLang="zh-CN" sz="5400" dirty="0" smtClean="0"/>
              <a:t>=23</a:t>
            </a:r>
            <a:endParaRPr lang="zh-CN" altLang="en-US" sz="5400" dirty="0"/>
          </a:p>
        </p:txBody>
      </p:sp>
      <p:sp>
        <p:nvSpPr>
          <p:cNvPr id="7" name="圆角矩形标注 6"/>
          <p:cNvSpPr/>
          <p:nvPr/>
        </p:nvSpPr>
        <p:spPr>
          <a:xfrm>
            <a:off x="6372224" y="4338786"/>
            <a:ext cx="2592263" cy="1440532"/>
          </a:xfrm>
          <a:prstGeom prst="wedgeRoundRectCallout">
            <a:avLst>
              <a:gd name="adj1" fmla="val -114605"/>
              <a:gd name="adj2" fmla="val 451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600" dirty="0">
                <a:solidFill>
                  <a:schemeClr val="tx1"/>
                </a:solidFill>
              </a:rPr>
              <a:t>105</a:t>
            </a:r>
            <a:r>
              <a:rPr lang="zh-CN" altLang="en-US" sz="3600" dirty="0">
                <a:solidFill>
                  <a:schemeClr val="tx1"/>
                </a:solidFill>
              </a:rPr>
              <a:t>正好是</a:t>
            </a:r>
            <a:r>
              <a:rPr lang="en-US" altLang="zh-CN" sz="3600" dirty="0">
                <a:solidFill>
                  <a:schemeClr val="tx1"/>
                </a:solidFill>
              </a:rPr>
              <a:t>[3,5,7]</a:t>
            </a:r>
            <a:endParaRPr lang="zh-CN" altLang="en-US" sz="36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2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1492</TotalTime>
  <Words>2685</Words>
  <Application>Microsoft Office PowerPoint</Application>
  <PresentationFormat>全屏显示(4:3)</PresentationFormat>
  <Paragraphs>337</Paragraphs>
  <Slides>34</Slides>
  <Notes>7</Notes>
  <HiddenSlides>6</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36" baseType="lpstr">
      <vt:lpstr>暗香扑面</vt:lpstr>
      <vt:lpstr>Equation</vt:lpstr>
      <vt:lpstr>中国剩余定理</vt:lpstr>
      <vt:lpstr>内容提要</vt:lpstr>
      <vt:lpstr>“物不知数”典故</vt:lpstr>
      <vt:lpstr>等价于求不定方程组</vt:lpstr>
      <vt:lpstr>不定方程解</vt:lpstr>
      <vt:lpstr>等价于一次同余方程组</vt:lpstr>
      <vt:lpstr>同余加性质解法</vt:lpstr>
      <vt:lpstr>同余加和乘性质解法</vt:lpstr>
      <vt:lpstr>孙子歌</vt:lpstr>
      <vt:lpstr>简单推广一下</vt:lpstr>
      <vt:lpstr>继续探讨</vt:lpstr>
      <vt:lpstr>中国剩余定理</vt:lpstr>
      <vt:lpstr>（一）余同取余，最小公倍数做周期</vt:lpstr>
      <vt:lpstr>例题1</vt:lpstr>
      <vt:lpstr>（二）和同加和，最小公倍数做周期</vt:lpstr>
      <vt:lpstr>例题2</vt:lpstr>
      <vt:lpstr>（三）差同减差，最小公倍数做周期</vt:lpstr>
      <vt:lpstr>例题3</vt:lpstr>
      <vt:lpstr>（四）余同、和同、差同的构造思想</vt:lpstr>
      <vt:lpstr>例题4</vt:lpstr>
      <vt:lpstr>例题5 解决实际问题</vt:lpstr>
      <vt:lpstr>例题5解答</vt:lpstr>
      <vt:lpstr>物不知数典故</vt:lpstr>
      <vt:lpstr>寺内几多僧</vt:lpstr>
      <vt:lpstr>荡杯问题</vt:lpstr>
      <vt:lpstr>幻灯片 26</vt:lpstr>
      <vt:lpstr>幻灯片 27</vt:lpstr>
      <vt:lpstr>幻灯片 28</vt:lpstr>
      <vt:lpstr>幻灯片 29</vt:lpstr>
      <vt:lpstr>幻灯片 30</vt:lpstr>
      <vt:lpstr>幻灯片 31</vt:lpstr>
      <vt:lpstr>21000000mod 77=?</vt:lpstr>
      <vt:lpstr>幻灯片 33</vt:lpstr>
      <vt:lpstr>幻灯片 34</vt:lpstr>
    </vt:vector>
  </TitlesOfParts>
  <Company>unit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同余</dc:title>
  <dc:creator>user</dc:creator>
  <cp:lastModifiedBy>刘</cp:lastModifiedBy>
  <cp:revision>216</cp:revision>
  <dcterms:created xsi:type="dcterms:W3CDTF">2004-09-12T12:44:42Z</dcterms:created>
  <dcterms:modified xsi:type="dcterms:W3CDTF">2013-01-02T09:07:44Z</dcterms:modified>
</cp:coreProperties>
</file>