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60" r:id="rId6"/>
    <p:sldId id="263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F9B9-DFB6-4050-95DA-AA9D215A9818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7A8A1-FC3A-4147-A018-727C5A415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人类对数学的认识过程，高斯小时候的故事，无理数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的由来，无穷级数求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与圆的必然联系，循环小数与分数的互化，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为分母的分数特点，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7A8A1-FC3A-4147-A018-727C5A4158E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哥德巴赫猜想，比例在图形中的应用，最大素数探索，勾股定理历史讲解，我比你高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，不等于你比我矮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，圆的分割，周长与直径的关系，圆面积与半径的关系。寻找勾股数，寻找</a:t>
            </a:r>
            <a:r>
              <a:rPr lang="en-US" altLang="zh-CN" dirty="0" smtClean="0"/>
              <a:t>pi</a:t>
            </a:r>
            <a:r>
              <a:rPr lang="zh-CN" altLang="en-US" dirty="0" smtClean="0"/>
              <a:t>值。数学小游戏。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7A8A1-FC3A-4147-A018-727C5A4158E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小升初数学讲座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小学阶段（</a:t>
            </a:r>
            <a:r>
              <a:rPr lang="en-US" altLang="zh-CN" dirty="0" smtClean="0"/>
              <a:t>1-5</a:t>
            </a:r>
            <a:r>
              <a:rPr lang="zh-CN" altLang="en-US" dirty="0" smtClean="0"/>
              <a:t>年级）数学回顾</a:t>
            </a:r>
            <a:endParaRPr lang="en-US" altLang="zh-CN" dirty="0" smtClean="0"/>
          </a:p>
          <a:p>
            <a:r>
              <a:rPr lang="zh-CN" altLang="en-US" dirty="0" smtClean="0"/>
              <a:t>六年级数学内容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上海市小学数学回顾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539552" y="1412776"/>
            <a:ext cx="2592288" cy="23042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一年级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以内整数的加减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19872" y="1484784"/>
            <a:ext cx="2232248" cy="22322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二年级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整数的乘除，九九乘法口诀，简单几何图形的认识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梯形 4"/>
          <p:cNvSpPr/>
          <p:nvPr/>
        </p:nvSpPr>
        <p:spPr>
          <a:xfrm>
            <a:off x="5940152" y="1556792"/>
            <a:ext cx="2843808" cy="216024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三年级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小数（分数），四则运算，图形面积和周长，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正五边形 5"/>
          <p:cNvSpPr/>
          <p:nvPr/>
        </p:nvSpPr>
        <p:spPr>
          <a:xfrm>
            <a:off x="611560" y="3861048"/>
            <a:ext cx="3240360" cy="2780928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四年级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圆，角，数和量的关系，统计图表认识，垂直与平行关系，测量与误差</a:t>
            </a:r>
          </a:p>
          <a:p>
            <a:pPr algn="ctr"/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5004048" y="4221088"/>
            <a:ext cx="3347864" cy="2276872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五年级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小数的乘除法，统计学中的平均数，简易方程，体积与表面积和重量，概率中的可能性大小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最初的数字写法（十进制）</a:t>
            </a:r>
            <a:endParaRPr lang="zh-CN" altLang="en-US" dirty="0"/>
          </a:p>
        </p:txBody>
      </p:sp>
      <p:pic>
        <p:nvPicPr>
          <p:cNvPr id="1026" name="Picture 2" descr="C:\Users\liuxiang\AppData\Local\Temp\SNAGHTML13b88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60960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上海六年级（上）数学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1628800"/>
            <a:ext cx="2160240" cy="3528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数的整除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因数、倍数、素数、合数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分解素因数、最大公约数、最小公倍数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3888" y="1628800"/>
            <a:ext cx="2160240" cy="3528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分数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分数加减乘除、分数与小数互化、循环小数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12160" y="1628800"/>
            <a:ext cx="2160240" cy="3528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比和比例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比与比值、合比定理、分比定理、合分比定理、百分比、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比的应用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1640" y="5373216"/>
            <a:ext cx="6840760" cy="1196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圆、弧、扇形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圆周长、弧长、圆和扇形面积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上海六年级（下）数学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1628800"/>
            <a:ext cx="21602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有理数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四则运算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乘方运算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混合运算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科学计数法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3888" y="1628800"/>
            <a:ext cx="21602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方程及方程组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列方程（组）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解方程（组）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12160" y="1628800"/>
            <a:ext cx="21602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不等式及不等式组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解不等式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解不等式组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1640" y="5013176"/>
            <a:ext cx="6840760" cy="1556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几何初步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线段大小比较、角的度量、余角、补角、周角、平角、长方体的深入认识、展开图、表面积、体积、欧拉公式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我们的数学教学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认识数学发展本质；</a:t>
            </a:r>
            <a:endParaRPr lang="en-US" altLang="zh-CN" dirty="0" smtClean="0"/>
          </a:p>
          <a:p>
            <a:r>
              <a:rPr lang="zh-CN" altLang="en-US" dirty="0" smtClean="0"/>
              <a:t>提高数学思考能力；</a:t>
            </a:r>
            <a:endParaRPr lang="en-US" altLang="zh-CN" dirty="0" smtClean="0"/>
          </a:p>
          <a:p>
            <a:r>
              <a:rPr lang="zh-CN" altLang="en-US" dirty="0" smtClean="0"/>
              <a:t>注重图形结合；</a:t>
            </a:r>
            <a:endParaRPr lang="en-US" altLang="zh-CN" dirty="0" smtClean="0"/>
          </a:p>
          <a:p>
            <a:r>
              <a:rPr lang="zh-CN" altLang="en-US" dirty="0" smtClean="0"/>
              <a:t>采用几何软件</a:t>
            </a:r>
            <a:r>
              <a:rPr lang="en-US" altLang="zh-CN" dirty="0" err="1" smtClean="0"/>
              <a:t>GeoGebra</a:t>
            </a:r>
            <a:r>
              <a:rPr lang="zh-CN" altLang="en-US" dirty="0" smtClean="0"/>
              <a:t>讲解初等几何；</a:t>
            </a:r>
            <a:endParaRPr lang="en-US" altLang="zh-CN" dirty="0" smtClean="0"/>
          </a:p>
          <a:p>
            <a:r>
              <a:rPr lang="zh-CN" altLang="en-US" dirty="0" smtClean="0"/>
              <a:t>采用代数软件</a:t>
            </a:r>
            <a:r>
              <a:rPr lang="en-US" altLang="zh-CN" dirty="0" smtClean="0"/>
              <a:t>Maxima</a:t>
            </a:r>
            <a:r>
              <a:rPr lang="zh-CN" altLang="en-US" dirty="0" smtClean="0"/>
              <a:t>讲解代数；</a:t>
            </a:r>
            <a:endParaRPr lang="en-US" altLang="zh-CN" dirty="0" smtClean="0"/>
          </a:p>
          <a:p>
            <a:r>
              <a:rPr lang="zh-CN" altLang="en-US" dirty="0" smtClean="0"/>
              <a:t>培养独立思考能力。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418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图形和数字结合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6165304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笛卡尔坐标系：几何与代数的结合体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08104" y="227687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11760" y="1772816"/>
            <a:ext cx="86409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1979712" y="4725144"/>
            <a:ext cx="1224136" cy="10081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单角的矩形 8"/>
          <p:cNvSpPr/>
          <p:nvPr/>
        </p:nvSpPr>
        <p:spPr>
          <a:xfrm>
            <a:off x="5436096" y="4869160"/>
            <a:ext cx="1656184" cy="864096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Snagit_PPTB25F" descr="PPTB25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340768"/>
            <a:ext cx="6838096" cy="46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斐波那契数与自然界生长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418</Words>
  <Application>Microsoft Office PowerPoint</Application>
  <PresentationFormat>全屏显示(4:3)</PresentationFormat>
  <Paragraphs>55</Paragraphs>
  <Slides>9</Slides>
  <Notes>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小升初数学讲座</vt:lpstr>
      <vt:lpstr>主要内容摘要</vt:lpstr>
      <vt:lpstr>上海市小学数学回顾</vt:lpstr>
      <vt:lpstr>最初的数字写法（十进制）</vt:lpstr>
      <vt:lpstr>上海六年级（上）数学</vt:lpstr>
      <vt:lpstr>上海六年级（下）数学</vt:lpstr>
      <vt:lpstr>我们的数学教学</vt:lpstr>
      <vt:lpstr>图形和数字结合</vt:lpstr>
      <vt:lpstr>斐波那契数与自然界生长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小升初数学讲座</dc:title>
  <dc:creator>liuxiang</dc:creator>
  <cp:lastModifiedBy>liuxiang</cp:lastModifiedBy>
  <cp:revision>42</cp:revision>
  <dcterms:created xsi:type="dcterms:W3CDTF">2012-05-23T05:55:37Z</dcterms:created>
  <dcterms:modified xsi:type="dcterms:W3CDTF">2012-06-02T13:49:35Z</dcterms:modified>
</cp:coreProperties>
</file>