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1DBCC-33D4-4DD8-93F1-BDC423327502}" type="datetimeFigureOut">
              <a:rPr lang="zh-CN" altLang="en-US" smtClean="0"/>
              <a:pPr/>
              <a:t>2012/6/15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6786F-7B29-49D5-848C-0B5B48ECF7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Prime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Composite</a:t>
            </a:r>
            <a:r>
              <a:rPr lang="zh-CN" altLang="en-US" dirty="0" smtClean="0"/>
              <a:t>，</a:t>
            </a:r>
            <a:r>
              <a:rPr lang="en-US" altLang="zh-CN" smtClean="0"/>
              <a:t>Prime Factorization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6786F-7B29-49D5-848C-0B5B48ECF7C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这个定理为我们提供了合数的素因数分解的可能性，也在理论上说明了这种分解的可行性。结合素数的判断定理，可以得到合数的分解素因数的程序。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6786F-7B29-49D5-848C-0B5B48ECF7C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2012/6/15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Prime Factorization</a:t>
            </a:r>
            <a:br>
              <a:rPr lang="en-US" altLang="zh-CN" dirty="0" smtClean="0"/>
            </a:br>
            <a:r>
              <a:rPr lang="zh-CN" altLang="en-US" dirty="0" smtClean="0"/>
              <a:t>分解素因数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初中数学培优教材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分解素因数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6224"/>
            <a:ext cx="8229600" cy="2188840"/>
          </a:xfrm>
        </p:spPr>
        <p:txBody>
          <a:bodyPr/>
          <a:lstStyle/>
          <a:p>
            <a:pPr>
              <a:buNone/>
            </a:pPr>
            <a:r>
              <a:rPr lang="zh-CN" altLang="zh-CN" b="1" dirty="0" smtClean="0"/>
              <a:t>算术基本定理（也叫唯一分解定理）</a:t>
            </a:r>
            <a:endParaRPr lang="zh-CN" altLang="zh-CN" dirty="0" smtClean="0"/>
          </a:p>
          <a:p>
            <a:pPr>
              <a:buNone/>
            </a:pPr>
            <a:r>
              <a:rPr lang="zh-CN" altLang="zh-CN" dirty="0" smtClean="0"/>
              <a:t>任一整数</a:t>
            </a:r>
            <a:r>
              <a:rPr lang="en-US" altLang="zh-CN" dirty="0" smtClean="0"/>
              <a:t>n&gt;1,</a:t>
            </a:r>
            <a:r>
              <a:rPr lang="zh-CN" altLang="zh-CN" dirty="0" smtClean="0"/>
              <a:t>可以分解成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75656" y="2924944"/>
          <a:ext cx="4960972" cy="725065"/>
        </p:xfrm>
        <a:graphic>
          <a:graphicData uri="http://schemas.openxmlformats.org/presentationml/2006/ole">
            <p:oleObj spid="_x0000_s1026" name="Equation" r:id="rId4" imgW="1650960" imgH="2412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3861048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其中 </a:t>
            </a: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k</a:t>
            </a:r>
            <a:r>
              <a:rPr lang="zh-CN" altLang="en-US" sz="2800" dirty="0" smtClean="0"/>
              <a:t>是互不相同的素数，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k</a:t>
            </a:r>
            <a:r>
              <a:rPr lang="zh-CN" altLang="en-US" sz="2800" dirty="0" smtClean="0"/>
              <a:t>是正整数。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653136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此时</a:t>
            </a:r>
            <a:r>
              <a:rPr lang="zh-CN" altLang="en-US" sz="3600" b="1" dirty="0" smtClean="0"/>
              <a:t>正整数</a:t>
            </a:r>
            <a:r>
              <a:rPr lang="en-US" altLang="zh-CN" sz="3600" b="1" dirty="0" smtClean="0"/>
              <a:t>n</a:t>
            </a:r>
            <a:r>
              <a:rPr lang="zh-CN" altLang="en-US" sz="3600" b="1" dirty="0" smtClean="0"/>
              <a:t>的正约数（因数）个数</a:t>
            </a:r>
            <a:r>
              <a:rPr lang="en-US" altLang="zh-CN" sz="3600" b="1" dirty="0" smtClean="0"/>
              <a:t>f(n)</a:t>
            </a:r>
            <a:r>
              <a:rPr lang="zh-CN" altLang="en-US" sz="3600" dirty="0" smtClean="0"/>
              <a:t>为：</a:t>
            </a:r>
            <a:r>
              <a:rPr lang="en-US" altLang="zh-CN" sz="3600" dirty="0" smtClean="0"/>
              <a:t>f(n)=(1+a</a:t>
            </a:r>
            <a:r>
              <a:rPr lang="en-US" altLang="zh-CN" sz="3600" baseline="-25000" dirty="0" smtClean="0"/>
              <a:t>1</a:t>
            </a:r>
            <a:r>
              <a:rPr lang="en-US" altLang="zh-CN" sz="3600" dirty="0" smtClean="0"/>
              <a:t>) (1+a</a:t>
            </a:r>
            <a:r>
              <a:rPr lang="en-US" altLang="zh-CN" sz="3600" baseline="-25000" dirty="0" smtClean="0"/>
              <a:t>2</a:t>
            </a:r>
            <a:r>
              <a:rPr lang="en-US" altLang="zh-CN" sz="3600" dirty="0" smtClean="0"/>
              <a:t>) ……(1+a</a:t>
            </a:r>
            <a:r>
              <a:rPr lang="en-US" altLang="zh-CN" sz="3600" baseline="-25000" dirty="0" smtClean="0"/>
              <a:t>k</a:t>
            </a:r>
            <a:r>
              <a:rPr lang="en-US" altLang="zh-CN" sz="3600" dirty="0" smtClean="0"/>
              <a:t>)</a:t>
            </a:r>
          </a:p>
          <a:p>
            <a:r>
              <a:rPr lang="zh-CN" altLang="en-US" sz="3600" dirty="0" smtClean="0"/>
              <a:t>注：正约数（因数）包括了</a:t>
            </a:r>
            <a:r>
              <a:rPr lang="en-US" altLang="zh-CN" sz="3600" dirty="0" smtClean="0"/>
              <a:t>1.</a:t>
            </a:r>
            <a:endParaRPr lang="zh-CN" altLang="en-US" sz="3600" dirty="0"/>
          </a:p>
        </p:txBody>
      </p:sp>
      <p:pic>
        <p:nvPicPr>
          <p:cNvPr id="2051" name="Picture 3" descr="C:\Program Files\Microsoft Office\MEDIA\CAGCAT10\j0286068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0352" y="908720"/>
            <a:ext cx="625475" cy="936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</TotalTime>
  <Words>120</Words>
  <Application>Microsoft Office PowerPoint</Application>
  <PresentationFormat>全屏显示(4:3)</PresentationFormat>
  <Paragraphs>12</Paragraphs>
  <Slides>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流畅</vt:lpstr>
      <vt:lpstr>Equation</vt:lpstr>
      <vt:lpstr>Prime Factorization 分解素因数</vt:lpstr>
      <vt:lpstr>分解素因数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Factorization 分解素因数</dc:title>
  <dc:creator>liuxiang</dc:creator>
  <cp:lastModifiedBy>liuxiang</cp:lastModifiedBy>
  <cp:revision>4</cp:revision>
  <dcterms:created xsi:type="dcterms:W3CDTF">2012-06-13T08:59:13Z</dcterms:created>
  <dcterms:modified xsi:type="dcterms:W3CDTF">2012-06-15T01:08:08Z</dcterms:modified>
</cp:coreProperties>
</file>