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上海高三数学复习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30" name="Picture 2" descr="https://ww2.sinaimg.cn/bmiddle/007l7FWdgy1g59k5ayw3jj30rs3hwb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-9100392"/>
            <a:ext cx="4191000" cy="18992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ww3.sinaimg.cn/bmiddle/007l7FWdgy1g59k5b3tu8j30rs4z3kj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60648"/>
            <a:ext cx="4191000" cy="270224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 descr="https://ww3.sinaimg.cn/bmiddle/007l7FWdgy1g59k5bshaqj30rs4yznp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-9100392"/>
            <a:ext cx="4191000" cy="27003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6386" name="Picture 2" descr="https://ww3.sinaimg.cn/bmiddle/007l7FWdgy1g59k5c6rewj30rs4x9qv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-12196736"/>
            <a:ext cx="4191000" cy="26746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 descr="https://ww2.sinaimg.cn/bmiddle/007l7FWdgy1g59k5asy0lj30rs4xlb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-12340752"/>
            <a:ext cx="4191000" cy="26793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 descr="https://ww4.sinaimg.cn/bmiddle/007l7FWdgy1g59k5c8ij0j30rs4vznp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-12700792"/>
            <a:ext cx="4191000" cy="26546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 descr="https://ww4.sinaimg.cn/bmiddle/007l7FWdgy1g59k5bf96ej30rs4w5kj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-12556776"/>
            <a:ext cx="4191000" cy="26574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2" name="Picture 2" descr="https://ww2.sinaimg.cn/bmiddle/007l7FWdgy1g59k5b9owvj30rs4ylhd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-12772800"/>
            <a:ext cx="4191000" cy="26946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 descr="https://ww4.sinaimg.cn/bmiddle/007l7FWdgy1g59k5aqj0kj30rs4yie8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-13132840"/>
            <a:ext cx="4191000" cy="26927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Office PowerPoint</Application>
  <PresentationFormat>全屏显示(4:3)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上海高三数学复习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上海高三数学复习</dc:title>
  <cp:lastModifiedBy>Administrator</cp:lastModifiedBy>
  <cp:revision>3</cp:revision>
  <dcterms:modified xsi:type="dcterms:W3CDTF">2020-04-07T14:34:37Z</dcterms:modified>
</cp:coreProperties>
</file>