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4EBE-1B83-461E-9A65-16332C0457D1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E62D-4E20-4142-83CC-BA5852B5E5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4EBE-1B83-461E-9A65-16332C0457D1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E62D-4E20-4142-83CC-BA5852B5E5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4EBE-1B83-461E-9A65-16332C0457D1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E62D-4E20-4142-83CC-BA5852B5E5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4EBE-1B83-461E-9A65-16332C0457D1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E62D-4E20-4142-83CC-BA5852B5E5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4EBE-1B83-461E-9A65-16332C0457D1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E62D-4E20-4142-83CC-BA5852B5E5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4EBE-1B83-461E-9A65-16332C0457D1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E62D-4E20-4142-83CC-BA5852B5E5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4EBE-1B83-461E-9A65-16332C0457D1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E62D-4E20-4142-83CC-BA5852B5E5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4EBE-1B83-461E-9A65-16332C0457D1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E62D-4E20-4142-83CC-BA5852B5E5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4EBE-1B83-461E-9A65-16332C0457D1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E62D-4E20-4142-83CC-BA5852B5E5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4EBE-1B83-461E-9A65-16332C0457D1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E62D-4E20-4142-83CC-BA5852B5E5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4EBE-1B83-461E-9A65-16332C0457D1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E62D-4E20-4142-83CC-BA5852B5E5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D4EBE-1B83-461E-9A65-16332C0457D1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62D-4E20-4142-83CC-BA5852B5E5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解析几何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抛物线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556792"/>
            <a:ext cx="55816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0"/>
            <a:ext cx="5991225" cy="745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700808"/>
            <a:ext cx="52863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全屏显示(4:3)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解析几何—抛物线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</cp:revision>
  <dcterms:created xsi:type="dcterms:W3CDTF">2020-04-07T14:34:44Z</dcterms:created>
  <dcterms:modified xsi:type="dcterms:W3CDTF">2020-04-07T14:38:34Z</dcterms:modified>
</cp:coreProperties>
</file>