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4" r:id="rId7"/>
    <p:sldId id="285" r:id="rId8"/>
    <p:sldId id="286" r:id="rId9"/>
    <p:sldId id="287" r:id="rId10"/>
    <p:sldId id="259" r:id="rId11"/>
    <p:sldId id="289" r:id="rId12"/>
    <p:sldId id="291" r:id="rId13"/>
    <p:sldId id="288" r:id="rId14"/>
    <p:sldId id="260" r:id="rId15"/>
    <p:sldId id="292" r:id="rId16"/>
    <p:sldId id="297" r:id="rId17"/>
    <p:sldId id="293" r:id="rId18"/>
    <p:sldId id="294" r:id="rId19"/>
    <p:sldId id="295" r:id="rId20"/>
    <p:sldId id="296" r:id="rId21"/>
    <p:sldId id="283" r:id="rId22"/>
  </p:sldIdLst>
  <p:sldSz cx="9144000" cy="5143500" type="screen16x9"/>
  <p:notesSz cx="6858000" cy="9144000"/>
  <p:embeddedFontLst>
    <p:embeddedFont>
      <p:font typeface="微软雅黑 Light" panose="020B0502040204020203" pitchFamily="34" charset="-122"/>
      <p:regular r:id="rId26"/>
    </p:embeddedFont>
    <p:embeddedFont>
      <p:font typeface="方正清刻本悦宋简体" panose="02010600030101010101" pitchFamily="2" charset="-122"/>
      <p:regular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393"/>
    <a:srgbClr val="7F7F7F"/>
    <a:srgbClr val="E5A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13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D9BF-EF06-4664-87D1-BA8B23334F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AAC2-3404-4325-BA90-11E1B89500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AAC2-3404-4325-BA90-11E1B8950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AAC2-3404-4325-BA90-11E1B8950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AAC2-3404-4325-BA90-11E1B8950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AAC2-3404-4325-BA90-11E1B8950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AAC2-3404-4325-BA90-11E1B8950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AAC2-3404-4325-BA90-11E1B8950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518"/>
            <a:ext cx="7772400" cy="11020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962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571"/>
            <a:ext cx="2895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151F69-C118-4984-B8EB-ACB73920D82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59" y="2026016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PA_淘宝店chenying0907 51"/>
          <p:cNvGrpSpPr/>
          <p:nvPr userDrawn="1">
            <p:custDataLst>
              <p:tags r:id="rId2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7" name="淘宝店chenying0907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淘宝店chenying0907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淘宝店chenying0907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535359" y="187297"/>
            <a:ext cx="5109250" cy="3902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此处添加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5AAA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标题文本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5AAA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9" name="内容占位符 16"/>
          <p:cNvSpPr>
            <a:spLocks noGrp="1"/>
          </p:cNvSpPr>
          <p:nvPr>
            <p:ph sz="quarter" idx="14" hasCustomPrompt="1"/>
          </p:nvPr>
        </p:nvSpPr>
        <p:spPr>
          <a:xfrm>
            <a:off x="535359" y="495765"/>
            <a:ext cx="3392016" cy="21617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This is a good space for a short subtitle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PA_淘宝店chenying0907 1"/>
          <p:cNvGrpSpPr/>
          <p:nvPr userDrawn="1">
            <p:custDataLst>
              <p:tags r:id="rId2"/>
            </p:custDataLst>
          </p:nvPr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7" name="淘宝店chenying0907 36"/>
            <p:cNvSpPr/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淘宝店chenying0907 37"/>
            <p:cNvSpPr/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淘宝店chenying0907 38"/>
            <p:cNvSpPr/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淘宝店chenying0907 39"/>
            <p:cNvSpPr/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淘宝店chenying0907 40"/>
            <p:cNvSpPr/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淘宝店chenying0907 41"/>
            <p:cNvSpPr/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PA_淘宝店chenying0907 11"/>
          <p:cNvSpPr/>
          <p:nvPr userDrawn="1">
            <p:custDataLst>
              <p:tags r:id="rId3"/>
            </p:custDataLst>
          </p:nvPr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2373140" cy="1156194"/>
          </a:xfrm>
          <a:prstGeom prst="rect">
            <a:avLst/>
          </a:prstGeom>
          <a:blipFill dpi="0" rotWithShape="1">
            <a:blip r:embed="rId2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8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5726842" y="4094097"/>
            <a:ext cx="3173117" cy="1049403"/>
          </a:xfrm>
          <a:prstGeom prst="rect">
            <a:avLst/>
          </a:prstGeom>
          <a:blipFill dpi="0" rotWithShape="1">
            <a:blip r:embed="rId3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 userDrawn="1"/>
        </p:nvSpPr>
        <p:spPr>
          <a:xfrm>
            <a:off x="488084" y="418518"/>
            <a:ext cx="8167834" cy="4306465"/>
          </a:xfrm>
          <a:prstGeom prst="rect">
            <a:avLst/>
          </a:prstGeom>
          <a:noFill/>
          <a:ln w="53975" cmpd="thickThin">
            <a:solidFill>
              <a:schemeClr val="accent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72" y="1"/>
            <a:ext cx="1074797" cy="1543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215" y="3157537"/>
            <a:ext cx="2568785" cy="198596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C24E-3E67-4479-BC9E-AA3AC6EE2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DC8-8A00-4360-9904-60FCBF4456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淘宝店chenying0907 1"/>
          <p:cNvGrpSpPr/>
          <p:nvPr>
            <p:custDataLst>
              <p:tags r:id="rId1"/>
            </p:custDataLst>
          </p:nvPr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淘宝店chenying0907 36"/>
            <p:cNvSpPr/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" name="淘宝店chenying0907 37"/>
            <p:cNvSpPr/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淘宝店chenying0907 38"/>
            <p:cNvSpPr/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淘宝店chenying0907 39"/>
            <p:cNvSpPr/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" name="淘宝店chenying0907 40"/>
            <p:cNvSpPr/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" name="淘宝店chenying0907 41"/>
            <p:cNvSpPr/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PA_淘宝店chenying0907 11"/>
          <p:cNvSpPr/>
          <p:nvPr>
            <p:custDataLst>
              <p:tags r:id="rId2"/>
            </p:custDataLst>
          </p:nvPr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1" name="PA_圆角淘宝店chenying0907 1030"/>
          <p:cNvSpPr/>
          <p:nvPr>
            <p:custDataLst>
              <p:tags r:id="rId3"/>
            </p:custDataLst>
          </p:nvPr>
        </p:nvSpPr>
        <p:spPr>
          <a:xfrm>
            <a:off x="1607944" y="2427733"/>
            <a:ext cx="5937801" cy="21791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dist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 Ease Music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PA_文本框 42"/>
          <p:cNvSpPr txBox="1"/>
          <p:nvPr>
            <p:custDataLst>
              <p:tags r:id="rId4"/>
            </p:custDataLst>
          </p:nvPr>
        </p:nvSpPr>
        <p:spPr>
          <a:xfrm>
            <a:off x="1607944" y="1781396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zh-CN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网易云</a:t>
            </a:r>
            <a:r>
              <a:rPr lang="en-US" altLang="zh-CN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仿制网易云音乐</a:t>
            </a:r>
            <a:endParaRPr lang="zh-CN" altLang="en-US" sz="3200" dirty="0">
              <a:ln w="6350">
                <a:noFill/>
              </a:ln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7" name="PA_淘宝店chenying0907 46"/>
          <p:cNvGrpSpPr/>
          <p:nvPr>
            <p:custDataLst>
              <p:tags r:id="rId5"/>
            </p:custDataLst>
          </p:nvPr>
        </p:nvGrpSpPr>
        <p:grpSpPr>
          <a:xfrm>
            <a:off x="4420954" y="3290619"/>
            <a:ext cx="117790" cy="133889"/>
            <a:chOff x="860980" y="3583766"/>
            <a:chExt cx="100336" cy="114052"/>
          </a:xfrm>
          <a:solidFill>
            <a:schemeClr val="bg1">
              <a:lumMod val="65000"/>
            </a:schemeClr>
          </a:solidFill>
        </p:grpSpPr>
        <p:sp>
          <p:nvSpPr>
            <p:cNvPr id="48" name="淘宝店chenying0907 12"/>
            <p:cNvSpPr>
              <a:spLocks noEditPoints="1"/>
            </p:cNvSpPr>
            <p:nvPr/>
          </p:nvSpPr>
          <p:spPr bwMode="auto">
            <a:xfrm>
              <a:off x="884050" y="3583766"/>
              <a:ext cx="53830" cy="5374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11 h 62"/>
                <a:gd name="T12" fmla="*/ 11 w 62"/>
                <a:gd name="T13" fmla="*/ 31 h 62"/>
                <a:gd name="T14" fmla="*/ 31 w 62"/>
                <a:gd name="T15" fmla="*/ 51 h 62"/>
                <a:gd name="T16" fmla="*/ 51 w 62"/>
                <a:gd name="T17" fmla="*/ 31 h 62"/>
                <a:gd name="T18" fmla="*/ 31 w 62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11"/>
                  </a:moveTo>
                  <a:cubicBezTo>
                    <a:pt x="20" y="11"/>
                    <a:pt x="11" y="20"/>
                    <a:pt x="11" y="31"/>
                  </a:cubicBezTo>
                  <a:cubicBezTo>
                    <a:pt x="11" y="42"/>
                    <a:pt x="20" y="51"/>
                    <a:pt x="31" y="51"/>
                  </a:cubicBezTo>
                  <a:cubicBezTo>
                    <a:pt x="42" y="51"/>
                    <a:pt x="51" y="42"/>
                    <a:pt x="51" y="31"/>
                  </a:cubicBezTo>
                  <a:cubicBezTo>
                    <a:pt x="51" y="20"/>
                    <a:pt x="42" y="11"/>
                    <a:pt x="31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淘宝店chenying0907 13"/>
            <p:cNvSpPr/>
            <p:nvPr/>
          </p:nvSpPr>
          <p:spPr bwMode="auto">
            <a:xfrm>
              <a:off x="860980" y="3643347"/>
              <a:ext cx="100336" cy="54471"/>
            </a:xfrm>
            <a:custGeom>
              <a:avLst/>
              <a:gdLst>
                <a:gd name="T0" fmla="*/ 111 w 116"/>
                <a:gd name="T1" fmla="*/ 63 h 63"/>
                <a:gd name="T2" fmla="*/ 105 w 116"/>
                <a:gd name="T3" fmla="*/ 58 h 63"/>
                <a:gd name="T4" fmla="*/ 58 w 116"/>
                <a:gd name="T5" fmla="*/ 11 h 63"/>
                <a:gd name="T6" fmla="*/ 11 w 116"/>
                <a:gd name="T7" fmla="*/ 58 h 63"/>
                <a:gd name="T8" fmla="*/ 6 w 116"/>
                <a:gd name="T9" fmla="*/ 63 h 63"/>
                <a:gd name="T10" fmla="*/ 0 w 116"/>
                <a:gd name="T11" fmla="*/ 58 h 63"/>
                <a:gd name="T12" fmla="*/ 58 w 116"/>
                <a:gd name="T13" fmla="*/ 0 h 63"/>
                <a:gd name="T14" fmla="*/ 116 w 116"/>
                <a:gd name="T15" fmla="*/ 58 h 63"/>
                <a:gd name="T16" fmla="*/ 111 w 116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63">
                  <a:moveTo>
                    <a:pt x="111" y="63"/>
                  </a:moveTo>
                  <a:cubicBezTo>
                    <a:pt x="108" y="63"/>
                    <a:pt x="105" y="61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ubicBezTo>
                    <a:pt x="32" y="11"/>
                    <a:pt x="11" y="32"/>
                    <a:pt x="11" y="58"/>
                  </a:cubicBezTo>
                  <a:cubicBezTo>
                    <a:pt x="11" y="61"/>
                    <a:pt x="9" y="63"/>
                    <a:pt x="6" y="63"/>
                  </a:cubicBezTo>
                  <a:cubicBezTo>
                    <a:pt x="3" y="63"/>
                    <a:pt x="0" y="61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ubicBezTo>
                    <a:pt x="116" y="61"/>
                    <a:pt x="114" y="63"/>
                    <a:pt x="111" y="63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2" name="PA_淘宝店chenying0907 16"/>
          <p:cNvGrpSpPr/>
          <p:nvPr>
            <p:custDataLst>
              <p:tags r:id="rId6"/>
            </p:custDataLst>
          </p:nvPr>
        </p:nvGrpSpPr>
        <p:grpSpPr bwMode="auto">
          <a:xfrm>
            <a:off x="4758209" y="3283409"/>
            <a:ext cx="92272" cy="148308"/>
            <a:chOff x="4441" y="3144"/>
            <a:chExt cx="215" cy="345"/>
          </a:xfrm>
          <a:solidFill>
            <a:schemeClr val="bg1">
              <a:lumMod val="65000"/>
            </a:schemeClr>
          </a:solidFill>
        </p:grpSpPr>
        <p:sp>
          <p:nvSpPr>
            <p:cNvPr id="53" name="淘宝店chenying0907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淘宝店chenying0907 18"/>
            <p:cNvSpPr/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5" name="PA_文本框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64114" y="3486023"/>
            <a:ext cx="141577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齐炜林 官晓柳 张梦迪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8389" y="4186001"/>
            <a:ext cx="5007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939393"/>
                </a:solidFill>
              </a:rPr>
              <a:t>部署地址：</a:t>
            </a:r>
            <a:r>
              <a:rPr lang="en-US" altLang="zh-CN" sz="1400" dirty="0">
                <a:solidFill>
                  <a:srgbClr val="939393"/>
                </a:solidFill>
              </a:rPr>
              <a:t>https://liuxiao-guan.github.io/react_music.github.io/</a:t>
            </a:r>
            <a:endParaRPr lang="zh-CN" altLang="en-US" sz="1400" dirty="0">
              <a:solidFill>
                <a:srgbClr val="939393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31" grpId="0" animBg="1"/>
      <p:bldP spid="43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31" y="404438"/>
            <a:ext cx="1863251" cy="46466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2" y="821669"/>
            <a:ext cx="1308848" cy="4229467"/>
          </a:xfrm>
          <a:prstGeom prst="rect">
            <a:avLst/>
          </a:prstGeom>
        </p:spPr>
      </p:pic>
      <p:sp>
        <p:nvSpPr>
          <p:cNvPr id="6" name="淘宝店chenying0907 14"/>
          <p:cNvSpPr/>
          <p:nvPr/>
        </p:nvSpPr>
        <p:spPr>
          <a:xfrm>
            <a:off x="4374786" y="79753"/>
            <a:ext cx="4098374" cy="4983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905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public: 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脚手架生成的</a:t>
            </a:r>
            <a:endParaRPr lang="en-US" altLang="zh-CN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8905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存放源代码的文件夹</a:t>
            </a:r>
            <a:endParaRPr lang="en-US" altLang="zh-CN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71805" lvl="1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components 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存放各个组件</a:t>
            </a:r>
            <a:endParaRPr lang="zh-CN" altLang="en-US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14705" lvl="2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IndexContent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是主页的内容</a:t>
            </a:r>
            <a:r>
              <a:rPr lang="en-US" altLang="zh-CN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endParaRPr lang="en-US" altLang="zh-CN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14705" lvl="2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IndexTopMenu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是顶部的主菜单</a:t>
            </a:r>
            <a:endParaRPr lang="zh-CN" altLang="en-US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14705" lvl="2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Login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是登陆页面</a:t>
            </a:r>
            <a:endParaRPr lang="en-US" altLang="zh-CN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14705" lvl="2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MyFooter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是页脚</a:t>
            </a:r>
            <a:endParaRPr lang="zh-CN" altLang="en-US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14705" lvl="2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NotFound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是没有任何匹配，找不到请求的资源时跳转的页面</a:t>
            </a:r>
            <a:endParaRPr lang="zh-CN" altLang="en-US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14705" lvl="2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ProjectRouter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负责项目的路由</a:t>
            </a:r>
            <a:endParaRPr lang="en-US" altLang="zh-CN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71805" lvl="1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detail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存放歌曲详情相关页面</a:t>
            </a:r>
            <a:endParaRPr lang="en-US" altLang="zh-CN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71805" lvl="1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find_music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存放发现音乐相关的页面</a:t>
            </a:r>
            <a:endParaRPr lang="zh-CN" altLang="en-US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71805" lvl="1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my_music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存放我的音乐相关的页面</a:t>
            </a:r>
            <a:endParaRPr lang="en-US" altLang="zh-CN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71805" lvl="1" indent="-12890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search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存放搜索框和搜索结果相关页面</a:t>
            </a:r>
            <a:endParaRPr lang="zh-CN" altLang="en-US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其他文件</a:t>
            </a:r>
            <a:r>
              <a:rPr lang="en-US" altLang="zh-CN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en-US" altLang="zh-CN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App.css,App.test.tsx,App.tsx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是组件的主文件</a:t>
            </a:r>
            <a:endParaRPr lang="zh-CN" altLang="en-US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400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env.development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是项目配置文件，用于配置开发环境</a:t>
            </a:r>
            <a:endParaRPr lang="zh-CN" altLang="en-US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index.css,index.tsx</a:t>
            </a:r>
            <a:r>
              <a:rPr lang="zh-CN" altLang="en-US" sz="14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是项目的主文件</a:t>
            </a:r>
            <a:endParaRPr lang="zh-CN" altLang="en-US" sz="14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solidFill>
                  <a:srgbClr val="7F7F7F"/>
                </a:solidFill>
              </a:rPr>
              <a:t>项目结构</a:t>
            </a:r>
            <a:endParaRPr lang="zh-CN" altLang="en-US" dirty="0">
              <a:solidFill>
                <a:srgbClr val="7F7F7F"/>
              </a:solidFill>
            </a:endParaRPr>
          </a:p>
          <a:p>
            <a:endParaRPr lang="zh-CN" altLang="en-US" dirty="0">
              <a:solidFill>
                <a:srgbClr val="7F7F7F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>
                <a:solidFill>
                  <a:srgbClr val="7F7F7F"/>
                </a:solidFill>
              </a:rPr>
              <a:t>Project Construction</a:t>
            </a:r>
            <a:endParaRPr lang="en-US" altLang="zh-CN" dirty="0">
              <a:solidFill>
                <a:srgbClr val="7F7F7F"/>
              </a:solidFill>
            </a:endParaRPr>
          </a:p>
          <a:p>
            <a:endParaRPr lang="zh-CN" alt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淘宝店chenying0907 14"/>
          <p:cNvSpPr/>
          <p:nvPr/>
        </p:nvSpPr>
        <p:spPr>
          <a:xfrm>
            <a:off x="1223540" y="1635646"/>
            <a:ext cx="3348460" cy="10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项目搭建：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create-react-app</a:t>
            </a:r>
            <a:endParaRPr lang="en-US" altLang="zh-CN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项目安装：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yarn install</a:t>
            </a:r>
            <a:endParaRPr lang="en-US" altLang="zh-CN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项目运行：</a:t>
            </a:r>
            <a:r>
              <a:rPr lang="en-US" altLang="zh-CN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start</a:t>
            </a:r>
            <a:endParaRPr lang="zh-CN" altLang="en-US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solidFill>
                  <a:srgbClr val="7F7F7F"/>
                </a:solidFill>
              </a:rPr>
              <a:t>实现思路</a:t>
            </a:r>
            <a:endParaRPr lang="zh-CN" altLang="en-US" dirty="0">
              <a:solidFill>
                <a:srgbClr val="7F7F7F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11" name="淘宝店chenying0907 14"/>
          <p:cNvSpPr/>
          <p:nvPr/>
        </p:nvSpPr>
        <p:spPr>
          <a:xfrm>
            <a:off x="1247556" y="3003798"/>
            <a:ext cx="5484684" cy="13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启动后项目会默认运行在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localhost</a:t>
            </a: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3000</a:t>
            </a: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端口，在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env.production</a:t>
            </a: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中封装调用的接口地址</a:t>
            </a:r>
            <a:endParaRPr lang="en-US" altLang="zh-CN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在根组件中引入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App.css</a:t>
            </a: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，便于风格统一、管理全局。</a:t>
            </a:r>
            <a:endParaRPr lang="en-US" altLang="zh-CN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util</a:t>
            </a: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中封装</a:t>
            </a:r>
            <a:r>
              <a:rPr lang="en-US" altLang="zh-CN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axios</a:t>
            </a: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请求对象，便于全局调用。</a:t>
            </a:r>
            <a:endParaRPr lang="en-US" altLang="zh-CN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淘宝店chenying0907 21"/>
          <p:cNvGrpSpPr/>
          <p:nvPr>
            <p:custDataLst>
              <p:tags r:id="rId1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淘宝店chenying0907 36"/>
            <p:cNvSpPr/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淘宝店chenying0907 37"/>
            <p:cNvSpPr/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淘宝店chenying0907 38"/>
            <p:cNvSpPr/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淘宝店chenying0907 39"/>
            <p:cNvSpPr/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PA_淘宝店chenying0907 13"/>
          <p:cNvSpPr/>
          <p:nvPr>
            <p:custDataLst>
              <p:tags r:id="rId2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文本框 16"/>
          <p:cNvSpPr txBox="1"/>
          <p:nvPr>
            <p:custDataLst>
              <p:tags r:id="rId3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PA_文本框 17"/>
          <p:cNvSpPr txBox="1"/>
          <p:nvPr>
            <p:custDataLst>
              <p:tags r:id="rId4"/>
            </p:custDataLst>
          </p:nvPr>
        </p:nvSpPr>
        <p:spPr>
          <a:xfrm>
            <a:off x="3524160" y="17597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成果页展示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PA_淘宝店chenying0907 18"/>
          <p:cNvGrpSpPr/>
          <p:nvPr>
            <p:custDataLst>
              <p:tags r:id="rId5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_淘宝店chenying0907 23"/>
          <p:cNvSpPr/>
          <p:nvPr>
            <p:custDataLst>
              <p:tags r:id="rId6"/>
            </p:custDataLst>
          </p:nvPr>
        </p:nvSpPr>
        <p:spPr>
          <a:xfrm>
            <a:off x="3524161" y="2220096"/>
            <a:ext cx="2286000" cy="103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主页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登录页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歌曲列表页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歌曲详情及评论页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7" grpId="0" animBg="1" autoUpdateAnimBg="0"/>
      <p:bldP spid="18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-4164" t="-9452" r="-5247" b="-6214"/>
          <a:stretch>
            <a:fillRect/>
          </a:stretch>
        </p:blipFill>
        <p:spPr>
          <a:xfrm>
            <a:off x="-396552" y="-740618"/>
            <a:ext cx="10836248" cy="644405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-15383" t="-36842" r="-21573" b="-18650"/>
          <a:stretch>
            <a:fillRect/>
          </a:stretch>
        </p:blipFill>
        <p:spPr>
          <a:xfrm>
            <a:off x="-900608" y="-1244674"/>
            <a:ext cx="11732188" cy="646018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-21171" t="-19244" r="-12662" b="-50305"/>
          <a:stretch>
            <a:fillRect/>
          </a:stretch>
        </p:blipFill>
        <p:spPr>
          <a:xfrm>
            <a:off x="-1476672" y="-452586"/>
            <a:ext cx="11305256" cy="705370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-11578" r="-7253" b="-10205"/>
          <a:stretch>
            <a:fillRect/>
          </a:stretch>
        </p:blipFill>
        <p:spPr>
          <a:xfrm>
            <a:off x="-684584" y="284080"/>
            <a:ext cx="10369152" cy="466393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4419758" y="-2372868"/>
            <a:ext cx="4724242" cy="75163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0" y="0"/>
            <a:ext cx="4724242" cy="751636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-2244" t="-182" r="921" b="27288"/>
          <a:stretch>
            <a:fillRect/>
          </a:stretch>
        </p:blipFill>
        <p:spPr>
          <a:xfrm>
            <a:off x="2628265" y="-5349240"/>
            <a:ext cx="3561080" cy="1130554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5560" y="51435"/>
            <a:ext cx="28575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035" y="0"/>
            <a:ext cx="3275965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淘宝店chenying0907 1"/>
          <p:cNvGrpSpPr/>
          <p:nvPr>
            <p:custDataLst>
              <p:tags r:id="rId1"/>
            </p:custDataLst>
          </p:nvPr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淘宝店chenying0907 36"/>
            <p:cNvSpPr/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" name="淘宝店chenying0907 37"/>
            <p:cNvSpPr/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淘宝店chenying0907 38"/>
            <p:cNvSpPr/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淘宝店chenying0907 39"/>
            <p:cNvSpPr/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" name="淘宝店chenying0907 40"/>
            <p:cNvSpPr/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" name="淘宝店chenying0907 41"/>
            <p:cNvSpPr/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PA_淘宝店chenying0907 11"/>
          <p:cNvSpPr/>
          <p:nvPr>
            <p:custDataLst>
              <p:tags r:id="rId2"/>
            </p:custDataLst>
          </p:nvPr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PA_圆角淘宝店chenying0907 1030"/>
          <p:cNvSpPr/>
          <p:nvPr>
            <p:custDataLst>
              <p:tags r:id="rId3"/>
            </p:custDataLst>
          </p:nvPr>
        </p:nvSpPr>
        <p:spPr>
          <a:xfrm>
            <a:off x="1607944" y="2633312"/>
            <a:ext cx="5937801" cy="21791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dist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 FOR WATCHING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PA_文本框 42"/>
          <p:cNvSpPr txBox="1"/>
          <p:nvPr>
            <p:custDataLst>
              <p:tags r:id="rId4"/>
            </p:custDataLst>
          </p:nvPr>
        </p:nvSpPr>
        <p:spPr>
          <a:xfrm>
            <a:off x="1607944" y="1986975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</a:t>
            </a:r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聆听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031" grpId="0" animBg="1" autoUpdateAnimBg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A_淘宝店chenying0907 9"/>
          <p:cNvGrpSpPr/>
          <p:nvPr>
            <p:custDataLst>
              <p:tags r:id="rId1"/>
            </p:custDataLst>
          </p:nvPr>
        </p:nvGrpSpPr>
        <p:grpSpPr>
          <a:xfrm>
            <a:off x="-1" y="-21236"/>
            <a:ext cx="3311528" cy="5164737"/>
            <a:chOff x="-1" y="-21236"/>
            <a:chExt cx="3311528" cy="5164737"/>
          </a:xfrm>
        </p:grpSpPr>
        <p:sp>
          <p:nvSpPr>
            <p:cNvPr id="3" name="淘宝店chenying0907 36"/>
            <p:cNvSpPr/>
            <p:nvPr/>
          </p:nvSpPr>
          <p:spPr bwMode="auto">
            <a:xfrm rot="5400000">
              <a:off x="-424350" y="344476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淘宝店chenying0907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淘宝店chenying0907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淘宝店chenying0907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PA_淘宝店chenying0907 10"/>
          <p:cNvSpPr/>
          <p:nvPr>
            <p:custDataLst>
              <p:tags r:id="rId2"/>
            </p:custDataLst>
          </p:nvPr>
        </p:nvSpPr>
        <p:spPr>
          <a:xfrm>
            <a:off x="480834" y="703128"/>
            <a:ext cx="2381945" cy="3737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文本框 11"/>
          <p:cNvSpPr txBox="1"/>
          <p:nvPr>
            <p:custDataLst>
              <p:tags r:id="rId3"/>
            </p:custDataLst>
          </p:nvPr>
        </p:nvSpPr>
        <p:spPr>
          <a:xfrm>
            <a:off x="695359" y="3403384"/>
            <a:ext cx="109184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PA_文本框 12"/>
          <p:cNvSpPr txBox="1"/>
          <p:nvPr>
            <p:custDataLst>
              <p:tags r:id="rId4"/>
            </p:custDataLst>
          </p:nvPr>
        </p:nvSpPr>
        <p:spPr>
          <a:xfrm>
            <a:off x="695359" y="3928625"/>
            <a:ext cx="109184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PA_文本框 16"/>
          <p:cNvSpPr txBox="1"/>
          <p:nvPr>
            <p:custDataLst>
              <p:tags r:id="rId5"/>
            </p:custDataLst>
          </p:nvPr>
        </p:nvSpPr>
        <p:spPr>
          <a:xfrm>
            <a:off x="3716399" y="1127034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0" name="PA_淘宝店chenying0907 39"/>
          <p:cNvGrpSpPr/>
          <p:nvPr>
            <p:custDataLst>
              <p:tags r:id="rId6"/>
            </p:custDataLst>
          </p:nvPr>
        </p:nvGrpSpPr>
        <p:grpSpPr>
          <a:xfrm>
            <a:off x="4017448" y="1181993"/>
            <a:ext cx="307149" cy="413301"/>
            <a:chOff x="4211960" y="594800"/>
            <a:chExt cx="374475" cy="662059"/>
          </a:xfrm>
        </p:grpSpPr>
        <p:sp>
          <p:nvSpPr>
            <p:cNvPr id="37" name="直角三角形 36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37" idx="4"/>
              <a:endCxn id="37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A_文本框 21"/>
          <p:cNvSpPr txBox="1"/>
          <p:nvPr>
            <p:custDataLst>
              <p:tags r:id="rId7"/>
            </p:custDataLst>
          </p:nvPr>
        </p:nvSpPr>
        <p:spPr>
          <a:xfrm>
            <a:off x="3698143" y="244687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1" name="PA_淘宝店chenying0907 40"/>
          <p:cNvGrpSpPr/>
          <p:nvPr>
            <p:custDataLst>
              <p:tags r:id="rId8"/>
            </p:custDataLst>
          </p:nvPr>
        </p:nvGrpSpPr>
        <p:grpSpPr>
          <a:xfrm>
            <a:off x="3999192" y="2501829"/>
            <a:ext cx="307149" cy="413301"/>
            <a:chOff x="4211960" y="594800"/>
            <a:chExt cx="374475" cy="662059"/>
          </a:xfrm>
        </p:grpSpPr>
        <p:sp>
          <p:nvSpPr>
            <p:cNvPr id="42" name="直角三角形 41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4"/>
              <a:endCxn id="42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文本框 24"/>
          <p:cNvSpPr txBox="1"/>
          <p:nvPr>
            <p:custDataLst>
              <p:tags r:id="rId9"/>
            </p:custDataLst>
          </p:nvPr>
        </p:nvSpPr>
        <p:spPr>
          <a:xfrm>
            <a:off x="3720697" y="373772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PA_淘宝店chenying0907 43"/>
          <p:cNvGrpSpPr/>
          <p:nvPr>
            <p:custDataLst>
              <p:tags r:id="rId10"/>
            </p:custDataLst>
          </p:nvPr>
        </p:nvGrpSpPr>
        <p:grpSpPr>
          <a:xfrm>
            <a:off x="4021746" y="3792679"/>
            <a:ext cx="307149" cy="413301"/>
            <a:chOff x="4211960" y="594800"/>
            <a:chExt cx="374475" cy="662059"/>
          </a:xfrm>
        </p:grpSpPr>
        <p:sp>
          <p:nvSpPr>
            <p:cNvPr id="45" name="直角三角形 44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5" idx="4"/>
              <a:endCxn id="45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4266103" y="11542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F7F7F"/>
                </a:solidFill>
                <a:latin typeface="方正清刻本悦宋简体" panose="02010600030101010101" pitchFamily="2" charset="-122"/>
                <a:ea typeface="方正清刻本悦宋简体" panose="02010600030101010101" pitchFamily="2" charset="-122"/>
              </a:rPr>
              <a:t>项目介绍</a:t>
            </a:r>
            <a:endParaRPr lang="zh-CN" altLang="en-US" sz="1400" dirty="0">
              <a:solidFill>
                <a:srgbClr val="7F7F7F"/>
              </a:solidFill>
              <a:latin typeface="方正清刻本悦宋简体" panose="02010600030101010101" pitchFamily="2" charset="-122"/>
              <a:ea typeface="方正清刻本悦宋简体" panose="02010600030101010101" pitchFamily="2" charset="-122"/>
            </a:endParaRPr>
          </a:p>
        </p:txBody>
      </p:sp>
      <p:sp>
        <p:nvSpPr>
          <p:cNvPr id="71" name="淘宝店chenying0907 12"/>
          <p:cNvSpPr/>
          <p:nvPr/>
        </p:nvSpPr>
        <p:spPr>
          <a:xfrm>
            <a:off x="5476690" y="1273811"/>
            <a:ext cx="183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rgbClr val="7F7F7F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丨 </a:t>
            </a:r>
            <a:r>
              <a:rPr lang="en-US" altLang="zh-CN" sz="1200" dirty="0">
                <a:solidFill>
                  <a:srgbClr val="7F7F7F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1200" dirty="0">
              <a:solidFill>
                <a:srgbClr val="7F7F7F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266103" y="1681312"/>
            <a:ext cx="4338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使用网上开源的网易云音乐</a:t>
            </a:r>
            <a:r>
              <a:rPr lang="en-US" altLang="zh-CN" sz="12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12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练习对前端</a:t>
            </a:r>
            <a:r>
              <a:rPr lang="en-US" altLang="zh-CN" sz="12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React</a:t>
            </a:r>
            <a:r>
              <a:rPr lang="zh-CN" altLang="en-US" sz="12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框架的运用。</a:t>
            </a:r>
            <a:endParaRPr lang="zh-CN" altLang="en-US" sz="10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270132" y="24663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F7F7F"/>
                </a:solidFill>
                <a:latin typeface="方正清刻本悦宋简体" panose="02010600030101010101" pitchFamily="2" charset="-122"/>
                <a:ea typeface="方正清刻本悦宋简体" panose="02010600030101010101" pitchFamily="2" charset="-122"/>
              </a:rPr>
              <a:t>开发说明</a:t>
            </a:r>
            <a:endParaRPr lang="zh-CN" altLang="en-US" sz="1400" dirty="0">
              <a:solidFill>
                <a:srgbClr val="7F7F7F"/>
              </a:solidFill>
              <a:latin typeface="方正清刻本悦宋简体" panose="02010600030101010101" pitchFamily="2" charset="-122"/>
              <a:ea typeface="方正清刻本悦宋简体" panose="02010600030101010101" pitchFamily="2" charset="-122"/>
            </a:endParaRPr>
          </a:p>
        </p:txBody>
      </p:sp>
      <p:sp>
        <p:nvSpPr>
          <p:cNvPr id="76" name="淘宝店chenying0907 18"/>
          <p:cNvSpPr/>
          <p:nvPr/>
        </p:nvSpPr>
        <p:spPr>
          <a:xfrm>
            <a:off x="5491639" y="2531604"/>
            <a:ext cx="18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rgbClr val="7F7F7F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丨 </a:t>
            </a:r>
            <a:r>
              <a:rPr lang="en-US" altLang="zh-CN" sz="1200" dirty="0">
                <a:solidFill>
                  <a:srgbClr val="7F7F7F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Coding Process</a:t>
            </a:r>
            <a:endParaRPr lang="zh-CN" altLang="en-US" sz="1200" dirty="0">
              <a:solidFill>
                <a:srgbClr val="7F7F7F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270132" y="299341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技术栈、项目组织结构、实现思路</a:t>
            </a:r>
            <a:endParaRPr lang="zh-CN" altLang="en-US" sz="10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283968" y="377481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7F7F7F"/>
                </a:solidFill>
                <a:latin typeface="方正清刻本悦宋简体" panose="02010600030101010101" pitchFamily="2" charset="-122"/>
                <a:ea typeface="方正清刻本悦宋简体" panose="02010600030101010101" pitchFamily="2" charset="-122"/>
              </a:rPr>
              <a:t>成果页展示</a:t>
            </a:r>
            <a:endParaRPr lang="zh-CN" altLang="en-US" sz="1400" dirty="0">
              <a:solidFill>
                <a:srgbClr val="7F7F7F"/>
              </a:solidFill>
              <a:latin typeface="方正清刻本悦宋简体" panose="02010600030101010101" pitchFamily="2" charset="-122"/>
              <a:ea typeface="方正清刻本悦宋简体" panose="02010600030101010101" pitchFamily="2" charset="-122"/>
            </a:endParaRPr>
          </a:p>
        </p:txBody>
      </p:sp>
      <p:sp>
        <p:nvSpPr>
          <p:cNvPr id="81" name="淘宝店chenying0907 28"/>
          <p:cNvSpPr/>
          <p:nvPr/>
        </p:nvSpPr>
        <p:spPr>
          <a:xfrm>
            <a:off x="5533527" y="3858168"/>
            <a:ext cx="1791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rgbClr val="7F7F7F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丨 </a:t>
            </a:r>
            <a:r>
              <a:rPr lang="en-US" altLang="zh-CN" sz="1200" dirty="0">
                <a:solidFill>
                  <a:srgbClr val="7F7F7F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Pages Display</a:t>
            </a:r>
            <a:endParaRPr lang="zh-CN" altLang="en-US" sz="1200" dirty="0">
              <a:solidFill>
                <a:srgbClr val="7F7F7F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283968" y="4301870"/>
            <a:ext cx="449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包括搜索歌曲、展示搜索到的歌曲列表、歌曲详情等页面展示。</a:t>
            </a:r>
            <a:endParaRPr lang="zh-CN" altLang="en-US" sz="1000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/>
      <p:bldP spid="17" grpId="0"/>
      <p:bldP spid="22" grpId="0"/>
      <p:bldP spid="25" grpId="0"/>
      <p:bldP spid="70" grpId="0"/>
      <p:bldP spid="71" grpId="0"/>
      <p:bldP spid="72" grpId="0"/>
      <p:bldP spid="75" grpId="0"/>
      <p:bldP spid="76" grpId="0"/>
      <p:bldP spid="77" grpId="0"/>
      <p:bldP spid="80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淘宝店chenying0907 21"/>
          <p:cNvGrpSpPr/>
          <p:nvPr>
            <p:custDataLst>
              <p:tags r:id="rId1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淘宝店chenying0907 36"/>
            <p:cNvSpPr/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淘宝店chenying0907 37"/>
            <p:cNvSpPr/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淘宝店chenying0907 38"/>
            <p:cNvSpPr/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淘宝店chenying0907 39"/>
            <p:cNvSpPr/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PA_淘宝店chenying0907 13"/>
          <p:cNvSpPr/>
          <p:nvPr>
            <p:custDataLst>
              <p:tags r:id="rId2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文本框 16"/>
          <p:cNvSpPr txBox="1"/>
          <p:nvPr>
            <p:custDataLst>
              <p:tags r:id="rId3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PA_文本框 17"/>
          <p:cNvSpPr txBox="1"/>
          <p:nvPr>
            <p:custDataLst>
              <p:tags r:id="rId4"/>
            </p:custDataLst>
          </p:nvPr>
        </p:nvSpPr>
        <p:spPr>
          <a:xfrm>
            <a:off x="3524160" y="17268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PA_淘宝店chenying0907 18"/>
          <p:cNvGrpSpPr/>
          <p:nvPr>
            <p:custDataLst>
              <p:tags r:id="rId5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_淘宝店chenying0907 23"/>
          <p:cNvSpPr/>
          <p:nvPr>
            <p:custDataLst>
              <p:tags r:id="rId6"/>
            </p:custDataLst>
          </p:nvPr>
        </p:nvSpPr>
        <p:spPr>
          <a:xfrm>
            <a:off x="3524161" y="2187142"/>
            <a:ext cx="2286000" cy="103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主页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搜索结果展示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歌曲详情及评论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7" grpId="0" animBg="1" autoUpdateAnimBg="0"/>
      <p:bldP spid="18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9552" y="1419622"/>
            <a:ext cx="8307798" cy="2880320"/>
            <a:chOff x="998797" y="1804346"/>
            <a:chExt cx="10097740" cy="376340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035910" y="2446051"/>
              <a:ext cx="2060627" cy="126016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57" t="-13173" r="-1"/>
            <a:stretch>
              <a:fillRect/>
            </a:stretch>
          </p:blipFill>
          <p:spPr>
            <a:xfrm rot="10800000">
              <a:off x="6646431" y="2090689"/>
              <a:ext cx="1576451" cy="139950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57" t="-2298" r="-1"/>
            <a:stretch>
              <a:fillRect/>
            </a:stretch>
          </p:blipFill>
          <p:spPr>
            <a:xfrm rot="2034538">
              <a:off x="3686697" y="2169105"/>
              <a:ext cx="1653748" cy="132703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57" t="-2080" r="-1"/>
            <a:stretch>
              <a:fillRect/>
            </a:stretch>
          </p:blipFill>
          <p:spPr>
            <a:xfrm rot="20130480">
              <a:off x="1356139" y="1943247"/>
              <a:ext cx="1644146" cy="1316521"/>
            </a:xfrm>
            <a:prstGeom prst="rect">
              <a:avLst/>
            </a:prstGeom>
          </p:spPr>
        </p:pic>
        <p:sp>
          <p:nvSpPr>
            <p:cNvPr id="10" name="圆角淘宝店chenying0907 11"/>
            <p:cNvSpPr/>
            <p:nvPr/>
          </p:nvSpPr>
          <p:spPr>
            <a:xfrm>
              <a:off x="1718010" y="2341465"/>
              <a:ext cx="1294836" cy="982318"/>
            </a:xfrm>
            <a:prstGeom prst="roundRect">
              <a:avLst>
                <a:gd name="adj" fmla="val 13269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11" name="淘宝店chenying0907 13"/>
            <p:cNvGrpSpPr/>
            <p:nvPr/>
          </p:nvGrpSpPr>
          <p:grpSpPr>
            <a:xfrm>
              <a:off x="2084103" y="3131971"/>
              <a:ext cx="1233512" cy="389918"/>
              <a:chOff x="2499360" y="3195046"/>
              <a:chExt cx="1584960" cy="501011"/>
            </a:xfrm>
          </p:grpSpPr>
          <p:sp>
            <p:nvSpPr>
              <p:cNvPr id="35" name="圆角淘宝店chenying0907 14"/>
              <p:cNvSpPr/>
              <p:nvPr/>
            </p:nvSpPr>
            <p:spPr>
              <a:xfrm>
                <a:off x="2499360" y="3195046"/>
                <a:ext cx="1584960" cy="49294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927328" y="3256850"/>
                <a:ext cx="729020" cy="439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tx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主页</a:t>
                </a:r>
                <a:endParaRPr lang="zh-CN" altLang="en-US" sz="1100" dirty="0">
                  <a:solidFill>
                    <a:schemeClr val="tx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淘宝店chenying0907 16"/>
            <p:cNvGrpSpPr/>
            <p:nvPr/>
          </p:nvGrpSpPr>
          <p:grpSpPr>
            <a:xfrm>
              <a:off x="4153148" y="2171017"/>
              <a:ext cx="1599608" cy="1152766"/>
              <a:chOff x="4115441" y="2472674"/>
              <a:chExt cx="1599608" cy="1152766"/>
            </a:xfrm>
          </p:grpSpPr>
          <p:sp>
            <p:nvSpPr>
              <p:cNvPr id="30" name="圆角淘宝店chenying0907 18"/>
              <p:cNvSpPr/>
              <p:nvPr/>
            </p:nvSpPr>
            <p:spPr>
              <a:xfrm>
                <a:off x="4115441" y="2643122"/>
                <a:ext cx="1294836" cy="982318"/>
              </a:xfrm>
              <a:prstGeom prst="roundRect">
                <a:avLst>
                  <a:gd name="adj" fmla="val 13269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1" name="Freeform 51"/>
              <p:cNvSpPr>
                <a:spLocks noEditPoints="1"/>
              </p:cNvSpPr>
              <p:nvPr/>
            </p:nvSpPr>
            <p:spPr bwMode="auto">
              <a:xfrm>
                <a:off x="4499212" y="2903165"/>
                <a:ext cx="513925" cy="429315"/>
              </a:xfrm>
              <a:custGeom>
                <a:avLst/>
                <a:gdLst>
                  <a:gd name="T0" fmla="*/ 192 w 208"/>
                  <a:gd name="T1" fmla="*/ 64 h 174"/>
                  <a:gd name="T2" fmla="*/ 193 w 208"/>
                  <a:gd name="T3" fmla="*/ 57 h 174"/>
                  <a:gd name="T4" fmla="*/ 136 w 208"/>
                  <a:gd name="T5" fmla="*/ 0 h 174"/>
                  <a:gd name="T6" fmla="*/ 89 w 208"/>
                  <a:gd name="T7" fmla="*/ 25 h 174"/>
                  <a:gd name="T8" fmla="*/ 72 w 208"/>
                  <a:gd name="T9" fmla="*/ 21 h 174"/>
                  <a:gd name="T10" fmla="*/ 35 w 208"/>
                  <a:gd name="T11" fmla="*/ 55 h 174"/>
                  <a:gd name="T12" fmla="*/ 0 w 208"/>
                  <a:gd name="T13" fmla="*/ 96 h 174"/>
                  <a:gd name="T14" fmla="*/ 42 w 208"/>
                  <a:gd name="T15" fmla="*/ 138 h 174"/>
                  <a:gd name="T16" fmla="*/ 88 w 208"/>
                  <a:gd name="T17" fmla="*/ 138 h 174"/>
                  <a:gd name="T18" fmla="*/ 88 w 208"/>
                  <a:gd name="T19" fmla="*/ 164 h 174"/>
                  <a:gd name="T20" fmla="*/ 98 w 208"/>
                  <a:gd name="T21" fmla="*/ 174 h 174"/>
                  <a:gd name="T22" fmla="*/ 118 w 208"/>
                  <a:gd name="T23" fmla="*/ 174 h 174"/>
                  <a:gd name="T24" fmla="*/ 128 w 208"/>
                  <a:gd name="T25" fmla="*/ 164 h 174"/>
                  <a:gd name="T26" fmla="*/ 128 w 208"/>
                  <a:gd name="T27" fmla="*/ 138 h 174"/>
                  <a:gd name="T28" fmla="*/ 166 w 208"/>
                  <a:gd name="T29" fmla="*/ 138 h 174"/>
                  <a:gd name="T30" fmla="*/ 208 w 208"/>
                  <a:gd name="T31" fmla="*/ 96 h 174"/>
                  <a:gd name="T32" fmla="*/ 192 w 208"/>
                  <a:gd name="T33" fmla="*/ 64 h 174"/>
                  <a:gd name="T34" fmla="*/ 120 w 208"/>
                  <a:gd name="T35" fmla="*/ 164 h 174"/>
                  <a:gd name="T36" fmla="*/ 118 w 208"/>
                  <a:gd name="T37" fmla="*/ 166 h 174"/>
                  <a:gd name="T38" fmla="*/ 98 w 208"/>
                  <a:gd name="T39" fmla="*/ 166 h 174"/>
                  <a:gd name="T40" fmla="*/ 96 w 208"/>
                  <a:gd name="T41" fmla="*/ 164 h 174"/>
                  <a:gd name="T42" fmla="*/ 96 w 208"/>
                  <a:gd name="T43" fmla="*/ 138 h 174"/>
                  <a:gd name="T44" fmla="*/ 96 w 208"/>
                  <a:gd name="T45" fmla="*/ 109 h 174"/>
                  <a:gd name="T46" fmla="*/ 69 w 208"/>
                  <a:gd name="T47" fmla="*/ 109 h 174"/>
                  <a:gd name="T48" fmla="*/ 106 w 208"/>
                  <a:gd name="T49" fmla="*/ 60 h 174"/>
                  <a:gd name="T50" fmla="*/ 110 w 208"/>
                  <a:gd name="T51" fmla="*/ 60 h 174"/>
                  <a:gd name="T52" fmla="*/ 147 w 208"/>
                  <a:gd name="T53" fmla="*/ 109 h 174"/>
                  <a:gd name="T54" fmla="*/ 120 w 208"/>
                  <a:gd name="T55" fmla="*/ 109 h 174"/>
                  <a:gd name="T56" fmla="*/ 120 w 208"/>
                  <a:gd name="T57" fmla="*/ 138 h 174"/>
                  <a:gd name="T58" fmla="*/ 120 w 208"/>
                  <a:gd name="T59" fmla="*/ 164 h 174"/>
                  <a:gd name="T60" fmla="*/ 166 w 208"/>
                  <a:gd name="T61" fmla="*/ 130 h 174"/>
                  <a:gd name="T62" fmla="*/ 128 w 208"/>
                  <a:gd name="T63" fmla="*/ 130 h 174"/>
                  <a:gd name="T64" fmla="*/ 128 w 208"/>
                  <a:gd name="T65" fmla="*/ 117 h 174"/>
                  <a:gd name="T66" fmla="*/ 147 w 208"/>
                  <a:gd name="T67" fmla="*/ 117 h 174"/>
                  <a:gd name="T68" fmla="*/ 155 w 208"/>
                  <a:gd name="T69" fmla="*/ 112 h 174"/>
                  <a:gd name="T70" fmla="*/ 153 w 208"/>
                  <a:gd name="T71" fmla="*/ 104 h 174"/>
                  <a:gd name="T72" fmla="*/ 116 w 208"/>
                  <a:gd name="T73" fmla="*/ 55 h 174"/>
                  <a:gd name="T74" fmla="*/ 108 w 208"/>
                  <a:gd name="T75" fmla="*/ 51 h 174"/>
                  <a:gd name="T76" fmla="*/ 100 w 208"/>
                  <a:gd name="T77" fmla="*/ 55 h 174"/>
                  <a:gd name="T78" fmla="*/ 62 w 208"/>
                  <a:gd name="T79" fmla="*/ 104 h 174"/>
                  <a:gd name="T80" fmla="*/ 61 w 208"/>
                  <a:gd name="T81" fmla="*/ 112 h 174"/>
                  <a:gd name="T82" fmla="*/ 69 w 208"/>
                  <a:gd name="T83" fmla="*/ 117 h 174"/>
                  <a:gd name="T84" fmla="*/ 88 w 208"/>
                  <a:gd name="T85" fmla="*/ 117 h 174"/>
                  <a:gd name="T86" fmla="*/ 88 w 208"/>
                  <a:gd name="T87" fmla="*/ 130 h 174"/>
                  <a:gd name="T88" fmla="*/ 42 w 208"/>
                  <a:gd name="T89" fmla="*/ 130 h 174"/>
                  <a:gd name="T90" fmla="*/ 8 w 208"/>
                  <a:gd name="T91" fmla="*/ 96 h 174"/>
                  <a:gd name="T92" fmla="*/ 39 w 208"/>
                  <a:gd name="T93" fmla="*/ 62 h 174"/>
                  <a:gd name="T94" fmla="*/ 43 w 208"/>
                  <a:gd name="T95" fmla="*/ 62 h 174"/>
                  <a:gd name="T96" fmla="*/ 43 w 208"/>
                  <a:gd name="T97" fmla="*/ 58 h 174"/>
                  <a:gd name="T98" fmla="*/ 72 w 208"/>
                  <a:gd name="T99" fmla="*/ 29 h 174"/>
                  <a:gd name="T100" fmla="*/ 88 w 208"/>
                  <a:gd name="T101" fmla="*/ 34 h 174"/>
                  <a:gd name="T102" fmla="*/ 92 w 208"/>
                  <a:gd name="T103" fmla="*/ 36 h 174"/>
                  <a:gd name="T104" fmla="*/ 94 w 208"/>
                  <a:gd name="T105" fmla="*/ 32 h 174"/>
                  <a:gd name="T106" fmla="*/ 136 w 208"/>
                  <a:gd name="T107" fmla="*/ 8 h 174"/>
                  <a:gd name="T108" fmla="*/ 185 w 208"/>
                  <a:gd name="T109" fmla="*/ 57 h 174"/>
                  <a:gd name="T110" fmla="*/ 184 w 208"/>
                  <a:gd name="T111" fmla="*/ 65 h 174"/>
                  <a:gd name="T112" fmla="*/ 184 w 208"/>
                  <a:gd name="T113" fmla="*/ 67 h 174"/>
                  <a:gd name="T114" fmla="*/ 186 w 208"/>
                  <a:gd name="T115" fmla="*/ 69 h 174"/>
                  <a:gd name="T116" fmla="*/ 200 w 208"/>
                  <a:gd name="T117" fmla="*/ 96 h 174"/>
                  <a:gd name="T118" fmla="*/ 166 w 208"/>
                  <a:gd name="T119" fmla="*/ 13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8" h="174">
                    <a:moveTo>
                      <a:pt x="192" y="64"/>
                    </a:moveTo>
                    <a:cubicBezTo>
                      <a:pt x="193" y="61"/>
                      <a:pt x="193" y="59"/>
                      <a:pt x="193" y="57"/>
                    </a:cubicBezTo>
                    <a:cubicBezTo>
                      <a:pt x="193" y="25"/>
                      <a:pt x="167" y="0"/>
                      <a:pt x="136" y="0"/>
                    </a:cubicBezTo>
                    <a:cubicBezTo>
                      <a:pt x="117" y="0"/>
                      <a:pt x="100" y="9"/>
                      <a:pt x="89" y="25"/>
                    </a:cubicBezTo>
                    <a:cubicBezTo>
                      <a:pt x="84" y="22"/>
                      <a:pt x="78" y="21"/>
                      <a:pt x="72" y="21"/>
                    </a:cubicBezTo>
                    <a:cubicBezTo>
                      <a:pt x="53" y="21"/>
                      <a:pt x="37" y="35"/>
                      <a:pt x="35" y="55"/>
                    </a:cubicBezTo>
                    <a:cubicBezTo>
                      <a:pt x="15" y="58"/>
                      <a:pt x="0" y="76"/>
                      <a:pt x="0" y="96"/>
                    </a:cubicBezTo>
                    <a:cubicBezTo>
                      <a:pt x="0" y="119"/>
                      <a:pt x="19" y="138"/>
                      <a:pt x="42" y="138"/>
                    </a:cubicBezTo>
                    <a:cubicBezTo>
                      <a:pt x="88" y="138"/>
                      <a:pt x="88" y="138"/>
                      <a:pt x="88" y="138"/>
                    </a:cubicBezTo>
                    <a:cubicBezTo>
                      <a:pt x="88" y="164"/>
                      <a:pt x="88" y="164"/>
                      <a:pt x="88" y="164"/>
                    </a:cubicBezTo>
                    <a:cubicBezTo>
                      <a:pt x="88" y="170"/>
                      <a:pt x="92" y="174"/>
                      <a:pt x="98" y="174"/>
                    </a:cubicBezTo>
                    <a:cubicBezTo>
                      <a:pt x="118" y="174"/>
                      <a:pt x="118" y="174"/>
                      <a:pt x="118" y="174"/>
                    </a:cubicBezTo>
                    <a:cubicBezTo>
                      <a:pt x="124" y="174"/>
                      <a:pt x="128" y="170"/>
                      <a:pt x="128" y="164"/>
                    </a:cubicBez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66" y="138"/>
                      <a:pt x="166" y="138"/>
                      <a:pt x="166" y="138"/>
                    </a:cubicBezTo>
                    <a:cubicBezTo>
                      <a:pt x="189" y="138"/>
                      <a:pt x="208" y="119"/>
                      <a:pt x="208" y="96"/>
                    </a:cubicBezTo>
                    <a:cubicBezTo>
                      <a:pt x="208" y="84"/>
                      <a:pt x="202" y="72"/>
                      <a:pt x="192" y="64"/>
                    </a:cubicBezTo>
                    <a:close/>
                    <a:moveTo>
                      <a:pt x="120" y="164"/>
                    </a:moveTo>
                    <a:cubicBezTo>
                      <a:pt x="120" y="165"/>
                      <a:pt x="119" y="166"/>
                      <a:pt x="118" y="166"/>
                    </a:cubicBezTo>
                    <a:cubicBezTo>
                      <a:pt x="98" y="166"/>
                      <a:pt x="98" y="166"/>
                      <a:pt x="98" y="166"/>
                    </a:cubicBezTo>
                    <a:cubicBezTo>
                      <a:pt x="97" y="166"/>
                      <a:pt x="96" y="165"/>
                      <a:pt x="96" y="16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96" y="109"/>
                      <a:pt x="96" y="109"/>
                      <a:pt x="96" y="109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7" y="59"/>
                      <a:pt x="109" y="59"/>
                      <a:pt x="110" y="60"/>
                    </a:cubicBezTo>
                    <a:cubicBezTo>
                      <a:pt x="147" y="109"/>
                      <a:pt x="147" y="109"/>
                      <a:pt x="147" y="109"/>
                    </a:cubicBezTo>
                    <a:cubicBezTo>
                      <a:pt x="120" y="109"/>
                      <a:pt x="120" y="109"/>
                      <a:pt x="120" y="109"/>
                    </a:cubicBezTo>
                    <a:cubicBezTo>
                      <a:pt x="120" y="138"/>
                      <a:pt x="120" y="138"/>
                      <a:pt x="120" y="138"/>
                    </a:cubicBezTo>
                    <a:lnTo>
                      <a:pt x="120" y="164"/>
                    </a:lnTo>
                    <a:close/>
                    <a:moveTo>
                      <a:pt x="166" y="130"/>
                    </a:moveTo>
                    <a:cubicBezTo>
                      <a:pt x="128" y="130"/>
                      <a:pt x="128" y="130"/>
                      <a:pt x="128" y="130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47" y="117"/>
                      <a:pt x="147" y="117"/>
                      <a:pt x="147" y="117"/>
                    </a:cubicBezTo>
                    <a:cubicBezTo>
                      <a:pt x="151" y="117"/>
                      <a:pt x="154" y="115"/>
                      <a:pt x="155" y="112"/>
                    </a:cubicBezTo>
                    <a:cubicBezTo>
                      <a:pt x="156" y="110"/>
                      <a:pt x="156" y="107"/>
                      <a:pt x="153" y="104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4" y="53"/>
                      <a:pt x="111" y="51"/>
                      <a:pt x="108" y="51"/>
                    </a:cubicBezTo>
                    <a:cubicBezTo>
                      <a:pt x="105" y="51"/>
                      <a:pt x="102" y="53"/>
                      <a:pt x="100" y="55"/>
                    </a:cubicBezTo>
                    <a:cubicBezTo>
                      <a:pt x="62" y="104"/>
                      <a:pt x="62" y="104"/>
                      <a:pt x="62" y="104"/>
                    </a:cubicBezTo>
                    <a:cubicBezTo>
                      <a:pt x="60" y="107"/>
                      <a:pt x="60" y="110"/>
                      <a:pt x="61" y="112"/>
                    </a:cubicBezTo>
                    <a:cubicBezTo>
                      <a:pt x="62" y="115"/>
                      <a:pt x="65" y="117"/>
                      <a:pt x="69" y="117"/>
                    </a:cubicBezTo>
                    <a:cubicBezTo>
                      <a:pt x="88" y="117"/>
                      <a:pt x="88" y="117"/>
                      <a:pt x="88" y="117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42" y="130"/>
                      <a:pt x="42" y="130"/>
                      <a:pt x="42" y="130"/>
                    </a:cubicBezTo>
                    <a:cubicBezTo>
                      <a:pt x="23" y="130"/>
                      <a:pt x="8" y="115"/>
                      <a:pt x="8" y="96"/>
                    </a:cubicBezTo>
                    <a:cubicBezTo>
                      <a:pt x="8" y="78"/>
                      <a:pt x="22" y="64"/>
                      <a:pt x="39" y="6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42"/>
                      <a:pt x="56" y="29"/>
                      <a:pt x="72" y="29"/>
                    </a:cubicBezTo>
                    <a:cubicBezTo>
                      <a:pt x="78" y="29"/>
                      <a:pt x="84" y="30"/>
                      <a:pt x="88" y="34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4" y="32"/>
                      <a:pt x="94" y="32"/>
                      <a:pt x="94" y="32"/>
                    </a:cubicBezTo>
                    <a:cubicBezTo>
                      <a:pt x="103" y="17"/>
                      <a:pt x="119" y="8"/>
                      <a:pt x="136" y="8"/>
                    </a:cubicBezTo>
                    <a:cubicBezTo>
                      <a:pt x="163" y="8"/>
                      <a:pt x="185" y="30"/>
                      <a:pt x="185" y="57"/>
                    </a:cubicBezTo>
                    <a:cubicBezTo>
                      <a:pt x="185" y="59"/>
                      <a:pt x="185" y="62"/>
                      <a:pt x="184" y="65"/>
                    </a:cubicBezTo>
                    <a:cubicBezTo>
                      <a:pt x="184" y="67"/>
                      <a:pt x="184" y="67"/>
                      <a:pt x="184" y="67"/>
                    </a:cubicBezTo>
                    <a:cubicBezTo>
                      <a:pt x="186" y="69"/>
                      <a:pt x="186" y="69"/>
                      <a:pt x="186" y="69"/>
                    </a:cubicBezTo>
                    <a:cubicBezTo>
                      <a:pt x="195" y="75"/>
                      <a:pt x="200" y="85"/>
                      <a:pt x="200" y="96"/>
                    </a:cubicBezTo>
                    <a:cubicBezTo>
                      <a:pt x="200" y="115"/>
                      <a:pt x="184" y="130"/>
                      <a:pt x="166" y="1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10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32" name="淘宝店chenying0907 19"/>
              <p:cNvGrpSpPr/>
              <p:nvPr/>
            </p:nvGrpSpPr>
            <p:grpSpPr>
              <a:xfrm>
                <a:off x="4481536" y="2472674"/>
                <a:ext cx="1233513" cy="389917"/>
                <a:chOff x="2499360" y="3195046"/>
                <a:chExt cx="1584960" cy="501011"/>
              </a:xfrm>
            </p:grpSpPr>
            <p:sp>
              <p:nvSpPr>
                <p:cNvPr id="33" name="圆角淘宝店chenying0907 20"/>
                <p:cNvSpPr/>
                <p:nvPr/>
              </p:nvSpPr>
              <p:spPr>
                <a:xfrm>
                  <a:off x="2499360" y="3195046"/>
                  <a:ext cx="1584960" cy="492941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olidFill>
                      <a:schemeClr val="tx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2927337" y="3256850"/>
                  <a:ext cx="729019" cy="4392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100" dirty="0">
                      <a:solidFill>
                        <a:schemeClr val="tx1">
                          <a:lumMod val="50000"/>
                        </a:schemeClr>
                      </a:solidFill>
                      <a:ea typeface="微软雅黑 Light" panose="020B0502040204020203" pitchFamily="34" charset="-122"/>
                    </a:rPr>
                    <a:t>登录</a:t>
                  </a:r>
                  <a:endParaRPr lang="zh-CN" altLang="en-US" sz="1100" dirty="0">
                    <a:solidFill>
                      <a:schemeClr val="tx1">
                        <a:lumMod val="50000"/>
                      </a:schemeClr>
                    </a:solidFill>
                    <a:ea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13" name="弧形 12"/>
            <p:cNvSpPr/>
            <p:nvPr/>
          </p:nvSpPr>
          <p:spPr>
            <a:xfrm rot="8356661" flipV="1">
              <a:off x="3010981" y="2479497"/>
              <a:ext cx="1423481" cy="1584899"/>
            </a:xfrm>
            <a:prstGeom prst="arc">
              <a:avLst>
                <a:gd name="adj1" fmla="val 20577713"/>
                <a:gd name="adj2" fmla="val 7856607"/>
              </a:avLst>
            </a:prstGeom>
            <a:ln w="50800">
              <a:solidFill>
                <a:srgbClr val="EEB8B8"/>
              </a:solidFill>
              <a:headEnd type="stealth"/>
              <a:tail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2700000" flipH="1">
              <a:off x="2398154" y="1804346"/>
              <a:ext cx="1609154" cy="1609154"/>
            </a:xfrm>
            <a:prstGeom prst="arc">
              <a:avLst>
                <a:gd name="adj1" fmla="val 14470304"/>
                <a:gd name="adj2" fmla="val 1217756"/>
              </a:avLst>
            </a:prstGeom>
            <a:ln w="50800">
              <a:solidFill>
                <a:schemeClr val="accent1"/>
              </a:solidFill>
              <a:headEnd type="stealth"/>
              <a:tail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grpSp>
          <p:nvGrpSpPr>
            <p:cNvPr id="15" name="淘宝店chenying0907 24"/>
            <p:cNvGrpSpPr/>
            <p:nvPr/>
          </p:nvGrpSpPr>
          <p:grpSpPr>
            <a:xfrm>
              <a:off x="6501564" y="2323317"/>
              <a:ext cx="1599604" cy="1174123"/>
              <a:chOff x="6463857" y="2624974"/>
              <a:chExt cx="1599604" cy="1174123"/>
            </a:xfrm>
          </p:grpSpPr>
          <p:sp>
            <p:nvSpPr>
              <p:cNvPr id="25" name="圆角淘宝店chenying0907 26"/>
              <p:cNvSpPr/>
              <p:nvPr/>
            </p:nvSpPr>
            <p:spPr>
              <a:xfrm>
                <a:off x="6463857" y="2624974"/>
                <a:ext cx="1294836" cy="982318"/>
              </a:xfrm>
              <a:prstGeom prst="roundRect">
                <a:avLst>
                  <a:gd name="adj" fmla="val 13269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6" name="Freeform 120"/>
              <p:cNvSpPr>
                <a:spLocks noEditPoints="1"/>
              </p:cNvSpPr>
              <p:nvPr/>
            </p:nvSpPr>
            <p:spPr bwMode="auto">
              <a:xfrm>
                <a:off x="6908386" y="2872125"/>
                <a:ext cx="451270" cy="442928"/>
              </a:xfrm>
              <a:custGeom>
                <a:avLst/>
                <a:gdLst>
                  <a:gd name="T0" fmla="*/ 46 w 206"/>
                  <a:gd name="T1" fmla="*/ 64 h 202"/>
                  <a:gd name="T2" fmla="*/ 104 w 206"/>
                  <a:gd name="T3" fmla="*/ 65 h 202"/>
                  <a:gd name="T4" fmla="*/ 54 w 206"/>
                  <a:gd name="T5" fmla="*/ 67 h 202"/>
                  <a:gd name="T6" fmla="*/ 83 w 206"/>
                  <a:gd name="T7" fmla="*/ 98 h 202"/>
                  <a:gd name="T8" fmla="*/ 121 w 206"/>
                  <a:gd name="T9" fmla="*/ 113 h 202"/>
                  <a:gd name="T10" fmla="*/ 145 w 206"/>
                  <a:gd name="T11" fmla="*/ 89 h 202"/>
                  <a:gd name="T12" fmla="*/ 149 w 206"/>
                  <a:gd name="T13" fmla="*/ 62 h 202"/>
                  <a:gd name="T14" fmla="*/ 122 w 206"/>
                  <a:gd name="T15" fmla="*/ 40 h 202"/>
                  <a:gd name="T16" fmla="*/ 114 w 206"/>
                  <a:gd name="T17" fmla="*/ 10 h 202"/>
                  <a:gd name="T18" fmla="*/ 69 w 206"/>
                  <a:gd name="T19" fmla="*/ 17 h 202"/>
                  <a:gd name="T20" fmla="*/ 35 w 206"/>
                  <a:gd name="T21" fmla="*/ 12 h 202"/>
                  <a:gd name="T22" fmla="*/ 18 w 206"/>
                  <a:gd name="T23" fmla="*/ 34 h 202"/>
                  <a:gd name="T24" fmla="*/ 17 w 206"/>
                  <a:gd name="T25" fmla="*/ 69 h 202"/>
                  <a:gd name="T26" fmla="*/ 1 w 206"/>
                  <a:gd name="T27" fmla="*/ 96 h 202"/>
                  <a:gd name="T28" fmla="*/ 38 w 206"/>
                  <a:gd name="T29" fmla="*/ 122 h 202"/>
                  <a:gd name="T30" fmla="*/ 54 w 206"/>
                  <a:gd name="T31" fmla="*/ 150 h 202"/>
                  <a:gd name="T32" fmla="*/ 86 w 206"/>
                  <a:gd name="T33" fmla="*/ 146 h 202"/>
                  <a:gd name="T34" fmla="*/ 116 w 206"/>
                  <a:gd name="T35" fmla="*/ 140 h 202"/>
                  <a:gd name="T36" fmla="*/ 84 w 206"/>
                  <a:gd name="T37" fmla="*/ 126 h 202"/>
                  <a:gd name="T38" fmla="*/ 41 w 206"/>
                  <a:gd name="T39" fmla="*/ 136 h 202"/>
                  <a:gd name="T40" fmla="*/ 31 w 206"/>
                  <a:gd name="T41" fmla="*/ 102 h 202"/>
                  <a:gd name="T42" fmla="*/ 25 w 206"/>
                  <a:gd name="T43" fmla="*/ 84 h 202"/>
                  <a:gd name="T44" fmla="*/ 15 w 206"/>
                  <a:gd name="T45" fmla="*/ 42 h 202"/>
                  <a:gd name="T46" fmla="*/ 49 w 206"/>
                  <a:gd name="T47" fmla="*/ 32 h 202"/>
                  <a:gd name="T48" fmla="*/ 67 w 206"/>
                  <a:gd name="T49" fmla="*/ 26 h 202"/>
                  <a:gd name="T50" fmla="*/ 110 w 206"/>
                  <a:gd name="T51" fmla="*/ 17 h 202"/>
                  <a:gd name="T52" fmla="*/ 119 w 206"/>
                  <a:gd name="T53" fmla="*/ 50 h 202"/>
                  <a:gd name="T54" fmla="*/ 126 w 206"/>
                  <a:gd name="T55" fmla="*/ 68 h 202"/>
                  <a:gd name="T56" fmla="*/ 135 w 206"/>
                  <a:gd name="T57" fmla="*/ 111 h 202"/>
                  <a:gd name="T58" fmla="*/ 102 w 206"/>
                  <a:gd name="T59" fmla="*/ 120 h 202"/>
                  <a:gd name="T60" fmla="*/ 159 w 206"/>
                  <a:gd name="T61" fmla="*/ 175 h 202"/>
                  <a:gd name="T62" fmla="*/ 161 w 206"/>
                  <a:gd name="T63" fmla="*/ 167 h 202"/>
                  <a:gd name="T64" fmla="*/ 171 w 206"/>
                  <a:gd name="T65" fmla="*/ 154 h 202"/>
                  <a:gd name="T66" fmla="*/ 193 w 206"/>
                  <a:gd name="T67" fmla="*/ 140 h 202"/>
                  <a:gd name="T68" fmla="*/ 192 w 206"/>
                  <a:gd name="T69" fmla="*/ 122 h 202"/>
                  <a:gd name="T70" fmla="*/ 166 w 206"/>
                  <a:gd name="T71" fmla="*/ 119 h 202"/>
                  <a:gd name="T72" fmla="*/ 145 w 206"/>
                  <a:gd name="T73" fmla="*/ 112 h 202"/>
                  <a:gd name="T74" fmla="*/ 134 w 206"/>
                  <a:gd name="T75" fmla="*/ 122 h 202"/>
                  <a:gd name="T76" fmla="*/ 120 w 206"/>
                  <a:gd name="T77" fmla="*/ 139 h 202"/>
                  <a:gd name="T78" fmla="*/ 114 w 206"/>
                  <a:gd name="T79" fmla="*/ 152 h 202"/>
                  <a:gd name="T80" fmla="*/ 127 w 206"/>
                  <a:gd name="T81" fmla="*/ 171 h 202"/>
                  <a:gd name="T82" fmla="*/ 127 w 206"/>
                  <a:gd name="T83" fmla="*/ 189 h 202"/>
                  <a:gd name="T84" fmla="*/ 153 w 206"/>
                  <a:gd name="T85" fmla="*/ 191 h 202"/>
                  <a:gd name="T86" fmla="*/ 174 w 206"/>
                  <a:gd name="T87" fmla="*/ 199 h 202"/>
                  <a:gd name="T88" fmla="*/ 185 w 206"/>
                  <a:gd name="T89" fmla="*/ 189 h 202"/>
                  <a:gd name="T90" fmla="*/ 194 w 206"/>
                  <a:gd name="T91" fmla="*/ 168 h 202"/>
                  <a:gd name="T92" fmla="*/ 206 w 206"/>
                  <a:gd name="T93" fmla="*/ 155 h 202"/>
                  <a:gd name="T94" fmla="*/ 185 w 206"/>
                  <a:gd name="T95" fmla="*/ 168 h 202"/>
                  <a:gd name="T96" fmla="*/ 180 w 206"/>
                  <a:gd name="T97" fmla="*/ 175 h 202"/>
                  <a:gd name="T98" fmla="*/ 167 w 206"/>
                  <a:gd name="T99" fmla="*/ 193 h 202"/>
                  <a:gd name="T100" fmla="*/ 148 w 206"/>
                  <a:gd name="T101" fmla="*/ 181 h 202"/>
                  <a:gd name="T102" fmla="*/ 140 w 206"/>
                  <a:gd name="T103" fmla="*/ 176 h 202"/>
                  <a:gd name="T104" fmla="*/ 121 w 206"/>
                  <a:gd name="T105" fmla="*/ 163 h 202"/>
                  <a:gd name="T106" fmla="*/ 134 w 206"/>
                  <a:gd name="T107" fmla="*/ 143 h 202"/>
                  <a:gd name="T108" fmla="*/ 139 w 206"/>
                  <a:gd name="T109" fmla="*/ 136 h 202"/>
                  <a:gd name="T110" fmla="*/ 152 w 206"/>
                  <a:gd name="T111" fmla="*/ 117 h 202"/>
                  <a:gd name="T112" fmla="*/ 172 w 206"/>
                  <a:gd name="T113" fmla="*/ 130 h 202"/>
                  <a:gd name="T114" fmla="*/ 179 w 206"/>
                  <a:gd name="T115" fmla="*/ 135 h 202"/>
                  <a:gd name="T116" fmla="*/ 197 w 206"/>
                  <a:gd name="T117" fmla="*/ 147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6" h="202">
                    <a:moveTo>
                      <a:pt x="104" y="65"/>
                    </a:moveTo>
                    <a:cubicBezTo>
                      <a:pt x="99" y="53"/>
                      <a:pt x="88" y="45"/>
                      <a:pt x="75" y="45"/>
                    </a:cubicBezTo>
                    <a:cubicBezTo>
                      <a:pt x="71" y="45"/>
                      <a:pt x="67" y="46"/>
                      <a:pt x="63" y="47"/>
                    </a:cubicBezTo>
                    <a:cubicBezTo>
                      <a:pt x="56" y="50"/>
                      <a:pt x="50" y="56"/>
                      <a:pt x="46" y="64"/>
                    </a:cubicBezTo>
                    <a:cubicBezTo>
                      <a:pt x="43" y="72"/>
                      <a:pt x="43" y="80"/>
                      <a:pt x="46" y="88"/>
                    </a:cubicBezTo>
                    <a:cubicBezTo>
                      <a:pt x="51" y="100"/>
                      <a:pt x="62" y="107"/>
                      <a:pt x="75" y="107"/>
                    </a:cubicBezTo>
                    <a:cubicBezTo>
                      <a:pt x="79" y="107"/>
                      <a:pt x="83" y="106"/>
                      <a:pt x="86" y="105"/>
                    </a:cubicBezTo>
                    <a:cubicBezTo>
                      <a:pt x="102" y="99"/>
                      <a:pt x="110" y="81"/>
                      <a:pt x="104" y="65"/>
                    </a:cubicBezTo>
                    <a:close/>
                    <a:moveTo>
                      <a:pt x="83" y="98"/>
                    </a:moveTo>
                    <a:cubicBezTo>
                      <a:pt x="81" y="99"/>
                      <a:pt x="78" y="99"/>
                      <a:pt x="75" y="99"/>
                    </a:cubicBezTo>
                    <a:cubicBezTo>
                      <a:pt x="65" y="99"/>
                      <a:pt x="57" y="93"/>
                      <a:pt x="54" y="85"/>
                    </a:cubicBezTo>
                    <a:cubicBezTo>
                      <a:pt x="51" y="79"/>
                      <a:pt x="51" y="73"/>
                      <a:pt x="54" y="67"/>
                    </a:cubicBezTo>
                    <a:cubicBezTo>
                      <a:pt x="56" y="61"/>
                      <a:pt x="61" y="57"/>
                      <a:pt x="66" y="55"/>
                    </a:cubicBezTo>
                    <a:cubicBezTo>
                      <a:pt x="69" y="54"/>
                      <a:pt x="72" y="53"/>
                      <a:pt x="75" y="53"/>
                    </a:cubicBezTo>
                    <a:cubicBezTo>
                      <a:pt x="84" y="53"/>
                      <a:pt x="93" y="59"/>
                      <a:pt x="96" y="68"/>
                    </a:cubicBezTo>
                    <a:cubicBezTo>
                      <a:pt x="101" y="79"/>
                      <a:pt x="95" y="93"/>
                      <a:pt x="83" y="98"/>
                    </a:cubicBezTo>
                    <a:close/>
                    <a:moveTo>
                      <a:pt x="116" y="140"/>
                    </a:moveTo>
                    <a:cubicBezTo>
                      <a:pt x="117" y="138"/>
                      <a:pt x="117" y="136"/>
                      <a:pt x="116" y="135"/>
                    </a:cubicBez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5" y="120"/>
                      <a:pt x="118" y="117"/>
                      <a:pt x="121" y="113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36" y="120"/>
                      <a:pt x="140" y="118"/>
                      <a:pt x="141" y="115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50" y="95"/>
                      <a:pt x="149" y="90"/>
                      <a:pt x="145" y="89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5" y="79"/>
                      <a:pt x="135" y="75"/>
                      <a:pt x="134" y="70"/>
                    </a:cubicBezTo>
                    <a:cubicBezTo>
                      <a:pt x="145" y="65"/>
                      <a:pt x="145" y="65"/>
                      <a:pt x="145" y="65"/>
                    </a:cubicBezTo>
                    <a:cubicBezTo>
                      <a:pt x="147" y="65"/>
                      <a:pt x="148" y="63"/>
                      <a:pt x="149" y="62"/>
                    </a:cubicBezTo>
                    <a:cubicBezTo>
                      <a:pt x="150" y="60"/>
                      <a:pt x="150" y="58"/>
                      <a:pt x="149" y="56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36"/>
                      <a:pt x="137" y="34"/>
                      <a:pt x="134" y="36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0" y="36"/>
                      <a:pt x="116" y="33"/>
                      <a:pt x="113" y="30"/>
                    </a:cubicBezTo>
                    <a:cubicBezTo>
                      <a:pt x="118" y="19"/>
                      <a:pt x="118" y="19"/>
                      <a:pt x="118" y="19"/>
                    </a:cubicBezTo>
                    <a:cubicBezTo>
                      <a:pt x="118" y="17"/>
                      <a:pt x="118" y="15"/>
                      <a:pt x="118" y="14"/>
                    </a:cubicBezTo>
                    <a:cubicBezTo>
                      <a:pt x="117" y="12"/>
                      <a:pt x="116" y="11"/>
                      <a:pt x="114" y="10"/>
                    </a:cubicBezTo>
                    <a:cubicBezTo>
                      <a:pt x="97" y="3"/>
                      <a:pt x="97" y="3"/>
                      <a:pt x="97" y="3"/>
                    </a:cubicBezTo>
                    <a:cubicBezTo>
                      <a:pt x="94" y="1"/>
                      <a:pt x="90" y="3"/>
                      <a:pt x="88" y="6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79" y="17"/>
                      <a:pt x="74" y="17"/>
                      <a:pt x="69" y="17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3" y="2"/>
                      <a:pt x="59" y="0"/>
                      <a:pt x="56" y="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7" y="9"/>
                      <a:pt x="36" y="10"/>
                      <a:pt x="35" y="12"/>
                    </a:cubicBezTo>
                    <a:cubicBezTo>
                      <a:pt x="34" y="14"/>
                      <a:pt x="34" y="16"/>
                      <a:pt x="35" y="17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6" y="32"/>
                      <a:pt x="32" y="35"/>
                      <a:pt x="29" y="39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4" y="33"/>
                      <a:pt x="10" y="34"/>
                      <a:pt x="8" y="38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8"/>
                      <a:pt x="1" y="62"/>
                      <a:pt x="5" y="63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6" y="73"/>
                      <a:pt x="16" y="78"/>
                      <a:pt x="17" y="82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3" y="88"/>
                      <a:pt x="1" y="89"/>
                      <a:pt x="1" y="91"/>
                    </a:cubicBezTo>
                    <a:cubicBezTo>
                      <a:pt x="0" y="92"/>
                      <a:pt x="0" y="94"/>
                      <a:pt x="1" y="96"/>
                    </a:cubicBezTo>
                    <a:cubicBezTo>
                      <a:pt x="7" y="113"/>
                      <a:pt x="7" y="113"/>
                      <a:pt x="7" y="113"/>
                    </a:cubicBezTo>
                    <a:cubicBezTo>
                      <a:pt x="9" y="116"/>
                      <a:pt x="13" y="118"/>
                      <a:pt x="16" y="117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31" y="116"/>
                      <a:pt x="35" y="119"/>
                      <a:pt x="38" y="122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33" y="136"/>
                      <a:pt x="33" y="137"/>
                      <a:pt x="33" y="139"/>
                    </a:cubicBezTo>
                    <a:cubicBezTo>
                      <a:pt x="34" y="141"/>
                      <a:pt x="35" y="142"/>
                      <a:pt x="37" y="143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7" y="152"/>
                      <a:pt x="61" y="150"/>
                      <a:pt x="63" y="146"/>
                    </a:cubicBezTo>
                    <a:cubicBezTo>
                      <a:pt x="68" y="135"/>
                      <a:pt x="68" y="135"/>
                      <a:pt x="68" y="135"/>
                    </a:cubicBezTo>
                    <a:cubicBezTo>
                      <a:pt x="72" y="135"/>
                      <a:pt x="77" y="135"/>
                      <a:pt x="82" y="135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87" y="149"/>
                      <a:pt x="90" y="151"/>
                      <a:pt x="93" y="151"/>
                    </a:cubicBezTo>
                    <a:cubicBezTo>
                      <a:pt x="94" y="151"/>
                      <a:pt x="94" y="151"/>
                      <a:pt x="95" y="150"/>
                    </a:cubicBezTo>
                    <a:cubicBezTo>
                      <a:pt x="112" y="144"/>
                      <a:pt x="112" y="144"/>
                      <a:pt x="112" y="144"/>
                    </a:cubicBezTo>
                    <a:cubicBezTo>
                      <a:pt x="114" y="143"/>
                      <a:pt x="115" y="142"/>
                      <a:pt x="116" y="140"/>
                    </a:cubicBezTo>
                    <a:close/>
                    <a:moveTo>
                      <a:pt x="108" y="137"/>
                    </a:moveTo>
                    <a:cubicBezTo>
                      <a:pt x="93" y="142"/>
                      <a:pt x="93" y="142"/>
                      <a:pt x="93" y="142"/>
                    </a:cubicBezTo>
                    <a:cubicBezTo>
                      <a:pt x="87" y="126"/>
                      <a:pt x="87" y="126"/>
                      <a:pt x="87" y="126"/>
                    </a:cubicBezTo>
                    <a:cubicBezTo>
                      <a:pt x="84" y="126"/>
                      <a:pt x="84" y="126"/>
                      <a:pt x="84" y="126"/>
                    </a:cubicBezTo>
                    <a:cubicBezTo>
                      <a:pt x="78" y="127"/>
                      <a:pt x="72" y="127"/>
                      <a:pt x="66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56" y="142"/>
                      <a:pt x="56" y="142"/>
                      <a:pt x="56" y="142"/>
                    </a:cubicBezTo>
                    <a:cubicBezTo>
                      <a:pt x="41" y="136"/>
                      <a:pt x="41" y="136"/>
                      <a:pt x="41" y="136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46" y="118"/>
                      <a:pt x="46" y="118"/>
                      <a:pt x="46" y="118"/>
                    </a:cubicBezTo>
                    <a:cubicBezTo>
                      <a:pt x="41" y="114"/>
                      <a:pt x="37" y="110"/>
                      <a:pt x="33" y="105"/>
                    </a:cubicBezTo>
                    <a:cubicBezTo>
                      <a:pt x="31" y="102"/>
                      <a:pt x="31" y="102"/>
                      <a:pt x="31" y="102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4" y="78"/>
                      <a:pt x="24" y="73"/>
                      <a:pt x="25" y="67"/>
                    </a:cubicBezTo>
                    <a:cubicBezTo>
                      <a:pt x="26" y="64"/>
                      <a:pt x="26" y="64"/>
                      <a:pt x="26" y="64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7" y="41"/>
                      <a:pt x="42" y="37"/>
                      <a:pt x="47" y="34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73" y="25"/>
                      <a:pt x="79" y="25"/>
                      <a:pt x="85" y="26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8"/>
                      <a:pt x="114" y="42"/>
                      <a:pt x="118" y="47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35" y="43"/>
                      <a:pt x="135" y="43"/>
                      <a:pt x="135" y="43"/>
                    </a:cubicBezTo>
                    <a:cubicBezTo>
                      <a:pt x="141" y="58"/>
                      <a:pt x="141" y="58"/>
                      <a:pt x="141" y="58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6" y="68"/>
                      <a:pt x="126" y="68"/>
                      <a:pt x="126" y="68"/>
                    </a:cubicBezTo>
                    <a:cubicBezTo>
                      <a:pt x="127" y="74"/>
                      <a:pt x="127" y="80"/>
                      <a:pt x="126" y="86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35" y="111"/>
                      <a:pt x="135" y="111"/>
                      <a:pt x="135" y="111"/>
                    </a:cubicBezTo>
                    <a:cubicBezTo>
                      <a:pt x="119" y="104"/>
                      <a:pt x="119" y="104"/>
                      <a:pt x="119" y="104"/>
                    </a:cubicBezTo>
                    <a:cubicBezTo>
                      <a:pt x="117" y="106"/>
                      <a:pt x="117" y="106"/>
                      <a:pt x="117" y="106"/>
                    </a:cubicBezTo>
                    <a:cubicBezTo>
                      <a:pt x="113" y="111"/>
                      <a:pt x="109" y="115"/>
                      <a:pt x="104" y="118"/>
                    </a:cubicBezTo>
                    <a:cubicBezTo>
                      <a:pt x="102" y="120"/>
                      <a:pt x="102" y="120"/>
                      <a:pt x="102" y="120"/>
                    </a:cubicBezTo>
                    <a:lnTo>
                      <a:pt x="108" y="137"/>
                    </a:lnTo>
                    <a:close/>
                    <a:moveTo>
                      <a:pt x="157" y="136"/>
                    </a:moveTo>
                    <a:cubicBezTo>
                      <a:pt x="146" y="137"/>
                      <a:pt x="138" y="147"/>
                      <a:pt x="140" y="158"/>
                    </a:cubicBezTo>
                    <a:cubicBezTo>
                      <a:pt x="141" y="168"/>
                      <a:pt x="149" y="175"/>
                      <a:pt x="159" y="175"/>
                    </a:cubicBezTo>
                    <a:cubicBezTo>
                      <a:pt x="160" y="175"/>
                      <a:pt x="161" y="175"/>
                      <a:pt x="162" y="175"/>
                    </a:cubicBezTo>
                    <a:cubicBezTo>
                      <a:pt x="173" y="174"/>
                      <a:pt x="180" y="164"/>
                      <a:pt x="179" y="153"/>
                    </a:cubicBezTo>
                    <a:cubicBezTo>
                      <a:pt x="178" y="142"/>
                      <a:pt x="168" y="134"/>
                      <a:pt x="157" y="136"/>
                    </a:cubicBezTo>
                    <a:close/>
                    <a:moveTo>
                      <a:pt x="161" y="167"/>
                    </a:moveTo>
                    <a:cubicBezTo>
                      <a:pt x="154" y="168"/>
                      <a:pt x="148" y="163"/>
                      <a:pt x="147" y="157"/>
                    </a:cubicBezTo>
                    <a:cubicBezTo>
                      <a:pt x="147" y="150"/>
                      <a:pt x="151" y="144"/>
                      <a:pt x="158" y="144"/>
                    </a:cubicBezTo>
                    <a:cubicBezTo>
                      <a:pt x="158" y="143"/>
                      <a:pt x="159" y="143"/>
                      <a:pt x="159" y="143"/>
                    </a:cubicBezTo>
                    <a:cubicBezTo>
                      <a:pt x="165" y="143"/>
                      <a:pt x="170" y="148"/>
                      <a:pt x="171" y="154"/>
                    </a:cubicBezTo>
                    <a:cubicBezTo>
                      <a:pt x="172" y="160"/>
                      <a:pt x="167" y="166"/>
                      <a:pt x="161" y="167"/>
                    </a:cubicBezTo>
                    <a:close/>
                    <a:moveTo>
                      <a:pt x="205" y="144"/>
                    </a:moveTo>
                    <a:cubicBezTo>
                      <a:pt x="204" y="141"/>
                      <a:pt x="202" y="139"/>
                      <a:pt x="199" y="139"/>
                    </a:cubicBezTo>
                    <a:cubicBezTo>
                      <a:pt x="193" y="140"/>
                      <a:pt x="193" y="140"/>
                      <a:pt x="193" y="140"/>
                    </a:cubicBezTo>
                    <a:cubicBezTo>
                      <a:pt x="192" y="138"/>
                      <a:pt x="191" y="136"/>
                      <a:pt x="190" y="135"/>
                    </a:cubicBezTo>
                    <a:cubicBezTo>
                      <a:pt x="193" y="130"/>
                      <a:pt x="193" y="130"/>
                      <a:pt x="193" y="130"/>
                    </a:cubicBezTo>
                    <a:cubicBezTo>
                      <a:pt x="194" y="129"/>
                      <a:pt x="195" y="127"/>
                      <a:pt x="194" y="126"/>
                    </a:cubicBezTo>
                    <a:cubicBezTo>
                      <a:pt x="194" y="124"/>
                      <a:pt x="193" y="123"/>
                      <a:pt x="192" y="122"/>
                    </a:cubicBezTo>
                    <a:cubicBezTo>
                      <a:pt x="184" y="115"/>
                      <a:pt x="184" y="115"/>
                      <a:pt x="184" y="115"/>
                    </a:cubicBezTo>
                    <a:cubicBezTo>
                      <a:pt x="181" y="114"/>
                      <a:pt x="178" y="114"/>
                      <a:pt x="176" y="116"/>
                    </a:cubicBezTo>
                    <a:cubicBezTo>
                      <a:pt x="172" y="121"/>
                      <a:pt x="172" y="121"/>
                      <a:pt x="172" y="121"/>
                    </a:cubicBezTo>
                    <a:cubicBezTo>
                      <a:pt x="170" y="120"/>
                      <a:pt x="168" y="120"/>
                      <a:pt x="166" y="119"/>
                    </a:cubicBezTo>
                    <a:cubicBezTo>
                      <a:pt x="165" y="113"/>
                      <a:pt x="165" y="113"/>
                      <a:pt x="165" y="113"/>
                    </a:cubicBezTo>
                    <a:cubicBezTo>
                      <a:pt x="165" y="111"/>
                      <a:pt x="163" y="108"/>
                      <a:pt x="160" y="108"/>
                    </a:cubicBezTo>
                    <a:cubicBezTo>
                      <a:pt x="148" y="110"/>
                      <a:pt x="148" y="110"/>
                      <a:pt x="148" y="110"/>
                    </a:cubicBezTo>
                    <a:cubicBezTo>
                      <a:pt x="147" y="110"/>
                      <a:pt x="146" y="111"/>
                      <a:pt x="145" y="112"/>
                    </a:cubicBezTo>
                    <a:cubicBezTo>
                      <a:pt x="144" y="113"/>
                      <a:pt x="143" y="115"/>
                      <a:pt x="143" y="116"/>
                    </a:cubicBezTo>
                    <a:cubicBezTo>
                      <a:pt x="144" y="122"/>
                      <a:pt x="144" y="122"/>
                      <a:pt x="144" y="122"/>
                    </a:cubicBezTo>
                    <a:cubicBezTo>
                      <a:pt x="142" y="123"/>
                      <a:pt x="140" y="124"/>
                      <a:pt x="139" y="125"/>
                    </a:cubicBezTo>
                    <a:cubicBezTo>
                      <a:pt x="134" y="122"/>
                      <a:pt x="134" y="122"/>
                      <a:pt x="134" y="122"/>
                    </a:cubicBezTo>
                    <a:cubicBezTo>
                      <a:pt x="131" y="120"/>
                      <a:pt x="128" y="120"/>
                      <a:pt x="126" y="123"/>
                    </a:cubicBezTo>
                    <a:cubicBezTo>
                      <a:pt x="119" y="131"/>
                      <a:pt x="119" y="131"/>
                      <a:pt x="119" y="131"/>
                    </a:cubicBezTo>
                    <a:cubicBezTo>
                      <a:pt x="118" y="132"/>
                      <a:pt x="118" y="134"/>
                      <a:pt x="118" y="135"/>
                    </a:cubicBezTo>
                    <a:cubicBezTo>
                      <a:pt x="118" y="137"/>
                      <a:pt x="119" y="138"/>
                      <a:pt x="120" y="139"/>
                    </a:cubicBezTo>
                    <a:cubicBezTo>
                      <a:pt x="125" y="143"/>
                      <a:pt x="125" y="143"/>
                      <a:pt x="125" y="143"/>
                    </a:cubicBezTo>
                    <a:cubicBezTo>
                      <a:pt x="125" y="145"/>
                      <a:pt x="124" y="147"/>
                      <a:pt x="124" y="149"/>
                    </a:cubicBezTo>
                    <a:cubicBezTo>
                      <a:pt x="117" y="149"/>
                      <a:pt x="117" y="149"/>
                      <a:pt x="117" y="149"/>
                    </a:cubicBezTo>
                    <a:cubicBezTo>
                      <a:pt x="116" y="150"/>
                      <a:pt x="115" y="150"/>
                      <a:pt x="114" y="152"/>
                    </a:cubicBezTo>
                    <a:cubicBezTo>
                      <a:pt x="113" y="153"/>
                      <a:pt x="112" y="154"/>
                      <a:pt x="112" y="156"/>
                    </a:cubicBezTo>
                    <a:cubicBezTo>
                      <a:pt x="114" y="166"/>
                      <a:pt x="114" y="166"/>
                      <a:pt x="114" y="166"/>
                    </a:cubicBezTo>
                    <a:cubicBezTo>
                      <a:pt x="114" y="169"/>
                      <a:pt x="117" y="171"/>
                      <a:pt x="119" y="171"/>
                    </a:cubicBezTo>
                    <a:cubicBezTo>
                      <a:pt x="127" y="171"/>
                      <a:pt x="127" y="171"/>
                      <a:pt x="127" y="171"/>
                    </a:cubicBezTo>
                    <a:cubicBezTo>
                      <a:pt x="127" y="172"/>
                      <a:pt x="128" y="174"/>
                      <a:pt x="130" y="176"/>
                    </a:cubicBezTo>
                    <a:cubicBezTo>
                      <a:pt x="126" y="181"/>
                      <a:pt x="126" y="181"/>
                      <a:pt x="126" y="181"/>
                    </a:cubicBezTo>
                    <a:cubicBezTo>
                      <a:pt x="125" y="182"/>
                      <a:pt x="124" y="184"/>
                      <a:pt x="125" y="185"/>
                    </a:cubicBezTo>
                    <a:cubicBezTo>
                      <a:pt x="125" y="187"/>
                      <a:pt x="126" y="188"/>
                      <a:pt x="127" y="189"/>
                    </a:cubicBezTo>
                    <a:cubicBezTo>
                      <a:pt x="135" y="195"/>
                      <a:pt x="135" y="195"/>
                      <a:pt x="135" y="195"/>
                    </a:cubicBezTo>
                    <a:cubicBezTo>
                      <a:pt x="138" y="197"/>
                      <a:pt x="141" y="197"/>
                      <a:pt x="143" y="194"/>
                    </a:cubicBezTo>
                    <a:cubicBezTo>
                      <a:pt x="147" y="189"/>
                      <a:pt x="147" y="189"/>
                      <a:pt x="147" y="189"/>
                    </a:cubicBezTo>
                    <a:cubicBezTo>
                      <a:pt x="149" y="190"/>
                      <a:pt x="151" y="191"/>
                      <a:pt x="153" y="191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4" y="200"/>
                      <a:pt x="156" y="202"/>
                      <a:pt x="159" y="202"/>
                    </a:cubicBezTo>
                    <a:cubicBezTo>
                      <a:pt x="171" y="201"/>
                      <a:pt x="171" y="201"/>
                      <a:pt x="171" y="201"/>
                    </a:cubicBezTo>
                    <a:cubicBezTo>
                      <a:pt x="172" y="201"/>
                      <a:pt x="174" y="200"/>
                      <a:pt x="174" y="199"/>
                    </a:cubicBezTo>
                    <a:cubicBezTo>
                      <a:pt x="175" y="197"/>
                      <a:pt x="176" y="196"/>
                      <a:pt x="176" y="194"/>
                    </a:cubicBezTo>
                    <a:cubicBezTo>
                      <a:pt x="175" y="188"/>
                      <a:pt x="175" y="188"/>
                      <a:pt x="175" y="188"/>
                    </a:cubicBezTo>
                    <a:cubicBezTo>
                      <a:pt x="177" y="187"/>
                      <a:pt x="178" y="186"/>
                      <a:pt x="180" y="185"/>
                    </a:cubicBezTo>
                    <a:cubicBezTo>
                      <a:pt x="185" y="189"/>
                      <a:pt x="185" y="189"/>
                      <a:pt x="185" y="189"/>
                    </a:cubicBezTo>
                    <a:cubicBezTo>
                      <a:pt x="187" y="191"/>
                      <a:pt x="191" y="190"/>
                      <a:pt x="193" y="188"/>
                    </a:cubicBezTo>
                    <a:cubicBezTo>
                      <a:pt x="199" y="180"/>
                      <a:pt x="199" y="180"/>
                      <a:pt x="199" y="180"/>
                    </a:cubicBezTo>
                    <a:cubicBezTo>
                      <a:pt x="201" y="177"/>
                      <a:pt x="201" y="173"/>
                      <a:pt x="198" y="172"/>
                    </a:cubicBezTo>
                    <a:cubicBezTo>
                      <a:pt x="194" y="168"/>
                      <a:pt x="194" y="168"/>
                      <a:pt x="194" y="168"/>
                    </a:cubicBezTo>
                    <a:cubicBezTo>
                      <a:pt x="194" y="166"/>
                      <a:pt x="195" y="164"/>
                      <a:pt x="195" y="162"/>
                    </a:cubicBezTo>
                    <a:cubicBezTo>
                      <a:pt x="201" y="161"/>
                      <a:pt x="201" y="161"/>
                      <a:pt x="201" y="161"/>
                    </a:cubicBezTo>
                    <a:cubicBezTo>
                      <a:pt x="203" y="161"/>
                      <a:pt x="204" y="160"/>
                      <a:pt x="205" y="159"/>
                    </a:cubicBezTo>
                    <a:cubicBezTo>
                      <a:pt x="206" y="158"/>
                      <a:pt x="206" y="156"/>
                      <a:pt x="206" y="155"/>
                    </a:cubicBezTo>
                    <a:lnTo>
                      <a:pt x="205" y="144"/>
                    </a:lnTo>
                    <a:close/>
                    <a:moveTo>
                      <a:pt x="188" y="155"/>
                    </a:moveTo>
                    <a:cubicBezTo>
                      <a:pt x="188" y="158"/>
                      <a:pt x="188" y="158"/>
                      <a:pt x="188" y="158"/>
                    </a:cubicBezTo>
                    <a:cubicBezTo>
                      <a:pt x="188" y="161"/>
                      <a:pt x="187" y="164"/>
                      <a:pt x="185" y="168"/>
                    </a:cubicBezTo>
                    <a:cubicBezTo>
                      <a:pt x="184" y="170"/>
                      <a:pt x="184" y="170"/>
                      <a:pt x="184" y="170"/>
                    </a:cubicBezTo>
                    <a:cubicBezTo>
                      <a:pt x="192" y="176"/>
                      <a:pt x="192" y="176"/>
                      <a:pt x="192" y="176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7" y="177"/>
                      <a:pt x="177" y="177"/>
                      <a:pt x="177" y="177"/>
                    </a:cubicBezTo>
                    <a:cubicBezTo>
                      <a:pt x="175" y="179"/>
                      <a:pt x="172" y="181"/>
                      <a:pt x="169" y="182"/>
                    </a:cubicBezTo>
                    <a:cubicBezTo>
                      <a:pt x="166" y="183"/>
                      <a:pt x="166" y="183"/>
                      <a:pt x="166" y="183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0" y="184"/>
                      <a:pt x="160" y="184"/>
                      <a:pt x="160" y="184"/>
                    </a:cubicBezTo>
                    <a:cubicBezTo>
                      <a:pt x="157" y="184"/>
                      <a:pt x="157" y="184"/>
                      <a:pt x="157" y="184"/>
                    </a:cubicBezTo>
                    <a:cubicBezTo>
                      <a:pt x="154" y="183"/>
                      <a:pt x="150" y="182"/>
                      <a:pt x="148" y="181"/>
                    </a:cubicBezTo>
                    <a:cubicBezTo>
                      <a:pt x="145" y="180"/>
                      <a:pt x="145" y="180"/>
                      <a:pt x="145" y="180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40" y="176"/>
                      <a:pt x="140" y="176"/>
                      <a:pt x="140" y="176"/>
                    </a:cubicBezTo>
                    <a:cubicBezTo>
                      <a:pt x="138" y="173"/>
                      <a:pt x="138" y="173"/>
                      <a:pt x="138" y="173"/>
                    </a:cubicBezTo>
                    <a:cubicBezTo>
                      <a:pt x="136" y="171"/>
                      <a:pt x="134" y="168"/>
                      <a:pt x="133" y="165"/>
                    </a:cubicBezTo>
                    <a:cubicBezTo>
                      <a:pt x="132" y="162"/>
                      <a:pt x="132" y="162"/>
                      <a:pt x="132" y="162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1" y="157"/>
                      <a:pt x="121" y="157"/>
                      <a:pt x="121" y="157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3"/>
                      <a:pt x="131" y="153"/>
                      <a:pt x="131" y="153"/>
                    </a:cubicBezTo>
                    <a:cubicBezTo>
                      <a:pt x="132" y="149"/>
                      <a:pt x="132" y="146"/>
                      <a:pt x="134" y="143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1" y="129"/>
                      <a:pt x="131" y="129"/>
                      <a:pt x="131" y="129"/>
                    </a:cubicBezTo>
                    <a:cubicBezTo>
                      <a:pt x="139" y="136"/>
                      <a:pt x="139" y="136"/>
                      <a:pt x="139" y="136"/>
                    </a:cubicBezTo>
                    <a:cubicBezTo>
                      <a:pt x="141" y="134"/>
                      <a:pt x="141" y="134"/>
                      <a:pt x="141" y="134"/>
                    </a:cubicBezTo>
                    <a:cubicBezTo>
                      <a:pt x="144" y="131"/>
                      <a:pt x="147" y="130"/>
                      <a:pt x="150" y="129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2" y="117"/>
                      <a:pt x="152" y="117"/>
                      <a:pt x="152" y="117"/>
                    </a:cubicBezTo>
                    <a:cubicBezTo>
                      <a:pt x="158" y="117"/>
                      <a:pt x="158" y="117"/>
                      <a:pt x="158" y="117"/>
                    </a:cubicBezTo>
                    <a:cubicBezTo>
                      <a:pt x="159" y="127"/>
                      <a:pt x="159" y="127"/>
                      <a:pt x="159" y="127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165" y="127"/>
                      <a:pt x="169" y="128"/>
                      <a:pt x="172" y="130"/>
                    </a:cubicBezTo>
                    <a:cubicBezTo>
                      <a:pt x="175" y="131"/>
                      <a:pt x="175" y="131"/>
                      <a:pt x="175" y="131"/>
                    </a:cubicBezTo>
                    <a:cubicBezTo>
                      <a:pt x="181" y="123"/>
                      <a:pt x="181" y="123"/>
                      <a:pt x="181" y="123"/>
                    </a:cubicBezTo>
                    <a:cubicBezTo>
                      <a:pt x="185" y="127"/>
                      <a:pt x="185" y="127"/>
                      <a:pt x="185" y="127"/>
                    </a:cubicBezTo>
                    <a:cubicBezTo>
                      <a:pt x="179" y="135"/>
                      <a:pt x="179" y="135"/>
                      <a:pt x="179" y="135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4" y="140"/>
                      <a:pt x="185" y="143"/>
                      <a:pt x="186" y="146"/>
                    </a:cubicBezTo>
                    <a:cubicBezTo>
                      <a:pt x="187" y="149"/>
                      <a:pt x="187" y="149"/>
                      <a:pt x="187" y="149"/>
                    </a:cubicBezTo>
                    <a:cubicBezTo>
                      <a:pt x="197" y="147"/>
                      <a:pt x="197" y="147"/>
                      <a:pt x="197" y="147"/>
                    </a:cubicBezTo>
                    <a:cubicBezTo>
                      <a:pt x="198" y="153"/>
                      <a:pt x="198" y="153"/>
                      <a:pt x="198" y="153"/>
                    </a:cubicBezTo>
                    <a:lnTo>
                      <a:pt x="188" y="1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10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27" name="淘宝店chenying0907 27"/>
              <p:cNvGrpSpPr/>
              <p:nvPr/>
            </p:nvGrpSpPr>
            <p:grpSpPr>
              <a:xfrm>
                <a:off x="6829950" y="3415462"/>
                <a:ext cx="1233511" cy="383635"/>
                <a:chOff x="2499360" y="3195046"/>
                <a:chExt cx="1584960" cy="492941"/>
              </a:xfrm>
            </p:grpSpPr>
            <p:sp>
              <p:nvSpPr>
                <p:cNvPr id="28" name="圆角淘宝店chenying0907 28"/>
                <p:cNvSpPr/>
                <p:nvPr/>
              </p:nvSpPr>
              <p:spPr>
                <a:xfrm>
                  <a:off x="2499360" y="3195046"/>
                  <a:ext cx="1584960" cy="492941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olidFill>
                      <a:schemeClr val="tx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2516755" y="3256850"/>
                  <a:ext cx="1550169" cy="4262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chemeClr val="tx1">
                          <a:lumMod val="50000"/>
                        </a:schemeClr>
                      </a:solidFill>
                      <a:ea typeface="微软雅黑 Light" panose="020B0502040204020203" pitchFamily="34" charset="-122"/>
                    </a:rPr>
                    <a:t>搜索结果展示</a:t>
                  </a:r>
                  <a:endParaRPr lang="zh-CN" altLang="en-US" sz="1050" dirty="0">
                    <a:solidFill>
                      <a:schemeClr val="tx1">
                        <a:lumMod val="50000"/>
                      </a:schemeClr>
                    </a:solidFill>
                    <a:ea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16" name="圆角淘宝店chenying0907 32"/>
            <p:cNvSpPr/>
            <p:nvPr/>
          </p:nvSpPr>
          <p:spPr>
            <a:xfrm>
              <a:off x="8936702" y="2323317"/>
              <a:ext cx="1294836" cy="982318"/>
            </a:xfrm>
            <a:prstGeom prst="roundRect">
              <a:avLst>
                <a:gd name="adj" fmla="val 13269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endParaRPr>
            </a:p>
          </p:txBody>
        </p:sp>
        <p:grpSp>
          <p:nvGrpSpPr>
            <p:cNvPr id="17" name="淘宝店chenying0907 33"/>
            <p:cNvGrpSpPr/>
            <p:nvPr/>
          </p:nvGrpSpPr>
          <p:grpSpPr>
            <a:xfrm>
              <a:off x="9174217" y="2152874"/>
              <a:ext cx="1441420" cy="383637"/>
              <a:chOff x="2334147" y="3195046"/>
              <a:chExt cx="1852106" cy="492941"/>
            </a:xfrm>
          </p:grpSpPr>
          <p:sp>
            <p:nvSpPr>
              <p:cNvPr id="23" name="圆角淘宝店chenying0907 34"/>
              <p:cNvSpPr/>
              <p:nvPr/>
            </p:nvSpPr>
            <p:spPr>
              <a:xfrm>
                <a:off x="2420564" y="3195046"/>
                <a:ext cx="1663756" cy="4929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34147" y="3247490"/>
                <a:ext cx="1852106" cy="42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50" dirty="0">
                    <a:solidFill>
                      <a:schemeClr val="tx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歌曲详情及评论</a:t>
                </a:r>
                <a:endParaRPr lang="zh-CN" altLang="en-US" sz="1050" dirty="0">
                  <a:solidFill>
                    <a:schemeClr val="tx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8" name="弧形 17"/>
            <p:cNvSpPr/>
            <p:nvPr/>
          </p:nvSpPr>
          <p:spPr>
            <a:xfrm rot="8100000">
              <a:off x="7679050" y="2405809"/>
              <a:ext cx="1609153" cy="1609154"/>
            </a:xfrm>
            <a:prstGeom prst="arc">
              <a:avLst>
                <a:gd name="adj1" fmla="val 14613822"/>
                <a:gd name="adj2" fmla="val 1217756"/>
              </a:avLst>
            </a:prstGeom>
            <a:ln w="50800">
              <a:solidFill>
                <a:schemeClr val="accent3"/>
              </a:solidFill>
              <a:headEnd type="stealth"/>
              <a:tail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998797" y="4127387"/>
              <a:ext cx="10026268" cy="174306"/>
            </a:xfrm>
            <a:prstGeom prst="line">
              <a:avLst/>
            </a:prstGeom>
            <a:ln>
              <a:solidFill>
                <a:schemeClr val="accent1">
                  <a:alpha val="1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19"/>
            <p:cNvSpPr/>
            <p:nvPr/>
          </p:nvSpPr>
          <p:spPr>
            <a:xfrm rot="1920188" flipH="1">
              <a:off x="2065235" y="2190599"/>
              <a:ext cx="7162491" cy="3377152"/>
            </a:xfrm>
            <a:prstGeom prst="arc">
              <a:avLst>
                <a:gd name="adj1" fmla="val 16256301"/>
                <a:gd name="adj2" fmla="val 376836"/>
              </a:avLst>
            </a:prstGeom>
            <a:ln w="50800">
              <a:solidFill>
                <a:schemeClr val="accent1"/>
              </a:solidFill>
              <a:headEnd type="stealth"/>
              <a:tail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1" name="Freeform 50"/>
            <p:cNvSpPr>
              <a:spLocks noEditPoints="1"/>
            </p:cNvSpPr>
            <p:nvPr/>
          </p:nvSpPr>
          <p:spPr bwMode="auto">
            <a:xfrm>
              <a:off x="9419021" y="2661047"/>
              <a:ext cx="436444" cy="366018"/>
            </a:xfrm>
            <a:custGeom>
              <a:avLst/>
              <a:gdLst>
                <a:gd name="T0" fmla="*/ 0 w 471"/>
                <a:gd name="T1" fmla="*/ 395 h 395"/>
                <a:gd name="T2" fmla="*/ 90 w 471"/>
                <a:gd name="T3" fmla="*/ 395 h 395"/>
                <a:gd name="T4" fmla="*/ 90 w 471"/>
                <a:gd name="T5" fmla="*/ 234 h 395"/>
                <a:gd name="T6" fmla="*/ 0 w 471"/>
                <a:gd name="T7" fmla="*/ 234 h 395"/>
                <a:gd name="T8" fmla="*/ 0 w 471"/>
                <a:gd name="T9" fmla="*/ 395 h 395"/>
                <a:gd name="T10" fmla="*/ 19 w 471"/>
                <a:gd name="T11" fmla="*/ 253 h 395"/>
                <a:gd name="T12" fmla="*/ 71 w 471"/>
                <a:gd name="T13" fmla="*/ 253 h 395"/>
                <a:gd name="T14" fmla="*/ 71 w 471"/>
                <a:gd name="T15" fmla="*/ 376 h 395"/>
                <a:gd name="T16" fmla="*/ 19 w 471"/>
                <a:gd name="T17" fmla="*/ 376 h 395"/>
                <a:gd name="T18" fmla="*/ 19 w 471"/>
                <a:gd name="T19" fmla="*/ 253 h 395"/>
                <a:gd name="T20" fmla="*/ 128 w 471"/>
                <a:gd name="T21" fmla="*/ 395 h 395"/>
                <a:gd name="T22" fmla="*/ 218 w 471"/>
                <a:gd name="T23" fmla="*/ 395 h 395"/>
                <a:gd name="T24" fmla="*/ 218 w 471"/>
                <a:gd name="T25" fmla="*/ 87 h 395"/>
                <a:gd name="T26" fmla="*/ 128 w 471"/>
                <a:gd name="T27" fmla="*/ 87 h 395"/>
                <a:gd name="T28" fmla="*/ 128 w 471"/>
                <a:gd name="T29" fmla="*/ 395 h 395"/>
                <a:gd name="T30" fmla="*/ 147 w 471"/>
                <a:gd name="T31" fmla="*/ 106 h 395"/>
                <a:gd name="T32" fmla="*/ 199 w 471"/>
                <a:gd name="T33" fmla="*/ 106 h 395"/>
                <a:gd name="T34" fmla="*/ 199 w 471"/>
                <a:gd name="T35" fmla="*/ 376 h 395"/>
                <a:gd name="T36" fmla="*/ 147 w 471"/>
                <a:gd name="T37" fmla="*/ 376 h 395"/>
                <a:gd name="T38" fmla="*/ 147 w 471"/>
                <a:gd name="T39" fmla="*/ 106 h 395"/>
                <a:gd name="T40" fmla="*/ 383 w 471"/>
                <a:gd name="T41" fmla="*/ 156 h 395"/>
                <a:gd name="T42" fmla="*/ 383 w 471"/>
                <a:gd name="T43" fmla="*/ 395 h 395"/>
                <a:gd name="T44" fmla="*/ 471 w 471"/>
                <a:gd name="T45" fmla="*/ 395 h 395"/>
                <a:gd name="T46" fmla="*/ 471 w 471"/>
                <a:gd name="T47" fmla="*/ 156 h 395"/>
                <a:gd name="T48" fmla="*/ 383 w 471"/>
                <a:gd name="T49" fmla="*/ 156 h 395"/>
                <a:gd name="T50" fmla="*/ 452 w 471"/>
                <a:gd name="T51" fmla="*/ 376 h 395"/>
                <a:gd name="T52" fmla="*/ 402 w 471"/>
                <a:gd name="T53" fmla="*/ 376 h 395"/>
                <a:gd name="T54" fmla="*/ 402 w 471"/>
                <a:gd name="T55" fmla="*/ 175 h 395"/>
                <a:gd name="T56" fmla="*/ 452 w 471"/>
                <a:gd name="T57" fmla="*/ 175 h 395"/>
                <a:gd name="T58" fmla="*/ 452 w 471"/>
                <a:gd name="T59" fmla="*/ 376 h 395"/>
                <a:gd name="T60" fmla="*/ 256 w 471"/>
                <a:gd name="T61" fmla="*/ 395 h 395"/>
                <a:gd name="T62" fmla="*/ 346 w 471"/>
                <a:gd name="T63" fmla="*/ 395 h 395"/>
                <a:gd name="T64" fmla="*/ 346 w 471"/>
                <a:gd name="T65" fmla="*/ 0 h 395"/>
                <a:gd name="T66" fmla="*/ 256 w 471"/>
                <a:gd name="T67" fmla="*/ 0 h 395"/>
                <a:gd name="T68" fmla="*/ 256 w 471"/>
                <a:gd name="T69" fmla="*/ 395 h 395"/>
                <a:gd name="T70" fmla="*/ 275 w 471"/>
                <a:gd name="T71" fmla="*/ 19 h 395"/>
                <a:gd name="T72" fmla="*/ 327 w 471"/>
                <a:gd name="T73" fmla="*/ 19 h 395"/>
                <a:gd name="T74" fmla="*/ 327 w 471"/>
                <a:gd name="T75" fmla="*/ 376 h 395"/>
                <a:gd name="T76" fmla="*/ 275 w 471"/>
                <a:gd name="T77" fmla="*/ 376 h 395"/>
                <a:gd name="T78" fmla="*/ 275 w 471"/>
                <a:gd name="T79" fmla="*/ 1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1" h="395">
                  <a:moveTo>
                    <a:pt x="0" y="395"/>
                  </a:moveTo>
                  <a:lnTo>
                    <a:pt x="90" y="395"/>
                  </a:lnTo>
                  <a:lnTo>
                    <a:pt x="90" y="234"/>
                  </a:lnTo>
                  <a:lnTo>
                    <a:pt x="0" y="234"/>
                  </a:lnTo>
                  <a:lnTo>
                    <a:pt x="0" y="395"/>
                  </a:lnTo>
                  <a:close/>
                  <a:moveTo>
                    <a:pt x="19" y="253"/>
                  </a:moveTo>
                  <a:lnTo>
                    <a:pt x="71" y="253"/>
                  </a:lnTo>
                  <a:lnTo>
                    <a:pt x="71" y="376"/>
                  </a:lnTo>
                  <a:lnTo>
                    <a:pt x="19" y="376"/>
                  </a:lnTo>
                  <a:lnTo>
                    <a:pt x="19" y="253"/>
                  </a:lnTo>
                  <a:close/>
                  <a:moveTo>
                    <a:pt x="128" y="395"/>
                  </a:moveTo>
                  <a:lnTo>
                    <a:pt x="218" y="395"/>
                  </a:lnTo>
                  <a:lnTo>
                    <a:pt x="218" y="87"/>
                  </a:lnTo>
                  <a:lnTo>
                    <a:pt x="128" y="87"/>
                  </a:lnTo>
                  <a:lnTo>
                    <a:pt x="128" y="395"/>
                  </a:lnTo>
                  <a:close/>
                  <a:moveTo>
                    <a:pt x="147" y="106"/>
                  </a:moveTo>
                  <a:lnTo>
                    <a:pt x="199" y="106"/>
                  </a:lnTo>
                  <a:lnTo>
                    <a:pt x="199" y="376"/>
                  </a:lnTo>
                  <a:lnTo>
                    <a:pt x="147" y="376"/>
                  </a:lnTo>
                  <a:lnTo>
                    <a:pt x="147" y="106"/>
                  </a:lnTo>
                  <a:close/>
                  <a:moveTo>
                    <a:pt x="383" y="156"/>
                  </a:moveTo>
                  <a:lnTo>
                    <a:pt x="383" y="395"/>
                  </a:lnTo>
                  <a:lnTo>
                    <a:pt x="471" y="395"/>
                  </a:lnTo>
                  <a:lnTo>
                    <a:pt x="471" y="156"/>
                  </a:lnTo>
                  <a:lnTo>
                    <a:pt x="383" y="156"/>
                  </a:lnTo>
                  <a:close/>
                  <a:moveTo>
                    <a:pt x="452" y="376"/>
                  </a:moveTo>
                  <a:lnTo>
                    <a:pt x="402" y="376"/>
                  </a:lnTo>
                  <a:lnTo>
                    <a:pt x="402" y="175"/>
                  </a:lnTo>
                  <a:lnTo>
                    <a:pt x="452" y="175"/>
                  </a:lnTo>
                  <a:lnTo>
                    <a:pt x="452" y="376"/>
                  </a:lnTo>
                  <a:close/>
                  <a:moveTo>
                    <a:pt x="256" y="395"/>
                  </a:moveTo>
                  <a:lnTo>
                    <a:pt x="346" y="395"/>
                  </a:lnTo>
                  <a:lnTo>
                    <a:pt x="346" y="0"/>
                  </a:lnTo>
                  <a:lnTo>
                    <a:pt x="256" y="0"/>
                  </a:lnTo>
                  <a:lnTo>
                    <a:pt x="256" y="395"/>
                  </a:lnTo>
                  <a:close/>
                  <a:moveTo>
                    <a:pt x="275" y="19"/>
                  </a:moveTo>
                  <a:lnTo>
                    <a:pt x="327" y="19"/>
                  </a:lnTo>
                  <a:lnTo>
                    <a:pt x="327" y="376"/>
                  </a:lnTo>
                  <a:lnTo>
                    <a:pt x="275" y="376"/>
                  </a:lnTo>
                  <a:lnTo>
                    <a:pt x="275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2" name="Freeform 98"/>
            <p:cNvSpPr>
              <a:spLocks noEditPoints="1"/>
            </p:cNvSpPr>
            <p:nvPr/>
          </p:nvSpPr>
          <p:spPr bwMode="auto">
            <a:xfrm>
              <a:off x="2129703" y="2561665"/>
              <a:ext cx="475362" cy="460534"/>
            </a:xfrm>
            <a:custGeom>
              <a:avLst/>
              <a:gdLst>
                <a:gd name="T0" fmla="*/ 449 w 513"/>
                <a:gd name="T1" fmla="*/ 497 h 497"/>
                <a:gd name="T2" fmla="*/ 289 w 513"/>
                <a:gd name="T3" fmla="*/ 497 h 497"/>
                <a:gd name="T4" fmla="*/ 289 w 513"/>
                <a:gd name="T5" fmla="*/ 326 h 497"/>
                <a:gd name="T6" fmla="*/ 227 w 513"/>
                <a:gd name="T7" fmla="*/ 326 h 497"/>
                <a:gd name="T8" fmla="*/ 227 w 513"/>
                <a:gd name="T9" fmla="*/ 497 h 497"/>
                <a:gd name="T10" fmla="*/ 66 w 513"/>
                <a:gd name="T11" fmla="*/ 497 h 497"/>
                <a:gd name="T12" fmla="*/ 66 w 513"/>
                <a:gd name="T13" fmla="*/ 296 h 497"/>
                <a:gd name="T14" fmla="*/ 0 w 513"/>
                <a:gd name="T15" fmla="*/ 296 h 497"/>
                <a:gd name="T16" fmla="*/ 99 w 513"/>
                <a:gd name="T17" fmla="*/ 180 h 497"/>
                <a:gd name="T18" fmla="*/ 99 w 513"/>
                <a:gd name="T19" fmla="*/ 43 h 497"/>
                <a:gd name="T20" fmla="*/ 187 w 513"/>
                <a:gd name="T21" fmla="*/ 43 h 497"/>
                <a:gd name="T22" fmla="*/ 187 w 513"/>
                <a:gd name="T23" fmla="*/ 80 h 497"/>
                <a:gd name="T24" fmla="*/ 258 w 513"/>
                <a:gd name="T25" fmla="*/ 0 h 497"/>
                <a:gd name="T26" fmla="*/ 513 w 513"/>
                <a:gd name="T27" fmla="*/ 296 h 497"/>
                <a:gd name="T28" fmla="*/ 449 w 513"/>
                <a:gd name="T29" fmla="*/ 296 h 497"/>
                <a:gd name="T30" fmla="*/ 449 w 513"/>
                <a:gd name="T31" fmla="*/ 497 h 497"/>
                <a:gd name="T32" fmla="*/ 308 w 513"/>
                <a:gd name="T33" fmla="*/ 478 h 497"/>
                <a:gd name="T34" fmla="*/ 431 w 513"/>
                <a:gd name="T35" fmla="*/ 478 h 497"/>
                <a:gd name="T36" fmla="*/ 431 w 513"/>
                <a:gd name="T37" fmla="*/ 277 h 497"/>
                <a:gd name="T38" fmla="*/ 473 w 513"/>
                <a:gd name="T39" fmla="*/ 277 h 497"/>
                <a:gd name="T40" fmla="*/ 258 w 513"/>
                <a:gd name="T41" fmla="*/ 28 h 497"/>
                <a:gd name="T42" fmla="*/ 168 w 513"/>
                <a:gd name="T43" fmla="*/ 132 h 497"/>
                <a:gd name="T44" fmla="*/ 168 w 513"/>
                <a:gd name="T45" fmla="*/ 62 h 497"/>
                <a:gd name="T46" fmla="*/ 118 w 513"/>
                <a:gd name="T47" fmla="*/ 62 h 497"/>
                <a:gd name="T48" fmla="*/ 118 w 513"/>
                <a:gd name="T49" fmla="*/ 187 h 497"/>
                <a:gd name="T50" fmla="*/ 40 w 513"/>
                <a:gd name="T51" fmla="*/ 277 h 497"/>
                <a:gd name="T52" fmla="*/ 85 w 513"/>
                <a:gd name="T53" fmla="*/ 277 h 497"/>
                <a:gd name="T54" fmla="*/ 85 w 513"/>
                <a:gd name="T55" fmla="*/ 478 h 497"/>
                <a:gd name="T56" fmla="*/ 208 w 513"/>
                <a:gd name="T57" fmla="*/ 478 h 497"/>
                <a:gd name="T58" fmla="*/ 208 w 513"/>
                <a:gd name="T59" fmla="*/ 307 h 497"/>
                <a:gd name="T60" fmla="*/ 308 w 513"/>
                <a:gd name="T61" fmla="*/ 307 h 497"/>
                <a:gd name="T62" fmla="*/ 308 w 513"/>
                <a:gd name="T63" fmla="*/ 47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3" h="497">
                  <a:moveTo>
                    <a:pt x="449" y="497"/>
                  </a:moveTo>
                  <a:lnTo>
                    <a:pt x="289" y="497"/>
                  </a:lnTo>
                  <a:lnTo>
                    <a:pt x="289" y="326"/>
                  </a:lnTo>
                  <a:lnTo>
                    <a:pt x="227" y="326"/>
                  </a:lnTo>
                  <a:lnTo>
                    <a:pt x="227" y="497"/>
                  </a:lnTo>
                  <a:lnTo>
                    <a:pt x="66" y="497"/>
                  </a:lnTo>
                  <a:lnTo>
                    <a:pt x="66" y="296"/>
                  </a:lnTo>
                  <a:lnTo>
                    <a:pt x="0" y="296"/>
                  </a:lnTo>
                  <a:lnTo>
                    <a:pt x="99" y="180"/>
                  </a:lnTo>
                  <a:lnTo>
                    <a:pt x="99" y="43"/>
                  </a:lnTo>
                  <a:lnTo>
                    <a:pt x="187" y="43"/>
                  </a:lnTo>
                  <a:lnTo>
                    <a:pt x="187" y="80"/>
                  </a:lnTo>
                  <a:lnTo>
                    <a:pt x="258" y="0"/>
                  </a:lnTo>
                  <a:lnTo>
                    <a:pt x="513" y="296"/>
                  </a:lnTo>
                  <a:lnTo>
                    <a:pt x="449" y="296"/>
                  </a:lnTo>
                  <a:lnTo>
                    <a:pt x="449" y="497"/>
                  </a:lnTo>
                  <a:close/>
                  <a:moveTo>
                    <a:pt x="308" y="478"/>
                  </a:moveTo>
                  <a:lnTo>
                    <a:pt x="431" y="478"/>
                  </a:lnTo>
                  <a:lnTo>
                    <a:pt x="431" y="277"/>
                  </a:lnTo>
                  <a:lnTo>
                    <a:pt x="473" y="277"/>
                  </a:lnTo>
                  <a:lnTo>
                    <a:pt x="258" y="28"/>
                  </a:lnTo>
                  <a:lnTo>
                    <a:pt x="168" y="132"/>
                  </a:lnTo>
                  <a:lnTo>
                    <a:pt x="168" y="62"/>
                  </a:lnTo>
                  <a:lnTo>
                    <a:pt x="118" y="62"/>
                  </a:lnTo>
                  <a:lnTo>
                    <a:pt x="118" y="187"/>
                  </a:lnTo>
                  <a:lnTo>
                    <a:pt x="40" y="277"/>
                  </a:lnTo>
                  <a:lnTo>
                    <a:pt x="85" y="277"/>
                  </a:lnTo>
                  <a:lnTo>
                    <a:pt x="85" y="478"/>
                  </a:lnTo>
                  <a:lnTo>
                    <a:pt x="208" y="478"/>
                  </a:lnTo>
                  <a:lnTo>
                    <a:pt x="208" y="307"/>
                  </a:lnTo>
                  <a:lnTo>
                    <a:pt x="308" y="307"/>
                  </a:lnTo>
                  <a:lnTo>
                    <a:pt x="308" y="4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10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-507" t="1" r="197" b="1537"/>
          <a:stretch>
            <a:fillRect/>
          </a:stretch>
        </p:blipFill>
        <p:spPr>
          <a:xfrm>
            <a:off x="3563888" y="1275606"/>
            <a:ext cx="5347186" cy="29523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9395" y="1108305"/>
            <a:ext cx="26406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7F7F7F"/>
                </a:solidFill>
              </a:rPr>
              <a:t>项目首页为上中下式布局：</a:t>
            </a:r>
            <a:endParaRPr lang="en-US" altLang="zh-CN" sz="1600" dirty="0">
              <a:solidFill>
                <a:srgbClr val="7F7F7F"/>
              </a:solidFill>
            </a:endParaRPr>
          </a:p>
          <a:p>
            <a:br>
              <a:rPr lang="en-US" altLang="zh-CN" sz="1600" dirty="0">
                <a:solidFill>
                  <a:srgbClr val="7F7F7F"/>
                </a:solidFill>
              </a:rPr>
            </a:br>
            <a:r>
              <a:rPr lang="en-US" altLang="zh-CN" sz="1600" dirty="0">
                <a:solidFill>
                  <a:srgbClr val="7F7F7F"/>
                </a:solidFill>
              </a:rPr>
              <a:t>    </a:t>
            </a:r>
            <a:r>
              <a:rPr lang="zh-CN" altLang="en-US" sz="1600" dirty="0">
                <a:solidFill>
                  <a:srgbClr val="7F7F7F"/>
                </a:solidFill>
              </a:rPr>
              <a:t>顶部导航栏由“发现音乐”、搜索区以及“我的音乐”构成。鼠标悬停于“发现音乐”时，又可以点击通往“推荐”“电台”等栏目。</a:t>
            </a:r>
            <a:br>
              <a:rPr lang="en-US" altLang="zh-CN" sz="1600" dirty="0">
                <a:solidFill>
                  <a:srgbClr val="7F7F7F"/>
                </a:solidFill>
              </a:rPr>
            </a:br>
            <a:r>
              <a:rPr lang="en-US" altLang="zh-CN" sz="1600" dirty="0">
                <a:solidFill>
                  <a:srgbClr val="7F7F7F"/>
                </a:solidFill>
              </a:rPr>
              <a:t>    </a:t>
            </a:r>
            <a:r>
              <a:rPr lang="zh-CN" altLang="en-US" sz="1600" dirty="0">
                <a:solidFill>
                  <a:srgbClr val="7F7F7F"/>
                </a:solidFill>
              </a:rPr>
              <a:t>内容部分主要由登录选项及轮播图构成。点击登录可以打开登录页面，已实现通过账户名、密码登录。登录成功后跳回主页。</a:t>
            </a:r>
            <a:br>
              <a:rPr lang="en-US" altLang="zh-CN" sz="1600" dirty="0">
                <a:solidFill>
                  <a:srgbClr val="7F7F7F"/>
                </a:solidFill>
              </a:rPr>
            </a:br>
            <a:r>
              <a:rPr lang="en-US" altLang="zh-CN" sz="1600" dirty="0">
                <a:solidFill>
                  <a:srgbClr val="7F7F7F"/>
                </a:solidFill>
              </a:rPr>
              <a:t>    </a:t>
            </a:r>
            <a:r>
              <a:rPr lang="zh-CN" altLang="en-US" sz="1600" dirty="0">
                <a:solidFill>
                  <a:srgbClr val="7F7F7F"/>
                </a:solidFill>
              </a:rPr>
              <a:t>底部展示当前网页版本信息，提供友情链接等。</a:t>
            </a:r>
            <a:endParaRPr lang="en-US" altLang="zh-CN" sz="1600" dirty="0">
              <a:solidFill>
                <a:srgbClr val="7F7F7F"/>
              </a:solidFill>
            </a:endParaRPr>
          </a:p>
        </p:txBody>
      </p: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535359" y="187297"/>
            <a:ext cx="5109250" cy="390212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5AAA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页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5AAA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内容占位符 16"/>
          <p:cNvSpPr>
            <a:spLocks noGrp="1"/>
          </p:cNvSpPr>
          <p:nvPr>
            <p:ph sz="quarter" idx="14" hasCustomPrompt="1"/>
          </p:nvPr>
        </p:nvSpPr>
        <p:spPr>
          <a:xfrm>
            <a:off x="535359" y="495765"/>
            <a:ext cx="3392016" cy="21617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Home Page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535359" y="187297"/>
            <a:ext cx="5109250" cy="390212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5AAA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结果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5AAA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内容占位符 16"/>
          <p:cNvSpPr>
            <a:spLocks noGrp="1"/>
          </p:cNvSpPr>
          <p:nvPr>
            <p:ph sz="quarter" idx="14" hasCustomPrompt="1"/>
          </p:nvPr>
        </p:nvSpPr>
        <p:spPr>
          <a:xfrm>
            <a:off x="535359" y="495765"/>
            <a:ext cx="3392016" cy="21617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Search-song Page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318" y="1279088"/>
            <a:ext cx="39876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F7F7F"/>
                </a:solidFill>
              </a:rPr>
              <a:t>搜索结果展示页同为上中下式布局：</a:t>
            </a:r>
            <a:endParaRPr lang="en-US" altLang="zh-CN" dirty="0">
              <a:solidFill>
                <a:srgbClr val="7F7F7F"/>
              </a:solidFill>
            </a:endParaRPr>
          </a:p>
          <a:p>
            <a:br>
              <a:rPr lang="zh-CN" altLang="en-US" dirty="0">
                <a:solidFill>
                  <a:srgbClr val="7F7F7F"/>
                </a:solidFill>
              </a:rPr>
            </a:br>
            <a:r>
              <a:rPr lang="zh-CN" altLang="en-US" dirty="0">
                <a:solidFill>
                  <a:srgbClr val="7F7F7F"/>
                </a:solidFill>
              </a:rPr>
              <a:t>    顶部导航栏可以切换搜索结果类型，目前只实现了单曲的搜索功能。</a:t>
            </a:r>
            <a:br>
              <a:rPr lang="zh-CN" altLang="en-US" dirty="0">
                <a:solidFill>
                  <a:srgbClr val="7F7F7F"/>
                </a:solidFill>
              </a:rPr>
            </a:br>
            <a:r>
              <a:rPr lang="zh-CN" altLang="en-US" dirty="0">
                <a:solidFill>
                  <a:srgbClr val="7F7F7F"/>
                </a:solidFill>
              </a:rPr>
              <a:t>    中部展示搜索结果，使用</a:t>
            </a:r>
            <a:r>
              <a:rPr lang="en-US" altLang="zh-CN" dirty="0">
                <a:solidFill>
                  <a:srgbClr val="7F7F7F"/>
                </a:solidFill>
              </a:rPr>
              <a:t>ant</a:t>
            </a:r>
            <a:r>
              <a:rPr lang="zh-CN" altLang="en-US" dirty="0">
                <a:solidFill>
                  <a:srgbClr val="7F7F7F"/>
                </a:solidFill>
              </a:rPr>
              <a:t>组件库</a:t>
            </a:r>
            <a:r>
              <a:rPr lang="en-US" altLang="zh-CN" dirty="0">
                <a:solidFill>
                  <a:srgbClr val="7F7F7F"/>
                </a:solidFill>
              </a:rPr>
              <a:t>List</a:t>
            </a:r>
            <a:r>
              <a:rPr lang="zh-CN" altLang="en-US" dirty="0">
                <a:solidFill>
                  <a:srgbClr val="7F7F7F"/>
                </a:solidFill>
              </a:rPr>
              <a:t>组件以及自定的分页区，每页展示</a:t>
            </a:r>
            <a:r>
              <a:rPr lang="en-US" altLang="zh-CN" dirty="0">
                <a:solidFill>
                  <a:srgbClr val="7F7F7F"/>
                </a:solidFill>
              </a:rPr>
              <a:t>15</a:t>
            </a:r>
            <a:r>
              <a:rPr lang="zh-CN" altLang="en-US" dirty="0">
                <a:solidFill>
                  <a:srgbClr val="7F7F7F"/>
                </a:solidFill>
              </a:rPr>
              <a:t>条音乐标题、歌手、时长等信息。</a:t>
            </a:r>
            <a:br>
              <a:rPr lang="en-US" altLang="zh-CN" dirty="0">
                <a:solidFill>
                  <a:srgbClr val="7F7F7F"/>
                </a:solidFill>
              </a:rPr>
            </a:br>
            <a:r>
              <a:rPr lang="en-US" altLang="zh-CN" dirty="0">
                <a:solidFill>
                  <a:srgbClr val="7F7F7F"/>
                </a:solidFill>
              </a:rPr>
              <a:t>    </a:t>
            </a:r>
            <a:r>
              <a:rPr lang="zh-CN" altLang="en-US" dirty="0">
                <a:solidFill>
                  <a:srgbClr val="7F7F7F"/>
                </a:solidFill>
              </a:rPr>
              <a:t>当用户浏览至第二屏内容时，右下角出现“回顶部”按钮。</a:t>
            </a:r>
            <a:endParaRPr lang="zh-CN" altLang="en-US" dirty="0">
              <a:solidFill>
                <a:srgbClr val="7F7F7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"/>
          <a:stretch>
            <a:fillRect/>
          </a:stretch>
        </p:blipFill>
        <p:spPr>
          <a:xfrm rot="21600000">
            <a:off x="5148064" y="0"/>
            <a:ext cx="3024336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535359" y="187297"/>
            <a:ext cx="5109250" cy="390212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5AAA4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结果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5AAA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内容占位符 16"/>
          <p:cNvSpPr>
            <a:spLocks noGrp="1"/>
          </p:cNvSpPr>
          <p:nvPr>
            <p:ph sz="quarter" idx="14" hasCustomPrompt="1"/>
          </p:nvPr>
        </p:nvSpPr>
        <p:spPr>
          <a:xfrm>
            <a:off x="535359" y="495765"/>
            <a:ext cx="3392016" cy="21617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Search-song Page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201" y="1228783"/>
            <a:ext cx="2763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F7F7F"/>
                </a:solidFill>
              </a:rPr>
              <a:t>点击音乐标题进入详情页查看歌词及评论。</a:t>
            </a:r>
            <a:endParaRPr lang="en-US" altLang="zh-CN" dirty="0">
              <a:solidFill>
                <a:srgbClr val="7F7F7F"/>
              </a:solidFill>
            </a:endParaRPr>
          </a:p>
          <a:p>
            <a:br>
              <a:rPr lang="zh-CN" altLang="en-US" dirty="0">
                <a:solidFill>
                  <a:srgbClr val="7F7F7F"/>
                </a:solidFill>
              </a:rPr>
            </a:br>
            <a:r>
              <a:rPr lang="zh-CN" altLang="en-US" dirty="0">
                <a:solidFill>
                  <a:srgbClr val="7F7F7F"/>
                </a:solidFill>
              </a:rPr>
              <a:t>    详情页由歌词、评论构成。歌词按句展示，同时显示其对应的时长。</a:t>
            </a:r>
            <a:br>
              <a:rPr lang="zh-CN" altLang="en-US" dirty="0">
                <a:solidFill>
                  <a:srgbClr val="7F7F7F"/>
                </a:solidFill>
              </a:rPr>
            </a:br>
            <a:r>
              <a:rPr lang="zh-CN" altLang="en-US" dirty="0">
                <a:solidFill>
                  <a:srgbClr val="7F7F7F"/>
                </a:solidFill>
              </a:rPr>
              <a:t>    评论有精选评论、最新评论两种展示方式，同使用</a:t>
            </a:r>
            <a:r>
              <a:rPr lang="en-US" altLang="zh-CN" dirty="0">
                <a:solidFill>
                  <a:srgbClr val="7F7F7F"/>
                </a:solidFill>
              </a:rPr>
              <a:t>List</a:t>
            </a:r>
            <a:r>
              <a:rPr lang="zh-CN" altLang="en-US" dirty="0">
                <a:solidFill>
                  <a:srgbClr val="7F7F7F"/>
                </a:solidFill>
              </a:rPr>
              <a:t>组件、自定义分页功能，展示评论时间、内容、评论者、点赞数。</a:t>
            </a:r>
            <a:br>
              <a:rPr lang="en-US" altLang="zh-CN" dirty="0">
                <a:solidFill>
                  <a:srgbClr val="7F7F7F"/>
                </a:solidFill>
              </a:rPr>
            </a:br>
            <a:r>
              <a:rPr lang="en-US" altLang="zh-CN" dirty="0">
                <a:solidFill>
                  <a:srgbClr val="7F7F7F"/>
                </a:solidFill>
              </a:rPr>
              <a:t>    </a:t>
            </a:r>
            <a:r>
              <a:rPr lang="zh-CN" altLang="en-US" dirty="0">
                <a:solidFill>
                  <a:srgbClr val="7F7F7F"/>
                </a:solidFill>
              </a:rPr>
              <a:t>同样实现回顶部功能。</a:t>
            </a:r>
            <a:endParaRPr lang="zh-CN" altLang="en-US" dirty="0">
              <a:solidFill>
                <a:srgbClr val="7F7F7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-16" t="850" r="16" b="29997"/>
          <a:stretch>
            <a:fillRect/>
          </a:stretch>
        </p:blipFill>
        <p:spPr>
          <a:xfrm>
            <a:off x="3099330" y="166428"/>
            <a:ext cx="2622434" cy="7971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08924"/>
            <a:ext cx="3112247" cy="492565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淘宝店chenying0907 21"/>
          <p:cNvGrpSpPr/>
          <p:nvPr>
            <p:custDataLst>
              <p:tags r:id="rId1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淘宝店chenying0907 36"/>
            <p:cNvSpPr/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淘宝店chenying0907 37"/>
            <p:cNvSpPr/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淘宝店chenying0907 38"/>
            <p:cNvSpPr/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淘宝店chenying0907 39"/>
            <p:cNvSpPr/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PA_淘宝店chenying0907 13"/>
          <p:cNvSpPr/>
          <p:nvPr>
            <p:custDataLst>
              <p:tags r:id="rId2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文本框 16"/>
          <p:cNvSpPr txBox="1"/>
          <p:nvPr>
            <p:custDataLst>
              <p:tags r:id="rId3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PA_文本框 17"/>
          <p:cNvSpPr txBox="1"/>
          <p:nvPr>
            <p:custDataLst>
              <p:tags r:id="rId4"/>
            </p:custDataLst>
          </p:nvPr>
        </p:nvSpPr>
        <p:spPr>
          <a:xfrm>
            <a:off x="3524160" y="18710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开发说明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PA_淘宝店chenying0907 18"/>
          <p:cNvGrpSpPr/>
          <p:nvPr>
            <p:custDataLst>
              <p:tags r:id="rId5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_淘宝店chenying0907 23"/>
          <p:cNvSpPr/>
          <p:nvPr>
            <p:custDataLst>
              <p:tags r:id="rId6"/>
            </p:custDataLst>
          </p:nvPr>
        </p:nvSpPr>
        <p:spPr>
          <a:xfrm>
            <a:off x="3524161" y="2331323"/>
            <a:ext cx="2286000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技术栈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项目组织结构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实现思路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7" grpId="0" animBg="1" autoUpdateAnimBg="0"/>
      <p:bldP spid="18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solidFill>
                  <a:srgbClr val="7F7F7F"/>
                </a:solidFill>
              </a:rPr>
              <a:t>技术栈</a:t>
            </a:r>
            <a:endParaRPr lang="zh-CN" altLang="en-US" dirty="0">
              <a:solidFill>
                <a:srgbClr val="7F7F7F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" name="淘宝店chenying0907 14"/>
          <p:cNvSpPr/>
          <p:nvPr/>
        </p:nvSpPr>
        <p:spPr>
          <a:xfrm>
            <a:off x="970547" y="925123"/>
            <a:ext cx="7560840" cy="39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TypeScript</a:t>
            </a: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React-</a:t>
            </a:r>
            <a:r>
              <a:rPr lang="en-US" altLang="zh-CN" dirty="0" err="1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</a:t>
            </a: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React-Router</a:t>
            </a: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React-Hook</a:t>
            </a:r>
            <a:r>
              <a:rPr lang="zh-CN" altLang="en-US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rgbClr val="7F7F7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Ant Design</a:t>
            </a:r>
            <a:endParaRPr lang="zh-CN" altLang="en-US" dirty="0">
              <a:solidFill>
                <a:srgbClr val="7F7F7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8242" t="12017" r="354" b="5604"/>
          <a:stretch>
            <a:fillRect/>
          </a:stretch>
        </p:blipFill>
        <p:spPr>
          <a:xfrm>
            <a:off x="610507" y="1995686"/>
            <a:ext cx="4557582" cy="28583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74" y="3147814"/>
            <a:ext cx="2164268" cy="464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290" y="3788479"/>
            <a:ext cx="3175837" cy="5967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83378" y="250591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路由实现方式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PA" val="v3.0.0"/>
</p:tagLst>
</file>

<file path=ppt/tags/tag41.xml><?xml version="1.0" encoding="utf-8"?>
<p:tagLst xmlns:p="http://schemas.openxmlformats.org/presentationml/2006/main">
  <p:tag name="PA" val="v3.0.0"/>
</p:tagLst>
</file>

<file path=ppt/tags/tag42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F9E7E3"/>
      </a:accent1>
      <a:accent2>
        <a:srgbClr val="F1CFCD"/>
      </a:accent2>
      <a:accent3>
        <a:srgbClr val="E5AAA4"/>
      </a:accent3>
      <a:accent4>
        <a:srgbClr val="9B7F7B"/>
      </a:accent4>
      <a:accent5>
        <a:srgbClr val="756359"/>
      </a:accent5>
      <a:accent6>
        <a:srgbClr val="ABA8A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WPS 演示</Application>
  <PresentationFormat>全屏显示(16:9)</PresentationFormat>
  <Paragraphs>135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 Light</vt:lpstr>
      <vt:lpstr>方正清刻本悦宋简体</vt:lpstr>
      <vt:lpstr>Times New Roman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cp:lastModifiedBy>柳小覌</cp:lastModifiedBy>
  <cp:revision>50</cp:revision>
  <dcterms:created xsi:type="dcterms:W3CDTF">2016-04-19T02:45:00Z</dcterms:created>
  <dcterms:modified xsi:type="dcterms:W3CDTF">2021-12-29T09:47:21Z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81BCE84D4AB24D39B967F3BC81B53439</vt:lpwstr>
  </property>
  <property fmtid="{D5CDD505-2E9C-101B-9397-08002B2CF9AE}" pid="3" name="KSOProductBuildVer">
    <vt:lpwstr>2052-11.1.0.11194</vt:lpwstr>
  </property>
</Properties>
</file>