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8"/>
  </p:notesMasterIdLst>
  <p:handoutMasterIdLst>
    <p:handoutMasterId r:id="rId9"/>
  </p:handoutMasterIdLst>
  <p:sldIdLst>
    <p:sldId id="256" r:id="rId3"/>
    <p:sldId id="922" r:id="rId4"/>
    <p:sldId id="921" r:id="rId5"/>
    <p:sldId id="920" r:id="rId6"/>
    <p:sldId id="34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BFAFA"/>
    <a:srgbClr val="F4E2D4"/>
    <a:srgbClr val="EDCAAD"/>
    <a:srgbClr val="DDC5B0"/>
    <a:srgbClr val="EFC8A7"/>
    <a:srgbClr val="8AA4B6"/>
    <a:srgbClr val="786449"/>
    <a:srgbClr val="93836D"/>
    <a:srgbClr val="8B7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78929" autoAdjust="0"/>
  </p:normalViewPr>
  <p:slideViewPr>
    <p:cSldViewPr snapToGrid="0">
      <p:cViewPr varScale="1">
        <p:scale>
          <a:sx n="63" d="100"/>
          <a:sy n="63" d="100"/>
        </p:scale>
        <p:origin x="558" y="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3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4301C06-B132-A9C4-B967-100B3AC10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4BF61-6F87-20E3-196D-A1A357CB9A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076E-4DA1-4140-8A80-3DA91BCE9E88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9863AD-6714-8944-B34F-BBD62D4F8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7B4089-A272-7AE7-9404-14EC62552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B95-5397-48A5-AD1D-DE5E72BB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9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CF96-EC30-4FFC-8224-2A4572F6B5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ECA2-04B3-4D87-8746-324DA9A9C3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51DD9075-36DA-551C-62D2-55CA0A4899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532E73CB-94C4-1BA3-C127-AFFF9A6DFEBA}"/>
              </a:ext>
            </a:extLst>
          </p:cNvPr>
          <p:cNvSpPr>
            <a:spLocks noGrp="1" noChangeArrowheads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88E9009B-94AA-777D-6C13-82E533F8F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CC5CD06-8C64-4513-9C89-45A72E394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B800C59A-EE71-4774-A9B2-79E9C348F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09BE9B95-083A-4078-994E-61B5D6FCE6F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9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 descr="2pp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454C2-EF2D-8B88-637A-C9DAAD6D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ED97-27F9-4C4D-B424-FA690666CF10}" type="datetimeFigureOut">
              <a:rPr lang="zh-CN" altLang="en-US"/>
              <a:pPr>
                <a:defRPr/>
              </a:pPr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39A9C-863C-1AC2-B573-4F0E303F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0CD07-B090-90D2-4CAB-315E233D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E258C-1A11-4D70-B264-DAD56F0509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8D016E5-61C2-C171-4D3B-7C507A67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8B1AA-8AFE-4681-8D16-06C7799DD915}" type="datetimeFigureOut">
              <a:rPr lang="zh-CN" altLang="en-US"/>
              <a:pPr>
                <a:defRPr/>
              </a:pPr>
              <a:t>2024/7/19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3590DAB-3C39-DD67-858A-20419AF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B4478FA-DE94-FCBB-6A3E-EB4FA050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548CC-3FA9-4246-B9D8-FC1D31B083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B4716FC-FFED-DC26-E254-CE231F3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A470-034B-49CE-B59C-D0EA86CD8207}" type="datetimeFigureOut">
              <a:rPr lang="zh-CN" altLang="en-US"/>
              <a:pPr>
                <a:defRPr/>
              </a:pPr>
              <a:t>2024/7/19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A29EF6B-C711-2641-79CF-977B0410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58C8DE-D867-F06C-CB32-BE24E761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88FEF-59F4-4C88-914F-587813CACE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9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2EEA67C-BB14-444E-A722-3EA8B98CCA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76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2507-CF04-D0D8-7756-C79A2B42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4D8BB-EFE0-488C-877F-9429B4499A8A}" type="datetime1">
              <a:rPr lang="zh-CN" altLang="en-US"/>
              <a:pPr>
                <a:defRPr/>
              </a:pPr>
              <a:t>2024/7/19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C3C6-8AAB-5C80-CA6C-CE6B3187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671F-E74D-84BA-D085-0FA6E91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8E93-108E-4EBB-BC3B-B5F27F118F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00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1066800"/>
            <a:ext cx="11277600" cy="5486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EB800-2541-26D0-64EA-9B78FB602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7BC7-003E-4594-99CF-4B00A297C9D5}" type="datetime1">
              <a:rPr lang="zh-CN" altLang="en-US"/>
              <a:pPr>
                <a:defRPr/>
              </a:pPr>
              <a:t>2024/7/19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DF25F9-C436-D9EC-EB6D-605004068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336518-6C38-44BD-5F12-46E6235F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4409E-1C5D-4BE4-8812-AEE4CB0DB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8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014563-A5CB-CBE8-1EB9-A895F430BC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13" y="5566474"/>
            <a:ext cx="2040058" cy="114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hyperlink" Target="https://www.oracle.com/database/technologies/xe-prior-release-downloads.html" TargetMode="External"/><Relationship Id="rId5" Type="http://schemas.openxmlformats.org/officeDocument/2006/relationships/hyperlink" Target="https://www.centos.org/download/" TargetMode="External"/><Relationship Id="rId4" Type="http://schemas.openxmlformats.org/officeDocument/2006/relationships/hyperlink" Target="https://www.vmware.com/products/workstation-pro/workstation-pro-evalu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10">
            <a:extLst>
              <a:ext uri="{FF2B5EF4-FFF2-40B4-BE49-F238E27FC236}">
                <a16:creationId xmlns:a16="http://schemas.microsoft.com/office/drawing/2014/main" id="{C84347BD-1EB0-A132-FD09-8939C63C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6" r="16322"/>
          <a:stretch>
            <a:fillRect/>
          </a:stretch>
        </p:blipFill>
        <p:spPr bwMode="auto">
          <a:xfrm>
            <a:off x="8351838" y="-14288"/>
            <a:ext cx="382587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53C51D6-B2C3-4D7D-A898-67D4E804C2AE}"/>
              </a:ext>
            </a:extLst>
          </p:cNvPr>
          <p:cNvCxnSpPr/>
          <p:nvPr/>
        </p:nvCxnSpPr>
        <p:spPr>
          <a:xfrm>
            <a:off x="4576763" y="3810000"/>
            <a:ext cx="59324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4ED7E2C-5014-495C-AD6F-317A4B6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4197350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刘晓红</a:t>
            </a:r>
            <a:endParaRPr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30C172-C198-426E-8715-1E0C1BDC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900" y="4224338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-Roman" charset="0"/>
                <a:ea typeface="隶书" panose="02010509060101010101" pitchFamily="49" charset="-122"/>
                <a:sym typeface="宋体" panose="02010600030101010101" pitchFamily="2" charset="-122"/>
              </a:rPr>
              <a:t>202409</a:t>
            </a:r>
            <a:endParaRPr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37546146-055B-4E84-8418-29BC4AC50EE1}"/>
              </a:ext>
            </a:extLst>
          </p:cNvPr>
          <p:cNvSpPr/>
          <p:nvPr/>
        </p:nvSpPr>
        <p:spPr bwMode="auto">
          <a:xfrm>
            <a:off x="4646613" y="4243388"/>
            <a:ext cx="469900" cy="471487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73C06813-2EDB-43C4-80F8-317B4959867C}"/>
              </a:ext>
            </a:extLst>
          </p:cNvPr>
          <p:cNvSpPr/>
          <p:nvPr/>
        </p:nvSpPr>
        <p:spPr bwMode="auto">
          <a:xfrm>
            <a:off x="7318375" y="4243388"/>
            <a:ext cx="506413" cy="471487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AA387B6-E6EB-4B0E-A9F9-3F3D058B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63" y="1103587"/>
            <a:ext cx="10084425" cy="25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  <a:defRPr/>
            </a:pP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数据库管理与开发</a:t>
            </a:r>
            <a:r>
              <a:rPr lang="en-US" altLang="zh-CN" sz="4800" b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  <a:defRPr/>
            </a:pPr>
            <a:r>
              <a:rPr lang="zh-CN" altLang="en-US" sz="4800" b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4800" b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4800" b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的简单操作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42B35A-FB78-E031-8D34-9044A4804B76}"/>
              </a:ext>
            </a:extLst>
          </p:cNvPr>
          <p:cNvSpPr txBox="1"/>
          <p:nvPr/>
        </p:nvSpPr>
        <p:spPr>
          <a:xfrm>
            <a:off x="1181100" y="685800"/>
            <a:ext cx="8846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新建一个用户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lxh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新增几张表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表中插入数据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数据的查询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表中的数据存储在哪里了？</a:t>
            </a:r>
          </a:p>
        </p:txBody>
      </p:sp>
    </p:spTree>
    <p:extLst>
      <p:ext uri="{BB962C8B-B14F-4D97-AF65-F5344CB8AC3E}">
        <p14:creationId xmlns:p14="http://schemas.microsoft.com/office/powerpoint/2010/main" val="17609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2AAB41E-0A48-94F2-24E8-D69259A0F291}"/>
              </a:ext>
            </a:extLst>
          </p:cNvPr>
          <p:cNvGrpSpPr/>
          <p:nvPr/>
        </p:nvGrpSpPr>
        <p:grpSpPr>
          <a:xfrm>
            <a:off x="3605213" y="88900"/>
            <a:ext cx="3848100" cy="792163"/>
            <a:chOff x="3605213" y="88900"/>
            <a:chExt cx="3848100" cy="792163"/>
          </a:xfrm>
        </p:grpSpPr>
        <p:sp>
          <p:nvSpPr>
            <p:cNvPr id="5" name="MH_Number_1">
              <a:extLst>
                <a:ext uri="{FF2B5EF4-FFF2-40B4-BE49-F238E27FC236}">
                  <a16:creationId xmlns:a16="http://schemas.microsoft.com/office/drawing/2014/main" id="{D2D70346-E432-F5BD-8D18-0D6DFA0EF3F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605213" y="88900"/>
              <a:ext cx="928687" cy="7921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MH_Entry_1">
              <a:extLst>
                <a:ext uri="{FF2B5EF4-FFF2-40B4-BE49-F238E27FC236}">
                  <a16:creationId xmlns:a16="http://schemas.microsoft.com/office/drawing/2014/main" id="{203F0385-BF35-C3AE-9A85-FD0E5C37E2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81575" y="88900"/>
              <a:ext cx="2471738" cy="7921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spc="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800" b="1" spc="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B2D3EEC-AFAC-7B51-CE2C-8745C234D81D}"/>
              </a:ext>
            </a:extLst>
          </p:cNvPr>
          <p:cNvSpPr txBox="1"/>
          <p:nvPr/>
        </p:nvSpPr>
        <p:spPr>
          <a:xfrm>
            <a:off x="68580" y="1074420"/>
            <a:ext cx="11971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S</a:t>
            </a:r>
            <a:r>
              <a:rPr lang="en-US" altLang="zh-CN" sz="2800" dirty="0">
                <a:latin typeface="+mn-ea"/>
              </a:rPr>
              <a:t>Q</a:t>
            </a:r>
            <a:r>
              <a:rPr lang="zh-CN" altLang="en-US" sz="2800" dirty="0">
                <a:latin typeface="+mn-ea"/>
              </a:rPr>
              <a:t>L(Structured Query Language)是标准的关系数据库(Relational Database ManagementSystems)操作语言。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SQL 语言包括:查询语言(Data Retrieval)、数据操作语言(DataManipulation Language-DML)、数据定义语言(Data Definition Language-DDL)、数据控制语言(Data Control Language-DCL)和事务控制(Transaction Control)。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SQL是--种非过程化的第四代高级语言。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098928-6899-9846-ABA3-C9F412E57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5" y="3833538"/>
            <a:ext cx="7701499" cy="27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2AAB41E-0A48-94F2-24E8-D69259A0F291}"/>
              </a:ext>
            </a:extLst>
          </p:cNvPr>
          <p:cNvGrpSpPr/>
          <p:nvPr/>
        </p:nvGrpSpPr>
        <p:grpSpPr>
          <a:xfrm>
            <a:off x="3605213" y="88900"/>
            <a:ext cx="3848100" cy="792163"/>
            <a:chOff x="3605213" y="88900"/>
            <a:chExt cx="3848100" cy="792163"/>
          </a:xfrm>
        </p:grpSpPr>
        <p:sp>
          <p:nvSpPr>
            <p:cNvPr id="5" name="MH_Number_1">
              <a:extLst>
                <a:ext uri="{FF2B5EF4-FFF2-40B4-BE49-F238E27FC236}">
                  <a16:creationId xmlns:a16="http://schemas.microsoft.com/office/drawing/2014/main" id="{D2D70346-E432-F5BD-8D18-0D6DFA0EF3F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605213" y="88900"/>
              <a:ext cx="928687" cy="7921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MH_Entry_1">
              <a:extLst>
                <a:ext uri="{FF2B5EF4-FFF2-40B4-BE49-F238E27FC236}">
                  <a16:creationId xmlns:a16="http://schemas.microsoft.com/office/drawing/2014/main" id="{203F0385-BF35-C3AE-9A85-FD0E5C37E2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81575" y="88900"/>
              <a:ext cx="2471738" cy="7921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spc="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简单查询语句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2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Entry_1">
            <a:extLst>
              <a:ext uri="{FF2B5EF4-FFF2-40B4-BE49-F238E27FC236}">
                <a16:creationId xmlns:a16="http://schemas.microsoft.com/office/drawing/2014/main" id="{A73717F3-E259-4A07-A1A1-83EEE2607D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52654" y="273050"/>
            <a:ext cx="6361071" cy="7921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lang="en-US" altLang="zh-CN" sz="3600" b="1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b="1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自行下载安装</a:t>
            </a:r>
          </a:p>
        </p:txBody>
      </p:sp>
      <p:sp>
        <p:nvSpPr>
          <p:cNvPr id="50180" name="矩形 4">
            <a:extLst>
              <a:ext uri="{FF2B5EF4-FFF2-40B4-BE49-F238E27FC236}">
                <a16:creationId xmlns:a16="http://schemas.microsoft.com/office/drawing/2014/main" id="{F341097D-C478-6997-8A46-33A0078B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" y="1393825"/>
            <a:ext cx="11727180" cy="198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在自己电脑上自行安装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metropolislight"/>
              </a:rPr>
              <a:t>Workstation 17 Pro</a:t>
            </a:r>
            <a:r>
              <a:rPr lang="zh-CN" altLang="en-US" sz="2000" b="0" i="0" dirty="0">
                <a:effectLst/>
                <a:latin typeface="metropolislight"/>
              </a:rPr>
              <a:t>下载地址官网（需要自己找密钥）：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https://www.vmware.com/products/workstation-pro/workstation-pro-evaluation.html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b="1" dirty="0">
                <a:latin typeface="metropolislight"/>
              </a:rPr>
              <a:t>Centos7</a:t>
            </a:r>
            <a:r>
              <a:rPr lang="zh-CN" altLang="en-US" sz="2000" b="1" dirty="0">
                <a:latin typeface="metropolislight"/>
              </a:rPr>
              <a:t>下载官网：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https://www.centos.org/download/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1F00E-329C-4E8D-876C-60B21F32784B}"/>
              </a:ext>
            </a:extLst>
          </p:cNvPr>
          <p:cNvSpPr txBox="1"/>
          <p:nvPr/>
        </p:nvSpPr>
        <p:spPr>
          <a:xfrm>
            <a:off x="243840" y="4302175"/>
            <a:ext cx="111404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</a:t>
            </a:r>
            <a:r>
              <a:rPr lang="zh-CN" altLang="en-US" sz="32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下载地址：</a:t>
            </a:r>
            <a:endParaRPr lang="en-US" altLang="zh-CN" sz="3200" b="1" u="sng" dirty="0">
              <a:latin typeface="微软雅黑" panose="020B0503020204020204" pitchFamily="34" charset="-122"/>
              <a:ea typeface="微软雅黑" panose="020B0503020204020204" pitchFamily="34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11g-xe</a:t>
            </a:r>
            <a:r>
              <a:rPr lang="zh-CN" altLang="en-US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版本下载地址：</a:t>
            </a:r>
            <a:r>
              <a:rPr lang="en-US" altLang="zh-CN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https://www.oracle.com/database/technologies/xe-prior-release-downloads.html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18c-xe</a:t>
            </a:r>
            <a:r>
              <a:rPr lang="zh-CN" altLang="en-US" sz="2400" dirty="0"/>
              <a:t>版本下载地址：</a:t>
            </a:r>
            <a:r>
              <a:rPr lang="en-US" altLang="zh-CN" sz="2400" dirty="0"/>
              <a:t>https://www.oracle.com/database/technologies/xe18c-downloads.html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577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www.2ppt.com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800" dirty="0"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1rwlnfb">
      <a:majorFont>
        <a:latin typeface="阿里巴巴普惠体 2.0 75 SemiBold"/>
        <a:ea typeface="阿里巴巴普惠体 2.0 55 Regular"/>
        <a:cs typeface=""/>
      </a:majorFont>
      <a:minorFont>
        <a:latin typeface="阿里巴巴普惠体 2.0 75 SemiBold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232</Words>
  <Application>Microsoft Office PowerPoint</Application>
  <PresentationFormat>宽屏</PresentationFormat>
  <Paragraphs>24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metropolislight</vt:lpstr>
      <vt:lpstr>Times-Roman</vt:lpstr>
      <vt:lpstr>等线</vt:lpstr>
      <vt:lpstr>楷体</vt:lpstr>
      <vt:lpstr>微软雅黑</vt:lpstr>
      <vt:lpstr>Arial</vt:lpstr>
      <vt:lpstr>Calibri</vt:lpstr>
      <vt:lpstr>Candara</vt:lpstr>
      <vt:lpstr>Wingdings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XiaoHong Liu</cp:lastModifiedBy>
  <cp:revision>397</cp:revision>
  <dcterms:created xsi:type="dcterms:W3CDTF">2021-07-19T00:51:18Z</dcterms:created>
  <dcterms:modified xsi:type="dcterms:W3CDTF">2024-07-19T04:12:12Z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A09F084E-AD41-489F-8076-AA5BE3082BCA}" pid="100">
    <vt:ui4>5</vt:ui4>
  </property>
  <property fmtid="{64440492-4C8B-11D1-8B70-080036B11A03}" pid="11">
    <vt:lpwstr>www.2ppt.com-爱PPT提供资源下载</vt:lpwstr>
  </property>
  <property fmtid="{D5CDD505-2E9C-101B-9397-08002B2CF9AE}" pid="2" name="KSOProductBuildVer">
    <vt:lpwstr>2052-11.1.0.10495</vt:lpwstr>
  </property>
  <property fmtid="{D5CDD505-2E9C-101B-9397-08002B2CF9AE}" pid="3" name="ICV">
    <vt:lpwstr>D3AAE342A5164AD2AB06CB7B0BF8CE6A</vt:lpwstr>
  </property>
</Properties>
</file>