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A92D4-DACF-1148-035C-27152F60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A77D0-BD59-D54B-E1A9-F44F9E2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CB2D3-CE87-492B-F72B-3DD64958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2903D-A376-9CC1-FEEE-E757D074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2D6CB-F0D2-AEEC-EA77-69B8D9A9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00DA1-A7A3-8195-EA03-EF71648F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03FE0-FBAF-51E3-AB04-128543939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432D0-E3DB-8AA6-30FF-F5925D28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729DB-5A5A-09BA-1633-F29513F7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5EF05-F2A8-56B0-3291-BD6EC12C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C40EA-AC77-34CB-795B-83076EDE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86C750-9AFC-727B-0942-3389B92BC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9A899-E1D2-2F36-6329-22765220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1A082-4C62-0B3D-36A0-EF2A966D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7FD81-DCD6-36F3-46D3-5182E219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79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3FAA0-BEF9-6903-1EA6-7371C3EF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9FD54-00CC-0569-3285-28D639E7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AC509-DE50-B0B1-67C8-FB41F0EF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220E1-D18F-79EC-ABEB-FFBF4BD6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50257-B37E-8D85-A10C-99616D1D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AE14B-6409-CCC5-9646-65043DD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EE80A-10B6-D839-8D7F-BAB9E5E3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A2A87-8830-20CB-BB09-6D084FCF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B7A47-0730-F654-7E33-FF86B886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9C134-D6F9-51A6-ACA2-99AB501B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7E020-FDED-4362-D6B8-74013DF0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E689CD-FDF6-10CE-364B-3EE55E23E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CEFB5-20D5-E4E8-3F59-6EA52895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715EB-8008-161A-1E03-281A9143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CCCA8-3619-7DA1-BB91-53548DB3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A2CE8-A571-AC26-8198-DC6A24FB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1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D4CE5-DDD7-0953-2369-D37E56BD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EDCB6-FC2D-28E0-5FB6-789492C6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99E5E-C075-FE8C-66C4-5549B22B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1DCF93-AB18-A6A8-4E36-01D8E354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8214B-AF52-352C-09FC-353B26D92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279E8-E607-67A3-7549-98DB4D68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730E66-4A00-7A3F-0B9D-85CCFD8A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FB8932-C2F7-8C2F-8F56-102189AF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6C42F-8EBB-C63B-C51E-E9232785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09C9FE-C9B4-E5B1-F620-730D12D1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C6A9D-B501-8CD9-7FBC-6FCBFD14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9FC21-CED4-C716-F2CB-D868945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1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7F043-3C47-2C66-44D3-DE55357A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B8AB1-AE1D-5E15-D35A-51D637C0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F69A1-5D1B-F692-D008-0D21D51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79BFF-4E4C-3981-D061-60D1DB7C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FD3E4-1CF2-F1DA-F6A2-F9995F0C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E7894-5BA8-5500-61BE-ED50A7678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AC99C7-51A4-B32A-F440-44C67A08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17818-AA15-2EC0-CBBA-AAF971D1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C49A-5672-5D7B-31B0-8EFE7C9A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0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7A496-7A2E-C784-E68D-9F32CE20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0720B4-3BF0-E447-325C-386E2E85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D5DD7-9F7F-578D-E864-13EC413A2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42D97-5AC6-3BCE-C8FB-F4D33EE8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6552F-828E-B1B2-B3A2-5A00E21E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1A988-FDAE-77FF-A9BE-645A7908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CE34C2-3ADC-712A-9158-13550485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39D58-FC40-9B10-563C-8698DE08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171DA0-3E09-7BDC-645C-ED18950CE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54E03-9D03-4150-AB16-6AABD60B0BC7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5BC9F-B211-33F2-F46D-D794BB30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4926A6-D154-327E-FBA6-E37768E5B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2E2F-D2E5-4453-9B6D-9B6BBCBF5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8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3F11-EF0C-1C4D-6492-108FDE7A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r>
              <a:rPr lang="en-US" altLang="zh-CN" dirty="0"/>
              <a:t>system</a:t>
            </a:r>
            <a:r>
              <a:rPr lang="zh-CN" altLang="en-US" dirty="0"/>
              <a:t>和</a:t>
            </a:r>
            <a:r>
              <a:rPr lang="en-US" altLang="zh-CN" dirty="0"/>
              <a:t>sys</a:t>
            </a:r>
            <a:r>
              <a:rPr lang="zh-CN" altLang="en-US" dirty="0"/>
              <a:t>用户的区别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C3D72-AC50-B111-8CFC-A98B64D1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SYS</a:t>
            </a:r>
            <a:r>
              <a:rPr lang="zh-CN" altLang="en-US" dirty="0"/>
              <a:t>用户：特权用户：</a:t>
            </a:r>
            <a:r>
              <a:rPr lang="en-US" altLang="zh-CN" dirty="0"/>
              <a:t>SYS</a:t>
            </a:r>
            <a:r>
              <a:rPr lang="zh-CN" altLang="en-US" dirty="0"/>
              <a:t>是</a:t>
            </a:r>
            <a:r>
              <a:rPr lang="en-US" altLang="zh-CN" dirty="0"/>
              <a:t>Oracle</a:t>
            </a:r>
            <a:r>
              <a:rPr lang="zh-CN" altLang="en-US" dirty="0"/>
              <a:t>数据库中的超级用户，拥有最高的权限。数据库管理：</a:t>
            </a:r>
            <a:r>
              <a:rPr lang="en-US" altLang="zh-CN" dirty="0"/>
              <a:t>SYS</a:t>
            </a:r>
            <a:r>
              <a:rPr lang="zh-CN" altLang="en-US" dirty="0"/>
              <a:t>用户用于管理数据库的核心功能，例如管理数据字典、创建和维护数据库内部的元数据。系统级别任务：</a:t>
            </a:r>
            <a:r>
              <a:rPr lang="en-US" altLang="zh-CN" dirty="0"/>
              <a:t>SYS</a:t>
            </a:r>
            <a:r>
              <a:rPr lang="zh-CN" altLang="en-US" dirty="0"/>
              <a:t>用户通常用于执行系统级别的任务，如数据库的升级、恢复、备份等。访问控制：</a:t>
            </a:r>
            <a:r>
              <a:rPr lang="en-US" altLang="zh-CN" dirty="0"/>
              <a:t>SYS</a:t>
            </a:r>
            <a:r>
              <a:rPr lang="zh-CN" altLang="en-US" dirty="0"/>
              <a:t>用户对数据库的内部结构有更大的访问权限，可以查看和修改数据库的底层数据和元数据，因此应谨慎使用。</a:t>
            </a:r>
            <a:endParaRPr lang="en-US" altLang="zh-CN" dirty="0"/>
          </a:p>
          <a:p>
            <a:r>
              <a:rPr lang="en-US" altLang="zh-CN" dirty="0"/>
              <a:t>SYSTEM</a:t>
            </a:r>
            <a:r>
              <a:rPr lang="zh-CN" altLang="en-US" dirty="0"/>
              <a:t>用户：管理数据库：</a:t>
            </a:r>
            <a:r>
              <a:rPr lang="en-US" altLang="zh-CN" dirty="0"/>
              <a:t>SYSTEM</a:t>
            </a:r>
            <a:r>
              <a:rPr lang="zh-CN" altLang="en-US" dirty="0"/>
              <a:t>用户也是一个预定义的管理用户，但其权限相对于</a:t>
            </a:r>
            <a:r>
              <a:rPr lang="en-US" altLang="zh-CN" dirty="0"/>
              <a:t>SYS</a:t>
            </a:r>
            <a:r>
              <a:rPr lang="zh-CN" altLang="en-US" dirty="0"/>
              <a:t>用户来说更为限制。创建和管理对象：</a:t>
            </a:r>
            <a:r>
              <a:rPr lang="en-US" altLang="zh-CN" dirty="0"/>
              <a:t>SYSTEM</a:t>
            </a:r>
            <a:r>
              <a:rPr lang="zh-CN" altLang="en-US" dirty="0"/>
              <a:t>用户通常用于创建用户和管理数据库对象，如表、视图、索引等。系统管理：</a:t>
            </a:r>
            <a:r>
              <a:rPr lang="en-US" altLang="zh-CN" dirty="0"/>
              <a:t>SYSTEM</a:t>
            </a:r>
            <a:r>
              <a:rPr lang="zh-CN" altLang="en-US" dirty="0"/>
              <a:t>用户可以执行一些数据库管理任务，但通常限于管理数据库对象和一些系统级别的操作。</a:t>
            </a:r>
            <a:endParaRPr lang="en-US" altLang="zh-CN" dirty="0"/>
          </a:p>
          <a:p>
            <a:r>
              <a:rPr lang="zh-CN" altLang="en-US" dirty="0"/>
              <a:t>总结：权限不同：</a:t>
            </a:r>
            <a:r>
              <a:rPr lang="en-US" altLang="zh-CN" dirty="0"/>
              <a:t>SYS</a:t>
            </a:r>
            <a:r>
              <a:rPr lang="zh-CN" altLang="en-US" dirty="0"/>
              <a:t>用户拥有最高权限，可以访问和修改数据库的核心数据字典和元数据，而</a:t>
            </a:r>
            <a:r>
              <a:rPr lang="en-US" altLang="zh-CN" dirty="0"/>
              <a:t>SYSTEM</a:t>
            </a:r>
            <a:r>
              <a:rPr lang="zh-CN" altLang="en-US" dirty="0"/>
              <a:t>用户权限较为有限。用途不同：</a:t>
            </a:r>
            <a:r>
              <a:rPr lang="en-US" altLang="zh-CN" dirty="0"/>
              <a:t>SYS</a:t>
            </a:r>
            <a:r>
              <a:rPr lang="zh-CN" altLang="en-US" dirty="0"/>
              <a:t>主要用于数据库的系统级管理和维护，而</a:t>
            </a:r>
            <a:r>
              <a:rPr lang="en-US" altLang="zh-CN" dirty="0"/>
              <a:t>SYSTEM</a:t>
            </a:r>
            <a:r>
              <a:rPr lang="zh-CN" altLang="en-US" dirty="0"/>
              <a:t>主要用于一般的数据库对象管理和应用级管理任务。总体来说，</a:t>
            </a:r>
            <a:r>
              <a:rPr lang="en-US" altLang="zh-CN" dirty="0"/>
              <a:t>SYS</a:t>
            </a:r>
            <a:r>
              <a:rPr lang="zh-CN" altLang="en-US" dirty="0"/>
              <a:t>用户是数据库的超级用户，拥有更高的权限，而</a:t>
            </a:r>
            <a:r>
              <a:rPr lang="en-US" altLang="zh-CN" dirty="0"/>
              <a:t>SYSTEM</a:t>
            </a:r>
            <a:r>
              <a:rPr lang="zh-CN" altLang="en-US" dirty="0"/>
              <a:t>用户则是用于普通数据库管理任务的预定义用户。在使用这些用户时，应根据需要和安全考虑来合理分配和限制其权限。</a:t>
            </a:r>
          </a:p>
        </p:txBody>
      </p:sp>
    </p:spTree>
    <p:extLst>
      <p:ext uri="{BB962C8B-B14F-4D97-AF65-F5344CB8AC3E}">
        <p14:creationId xmlns:p14="http://schemas.microsoft.com/office/powerpoint/2010/main" val="191457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288ED-7CAD-90FE-5247-F497A1FA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err="1"/>
              <a:t>xe</a:t>
            </a:r>
            <a:r>
              <a:rPr lang="zh-CN" altLang="en-US" dirty="0"/>
              <a:t>版本没有</a:t>
            </a:r>
            <a:r>
              <a:rPr lang="en-US" altLang="zh-CN" dirty="0" err="1"/>
              <a:t>scott</a:t>
            </a:r>
            <a:r>
              <a:rPr lang="zh-CN" altLang="en-US" dirty="0"/>
              <a:t>用户吗？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534C6-E513-6373-E8C1-D0AB0193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Oracle XE</a:t>
            </a:r>
            <a:r>
              <a:rPr lang="zh-CN" altLang="en-US" dirty="0"/>
              <a:t>（</a:t>
            </a:r>
            <a:r>
              <a:rPr lang="en-US" altLang="zh-CN" dirty="0"/>
              <a:t>Express Edition</a:t>
            </a:r>
            <a:r>
              <a:rPr lang="zh-CN" altLang="en-US" dirty="0"/>
              <a:t>）版本在安装时不会默认创建</a:t>
            </a:r>
            <a:r>
              <a:rPr lang="en-US" altLang="zh-CN" dirty="0"/>
              <a:t>SCOTT</a:t>
            </a:r>
            <a:r>
              <a:rPr lang="zh-CN" altLang="en-US" dirty="0"/>
              <a:t>用户。</a:t>
            </a:r>
            <a:r>
              <a:rPr lang="en-US" altLang="zh-CN" dirty="0"/>
              <a:t>SCOTT</a:t>
            </a:r>
            <a:r>
              <a:rPr lang="zh-CN" altLang="en-US" dirty="0"/>
              <a:t>用户通常是</a:t>
            </a:r>
            <a:r>
              <a:rPr lang="en-US" altLang="zh-CN" dirty="0"/>
              <a:t>Oracle</a:t>
            </a:r>
            <a:r>
              <a:rPr lang="zh-CN" altLang="en-US" dirty="0"/>
              <a:t>数据库中一个经典的示例用户，用于演示和测试目的。它通常包含一些示例表和数据，可以帮助新用户熟悉</a:t>
            </a:r>
            <a:r>
              <a:rPr lang="en-US" altLang="zh-CN" dirty="0"/>
              <a:t>Oracle</a:t>
            </a:r>
            <a:r>
              <a:rPr lang="zh-CN" altLang="en-US" dirty="0"/>
              <a:t>数据库的基本操作和功能。如果你在</a:t>
            </a:r>
            <a:r>
              <a:rPr lang="en-US" altLang="zh-CN" dirty="0"/>
              <a:t>Oracle XE</a:t>
            </a:r>
            <a:r>
              <a:rPr lang="zh-CN" altLang="en-US" dirty="0"/>
              <a:t>版本中需要使用</a:t>
            </a:r>
            <a:r>
              <a:rPr lang="en-US" altLang="zh-CN" dirty="0"/>
              <a:t>SCOTT</a:t>
            </a:r>
            <a:r>
              <a:rPr lang="zh-CN" altLang="en-US" dirty="0"/>
              <a:t>用户，你可以手动创建该用户并添加示例数据，或者可以从其他来源获取</a:t>
            </a:r>
            <a:r>
              <a:rPr lang="en-US" altLang="zh-CN" dirty="0"/>
              <a:t>SCOTT</a:t>
            </a:r>
            <a:r>
              <a:rPr lang="zh-CN" altLang="en-US" dirty="0"/>
              <a:t>用户的创建脚本和示例数据加载脚本。要注意的是，</a:t>
            </a:r>
            <a:r>
              <a:rPr lang="en-US" altLang="zh-CN" dirty="0"/>
              <a:t>Oracle XE</a:t>
            </a:r>
            <a:r>
              <a:rPr lang="zh-CN" altLang="en-US" dirty="0"/>
              <a:t>版本和其他版本（如</a:t>
            </a:r>
            <a:r>
              <a:rPr lang="en-US" altLang="zh-CN" dirty="0"/>
              <a:t>Standard Edition</a:t>
            </a:r>
            <a:r>
              <a:rPr lang="zh-CN" altLang="en-US" dirty="0"/>
              <a:t>或</a:t>
            </a:r>
            <a:r>
              <a:rPr lang="en-US" altLang="zh-CN" dirty="0"/>
              <a:t>Enterprise Edition</a:t>
            </a:r>
            <a:r>
              <a:rPr lang="zh-CN" altLang="en-US" dirty="0"/>
              <a:t>）相比，功能上有一些限制，因此某些示例用户和功能可能会有所不同或缺失。</a:t>
            </a:r>
          </a:p>
        </p:txBody>
      </p:sp>
    </p:spTree>
    <p:extLst>
      <p:ext uri="{BB962C8B-B14F-4D97-AF65-F5344CB8AC3E}">
        <p14:creationId xmlns:p14="http://schemas.microsoft.com/office/powerpoint/2010/main" val="14282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D7835-42BF-51E3-1595-4EBEBF3A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创建的用户登录报错：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ORA-01034: ORACLE not available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5607E-BF6B-A48C-ACAD-85B0C095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•	</a:t>
            </a:r>
            <a:r>
              <a:rPr lang="zh-CN" altLang="en-US" sz="2000" dirty="0"/>
              <a:t>该错误表示用户 </a:t>
            </a:r>
            <a:r>
              <a:rPr lang="en-US" altLang="zh-CN" sz="2000" dirty="0"/>
              <a:t>LXH </a:t>
            </a:r>
            <a:r>
              <a:rPr lang="zh-CN" altLang="en-US" sz="2000" dirty="0"/>
              <a:t>缺少 </a:t>
            </a:r>
            <a:r>
              <a:rPr lang="en-US" altLang="zh-CN" sz="2000" dirty="0"/>
              <a:t>"CREATE SESSION" </a:t>
            </a:r>
            <a:r>
              <a:rPr lang="zh-CN" altLang="en-US" sz="2000" dirty="0"/>
              <a:t>权限，无法登录数据库。</a:t>
            </a:r>
          </a:p>
          <a:p>
            <a:r>
              <a:rPr lang="en-US" altLang="zh-CN" sz="2000" dirty="0"/>
              <a:t>•	"CREATE SESSION" </a:t>
            </a:r>
            <a:r>
              <a:rPr lang="zh-CN" altLang="en-US" sz="2000" dirty="0"/>
              <a:t>权限是 </a:t>
            </a:r>
            <a:r>
              <a:rPr lang="en-US" altLang="zh-CN" sz="2000" dirty="0"/>
              <a:t>Oracle </a:t>
            </a:r>
            <a:r>
              <a:rPr lang="zh-CN" altLang="en-US" sz="2000" dirty="0"/>
              <a:t>数据库中用户登录所需的基本权限之一。</a:t>
            </a:r>
          </a:p>
          <a:p>
            <a:r>
              <a:rPr lang="en-US" altLang="zh-CN" sz="2000" dirty="0"/>
              <a:t>•	</a:t>
            </a:r>
            <a:r>
              <a:rPr lang="zh-CN" altLang="en-US" sz="2000" dirty="0"/>
              <a:t>解决方法是数据库管理员授予用户 </a:t>
            </a:r>
            <a:r>
              <a:rPr lang="en-US" altLang="zh-CN" sz="2000" dirty="0"/>
              <a:t>LXH "CREATE SESSION" </a:t>
            </a:r>
            <a:r>
              <a:rPr lang="zh-CN" altLang="en-US" sz="2000" dirty="0"/>
              <a:t>权限。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23740B-B28C-5FF9-8B58-15D979F039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95" y="3894146"/>
            <a:ext cx="3684380" cy="27172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4D90C0-812D-9150-866E-68486E2357F1}"/>
              </a:ext>
            </a:extLst>
          </p:cNvPr>
          <p:cNvSpPr txBox="1"/>
          <p:nvPr/>
        </p:nvSpPr>
        <p:spPr>
          <a:xfrm>
            <a:off x="655847" y="3537782"/>
            <a:ext cx="71007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lxh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IDENTIFIED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LXH123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TABLESPACE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QUOTA </a:t>
            </a:r>
            <a:r>
              <a:rPr lang="en-US" altLang="zh-CN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TEMPORARY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TABLESPACE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TEMP</a:t>
            </a:r>
            <a:r>
              <a:rPr lang="en-US" altLang="zh-CN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GRANT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SESSION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LXH</a:t>
            </a:r>
            <a:r>
              <a:rPr lang="en-US" altLang="zh-CN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---</a:t>
            </a:r>
            <a:r>
              <a:rPr lang="zh-CN" altLang="en-US" sz="18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否则在连接的时候报错：</a:t>
            </a:r>
            <a:r>
              <a:rPr lang="en-US" altLang="zh-CN" sz="18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ORA-01045: user LXH lacks CREATE SESSION privilege; logon denied</a:t>
            </a:r>
            <a:endParaRPr lang="en-US" altLang="zh-C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COMMIT</a:t>
            </a:r>
            <a:r>
              <a:rPr lang="en-US" altLang="zh-CN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C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DROP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lxh</a:t>
            </a:r>
            <a:r>
              <a:rPr lang="en-US" altLang="zh-CN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zh-CN" altLang="en-US" sz="1800" dirty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删除用户</a:t>
            </a:r>
            <a:endParaRPr lang="zh-CN" alt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Consolas</vt:lpstr>
      <vt:lpstr>Office 主题​​</vt:lpstr>
      <vt:lpstr>oracle数据库system和sys用户的区别</vt:lpstr>
      <vt:lpstr>oracle xe版本没有scott用户吗？</vt:lpstr>
      <vt:lpstr>创建的用户登录报错：ORA-01034: ORACLE not available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XiaoHong Liu</dc:creator>
  <cp:lastModifiedBy>XiaoHong Liu</cp:lastModifiedBy>
  <cp:revision>4</cp:revision>
  <dcterms:created xsi:type="dcterms:W3CDTF">2024-07-17T05:06:38Z</dcterms:created>
  <dcterms:modified xsi:type="dcterms:W3CDTF">2024-07-17T05:09:35Z</dcterms:modified>
</cp:coreProperties>
</file>